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3"/>
  </p:sldMasterIdLst>
  <p:notesMasterIdLst>
    <p:notesMasterId r:id="rId5"/>
  </p:notesMasterIdLst>
  <p:sldIdLst>
    <p:sldId id="324" r:id="rId4"/>
    <p:sldId id="370" r:id="rId6"/>
    <p:sldId id="309" r:id="rId7"/>
    <p:sldId id="495" r:id="rId8"/>
    <p:sldId id="494" r:id="rId9"/>
    <p:sldId id="310" r:id="rId10"/>
    <p:sldId id="465" r:id="rId11"/>
    <p:sldId id="466" r:id="rId12"/>
    <p:sldId id="312" r:id="rId13"/>
    <p:sldId id="469" r:id="rId14"/>
    <p:sldId id="470" r:id="rId15"/>
    <p:sldId id="351" r:id="rId16"/>
    <p:sldId id="350" r:id="rId17"/>
    <p:sldId id="373" r:id="rId18"/>
    <p:sldId id="352" r:id="rId19"/>
    <p:sldId id="383" r:id="rId20"/>
    <p:sldId id="382" r:id="rId21"/>
    <p:sldId id="318" r:id="rId22"/>
    <p:sldId id="361" r:id="rId23"/>
    <p:sldId id="358" r:id="rId24"/>
    <p:sldId id="384" r:id="rId25"/>
    <p:sldId id="359" r:id="rId26"/>
    <p:sldId id="392" r:id="rId27"/>
    <p:sldId id="313" r:id="rId28"/>
    <p:sldId id="389" r:id="rId29"/>
    <p:sldId id="393" r:id="rId30"/>
    <p:sldId id="391" r:id="rId31"/>
    <p:sldId id="314" r:id="rId32"/>
    <p:sldId id="386" r:id="rId33"/>
    <p:sldId id="467" r:id="rId34"/>
    <p:sldId id="468" r:id="rId35"/>
    <p:sldId id="335" r:id="rId36"/>
    <p:sldId id="332" r:id="rId37"/>
    <p:sldId id="333" r:id="rId38"/>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大赛介绍页面" id="{0974F7E5-F99C-492E-A65C-E7FC0FD4F796}">
          <p14:sldIdLst/>
        </p14:section>
        <p14:section name="封面页" id="{517727C8-878D-4D3A-8D2B-BA9D0C0A6CFA}">
          <p14:sldIdLst>
            <p14:sldId id="324"/>
          </p14:sldIdLst>
        </p14:section>
        <p14:section name="目录页" id="{2DEDDCFF-26D4-42CB-9C81-402450A5D44F}">
          <p14:sldIdLst>
            <p14:sldId id="370"/>
          </p14:sldIdLst>
        </p14:section>
        <p14:section name="内容页" id="{34F909DE-BD1B-4FA8-AB40-13F615BBF769}">
          <p14:sldIdLst>
            <p14:sldId id="309"/>
            <p14:sldId id="495"/>
            <p14:sldId id="494"/>
            <p14:sldId id="310"/>
            <p14:sldId id="465"/>
            <p14:sldId id="312"/>
            <p14:sldId id="469"/>
            <p14:sldId id="470"/>
            <p14:sldId id="351"/>
            <p14:sldId id="350"/>
            <p14:sldId id="373"/>
            <p14:sldId id="352"/>
            <p14:sldId id="383"/>
            <p14:sldId id="382"/>
            <p14:sldId id="318"/>
            <p14:sldId id="361"/>
            <p14:sldId id="358"/>
            <p14:sldId id="384"/>
            <p14:sldId id="359"/>
            <p14:sldId id="392"/>
            <p14:sldId id="313"/>
            <p14:sldId id="389"/>
            <p14:sldId id="393"/>
            <p14:sldId id="391"/>
            <p14:sldId id="314"/>
            <p14:sldId id="386"/>
            <p14:sldId id="466"/>
          </p14:sldIdLst>
        </p14:section>
        <p14:section name="结尾页" id="{8910DD8D-C207-4387-B78A-CE090AA64119}">
          <p14:sldIdLst/>
        </p14:section>
        <p14:section name="其他页" id="{BCB3F6ED-2D1E-48DB-9784-FF8D98861778}">
          <p14:sldIdLst>
            <p14:sldId id="467"/>
            <p14:sldId id="468"/>
            <p14:sldId id="335"/>
            <p14:sldId id="332"/>
            <p14:sldId id="33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7C7C"/>
    <a:srgbClr val="F65050"/>
    <a:srgbClr val="BC001A"/>
    <a:srgbClr val="2003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30" autoAdjust="0"/>
    <p:restoredTop sz="93427" autoAdjust="0"/>
  </p:normalViewPr>
  <p:slideViewPr>
    <p:cSldViewPr snapToGrid="0">
      <p:cViewPr varScale="1">
        <p:scale>
          <a:sx n="94" d="100"/>
          <a:sy n="94" d="100"/>
        </p:scale>
        <p:origin x="690" y="78"/>
      </p:cViewPr>
      <p:guideLst/>
    </p:cSldViewPr>
  </p:slideViewPr>
  <p:notesTextViewPr>
    <p:cViewPr>
      <p:scale>
        <a:sx n="1" d="1"/>
        <a:sy n="1" d="1"/>
      </p:scale>
      <p:origin x="0" y="0"/>
    </p:cViewPr>
  </p:notesTextViewPr>
  <p:sorterViewPr>
    <p:cViewPr>
      <p:scale>
        <a:sx n="106" d="100"/>
        <a:sy n="106" d="100"/>
      </p:scale>
      <p:origin x="0" y="-439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2" Type="http://schemas.openxmlformats.org/officeDocument/2006/relationships/tags" Target="tags/tag4.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219"/>
        <c:overlap val="-27"/>
        <c:axId val="978957792"/>
        <c:axId val="978958336"/>
      </c:barChart>
      <c:catAx>
        <c:axId val="97895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78958336"/>
        <c:crosses val="autoZero"/>
        <c:auto val="1"/>
        <c:lblAlgn val="ctr"/>
        <c:lblOffset val="100"/>
        <c:noMultiLvlLbl val="0"/>
      </c:catAx>
      <c:valAx>
        <c:axId val="978958336"/>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7895779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19050">
      <a:solidFill>
        <a:schemeClr val="bg1">
          <a:lumMod val="85000"/>
        </a:schemeClr>
      </a:solid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chemeClr val="accent4"/>
              </a:solidFill>
              <a:ln>
                <a:noFill/>
              </a:ln>
              <a:effectLst/>
            </c:spPr>
          </c:dPt>
          <c:dPt>
            <c:idx val="1"/>
            <c:invertIfNegative val="0"/>
            <c:bubble3D val="0"/>
            <c:spPr>
              <a:solidFill>
                <a:schemeClr val="accent3"/>
              </a:solidFill>
              <a:ln>
                <a:noFill/>
              </a:ln>
              <a:effectLst/>
            </c:spPr>
          </c:dPt>
          <c:dPt>
            <c:idx val="2"/>
            <c:invertIfNegative val="0"/>
            <c:bubble3D val="0"/>
            <c:spPr>
              <a:solidFill>
                <a:schemeClr val="accent2"/>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dLbls>
          <c:showLegendKey val="0"/>
          <c:showVal val="0"/>
          <c:showCatName val="0"/>
          <c:showSerName val="0"/>
          <c:showPercent val="0"/>
          <c:showBubbleSize val="0"/>
        </c:dLbls>
        <c:gapWidth val="182"/>
        <c:axId val="874937056"/>
        <c:axId val="874936512"/>
      </c:barChart>
      <c:catAx>
        <c:axId val="8749370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4936512"/>
        <c:crosses val="autoZero"/>
        <c:auto val="1"/>
        <c:lblAlgn val="ctr"/>
        <c:lblOffset val="100"/>
        <c:noMultiLvlLbl val="0"/>
      </c:catAx>
      <c:valAx>
        <c:axId val="874936512"/>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4937056"/>
        <c:crosses val="autoZero"/>
        <c:crossBetween val="between"/>
      </c:valAx>
      <c:spPr>
        <a:noFill/>
        <a:ln>
          <a:noFill/>
        </a:ln>
        <a:effectLst/>
      </c:spPr>
    </c:plotArea>
    <c:plotVisOnly val="1"/>
    <c:dispBlanksAs val="gap"/>
    <c:showDLblsOverMax val="0"/>
  </c:chart>
  <c:spPr>
    <a:noFill/>
    <a:ln w="19050">
      <a:solidFill>
        <a:schemeClr val="bg1">
          <a:lumMod val="85000"/>
        </a:schemeClr>
      </a:solid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square"/>
            <c:size val="7"/>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类别5</c:v>
                </c:pt>
              </c:strCache>
            </c:strRef>
          </c:cat>
          <c:val>
            <c:numRef>
              <c:f>Sheet1!$B$2:$B$6</c:f>
              <c:numCache>
                <c:formatCode>General</c:formatCode>
                <c:ptCount val="5"/>
                <c:pt idx="0">
                  <c:v>4.3</c:v>
                </c:pt>
                <c:pt idx="1">
                  <c:v>2.5</c:v>
                </c:pt>
                <c:pt idx="2">
                  <c:v>3.5</c:v>
                </c:pt>
                <c:pt idx="3">
                  <c:v>4.5</c:v>
                </c:pt>
                <c:pt idx="4">
                  <c:v>2.6</c:v>
                </c:pt>
              </c:numCache>
            </c:numRef>
          </c:val>
          <c:smooth val="1"/>
        </c:ser>
        <c:ser>
          <c:idx val="1"/>
          <c:order val="1"/>
          <c:tx>
            <c:strRef>
              <c:f>Sheet1!$C$1</c:f>
              <c:strCache>
                <c:ptCount val="1"/>
                <c:pt idx="0">
                  <c:v>系列 2</c:v>
                </c:pt>
              </c:strCache>
            </c:strRef>
          </c:tx>
          <c:spPr>
            <a:ln w="28575" cap="rnd">
              <a:solidFill>
                <a:schemeClr val="accent2"/>
              </a:solidFill>
              <a:round/>
            </a:ln>
            <a:effectLst/>
          </c:spPr>
          <c:marker>
            <c:symbol val="square"/>
            <c:size val="7"/>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类别5</c:v>
                </c:pt>
              </c:strCache>
            </c:strRef>
          </c:cat>
          <c:val>
            <c:numRef>
              <c:f>Sheet1!$C$2:$C$6</c:f>
              <c:numCache>
                <c:formatCode>General</c:formatCode>
                <c:ptCount val="5"/>
                <c:pt idx="0">
                  <c:v>2.4</c:v>
                </c:pt>
                <c:pt idx="1">
                  <c:v>4.4</c:v>
                </c:pt>
                <c:pt idx="2">
                  <c:v>1.8</c:v>
                </c:pt>
                <c:pt idx="3">
                  <c:v>2.8</c:v>
                </c:pt>
                <c:pt idx="4">
                  <c:v>4.4</c:v>
                </c:pt>
              </c:numCache>
            </c:numRef>
          </c:val>
          <c:smooth val="1"/>
        </c:ser>
        <c:dLbls>
          <c:showLegendKey val="0"/>
          <c:showVal val="1"/>
          <c:showCatName val="0"/>
          <c:showSerName val="0"/>
          <c:showPercent val="0"/>
          <c:showBubbleSize val="0"/>
        </c:dLbls>
        <c:marker val="1"/>
        <c:smooth val="1"/>
        <c:axId val="1333432656"/>
        <c:axId val="1333428304"/>
      </c:lineChart>
      <c:catAx>
        <c:axId val="1333432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33428304"/>
        <c:crosses val="autoZero"/>
        <c:auto val="1"/>
        <c:lblAlgn val="ctr"/>
        <c:lblOffset val="100"/>
        <c:noMultiLvlLbl val="0"/>
      </c:catAx>
      <c:valAx>
        <c:axId val="1333428304"/>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3343265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19050">
      <a:solidFill>
        <a:schemeClr val="bg1">
          <a:lumMod val="85000"/>
        </a:schemeClr>
      </a:solid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占比</c:v>
                </c:pt>
              </c:strCache>
            </c:strRef>
          </c:tx>
          <c:spPr/>
          <c:explosion val="8"/>
          <c:dPt>
            <c:idx val="0"/>
            <c:bubble3D val="0"/>
            <c:spPr>
              <a:solidFill>
                <a:schemeClr val="accent1"/>
              </a:solidFill>
              <a:ln w="19050">
                <a:solidFill>
                  <a:schemeClr val="lt1"/>
                </a:solidFill>
              </a:ln>
              <a:effectLst/>
            </c:spPr>
          </c:dPt>
          <c:dPt>
            <c:idx val="1"/>
            <c:bubble3D val="0"/>
            <c:explosion val="0"/>
            <c:spPr>
              <a:noFill/>
              <a:ln w="19050">
                <a:gradFill>
                  <a:gsLst>
                    <a:gs pos="0">
                      <a:schemeClr val="accent1"/>
                    </a:gs>
                    <a:gs pos="100000">
                      <a:schemeClr val="accent2"/>
                    </a:gs>
                  </a:gsLst>
                  <a:lin ang="5400000" scaled="1"/>
                </a:gradFill>
              </a:ln>
              <a:effectLst/>
            </c:spPr>
          </c:dPt>
          <c:dLbls>
            <c:delete val="1"/>
          </c:dLbls>
          <c:cat>
            <c:strRef>
              <c:f>Sheet1!$A$2:$A$3</c:f>
              <c:strCache>
                <c:ptCount val="2"/>
                <c:pt idx="0">
                  <c:v>类别1</c:v>
                </c:pt>
                <c:pt idx="1">
                  <c:v>类别2</c:v>
                </c:pt>
              </c:strCache>
            </c:strRef>
          </c:cat>
          <c:val>
            <c:numRef>
              <c:f>Sheet1!$B$2:$B$3</c:f>
              <c:numCache>
                <c:formatCode>0%</c:formatCode>
                <c:ptCount val="2"/>
                <c:pt idx="0">
                  <c:v>0.8</c:v>
                </c:pt>
                <c:pt idx="1">
                  <c:v>0.2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占比</c:v>
                </c:pt>
              </c:strCache>
            </c:strRef>
          </c:tx>
          <c:spPr/>
          <c:explosion val="8"/>
          <c:dPt>
            <c:idx val="0"/>
            <c:bubble3D val="0"/>
            <c:spPr>
              <a:solidFill>
                <a:schemeClr val="accent1"/>
              </a:solidFill>
              <a:ln w="19050">
                <a:solidFill>
                  <a:schemeClr val="lt1"/>
                </a:solidFill>
              </a:ln>
              <a:effectLst/>
            </c:spPr>
          </c:dPt>
          <c:dPt>
            <c:idx val="1"/>
            <c:bubble3D val="0"/>
            <c:explosion val="0"/>
            <c:spPr>
              <a:noFill/>
              <a:ln w="19050">
                <a:gradFill>
                  <a:gsLst>
                    <a:gs pos="0">
                      <a:schemeClr val="accent1"/>
                    </a:gs>
                    <a:gs pos="100000">
                      <a:schemeClr val="accent2"/>
                    </a:gs>
                  </a:gsLst>
                  <a:lin ang="5400000" scaled="1"/>
                </a:gradFill>
              </a:ln>
              <a:effectLst/>
            </c:spPr>
          </c:dPt>
          <c:dLbls>
            <c:delete val="1"/>
          </c:dLbls>
          <c:cat>
            <c:strRef>
              <c:f>Sheet1!$A$2:$A$3</c:f>
              <c:strCache>
                <c:ptCount val="2"/>
                <c:pt idx="0">
                  <c:v>类别1</c:v>
                </c:pt>
                <c:pt idx="1">
                  <c:v>类别2</c:v>
                </c:pt>
              </c:strCache>
            </c:strRef>
          </c:cat>
          <c:val>
            <c:numRef>
              <c:f>Sheet1!$B$2:$B$3</c:f>
              <c:numCache>
                <c:formatCode>0%</c:formatCode>
                <c:ptCount val="2"/>
                <c:pt idx="0">
                  <c:v>0.6</c:v>
                </c:pt>
                <c:pt idx="1">
                  <c:v>0.4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占比</c:v>
                </c:pt>
              </c:strCache>
            </c:strRef>
          </c:tx>
          <c:spPr/>
          <c:explosion val="8"/>
          <c:dPt>
            <c:idx val="0"/>
            <c:bubble3D val="0"/>
            <c:spPr>
              <a:solidFill>
                <a:schemeClr val="accent1"/>
              </a:solidFill>
              <a:ln w="19050">
                <a:solidFill>
                  <a:schemeClr val="lt1"/>
                </a:solidFill>
              </a:ln>
              <a:effectLst/>
            </c:spPr>
          </c:dPt>
          <c:dPt>
            <c:idx val="1"/>
            <c:bubble3D val="0"/>
            <c:explosion val="0"/>
            <c:spPr>
              <a:noFill/>
              <a:ln w="19050">
                <a:gradFill>
                  <a:gsLst>
                    <a:gs pos="0">
                      <a:schemeClr val="accent1"/>
                    </a:gs>
                    <a:gs pos="100000">
                      <a:schemeClr val="accent2"/>
                    </a:gs>
                  </a:gsLst>
                  <a:lin ang="5400000" scaled="1"/>
                </a:gradFill>
              </a:ln>
              <a:effectLst/>
            </c:spPr>
          </c:dPt>
          <c:dLbls>
            <c:delete val="1"/>
          </c:dLbls>
          <c:cat>
            <c:strRef>
              <c:f>Sheet1!$A$2:$A$3</c:f>
              <c:strCache>
                <c:ptCount val="2"/>
                <c:pt idx="0">
                  <c:v>类别1</c:v>
                </c:pt>
                <c:pt idx="1">
                  <c:v>类别2</c:v>
                </c:pt>
              </c:strCache>
            </c:strRef>
          </c:cat>
          <c:val>
            <c:numRef>
              <c:f>Sheet1!$B$2:$B$3</c:f>
              <c:numCache>
                <c:formatCode>0%</c:formatCode>
                <c:ptCount val="2"/>
                <c:pt idx="0">
                  <c:v>0.2</c:v>
                </c:pt>
                <c:pt idx="1">
                  <c:v>0.8</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8BEF1C0A-4B9A-47D6-B3D1-680F77CAE995}"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0FCE9FEE-DEF8-4DE7-9171-B28AB86F87EA}"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结尾页01">
    <p:spTree>
      <p:nvGrpSpPr>
        <p:cNvPr id="1" name=""/>
        <p:cNvGrpSpPr/>
        <p:nvPr/>
      </p:nvGrpSpPr>
      <p:grpSpPr>
        <a:xfrm>
          <a:off x="0" y="0"/>
          <a:ext cx="0" cy="0"/>
          <a:chOff x="0" y="0"/>
          <a:chExt cx="0" cy="0"/>
        </a:xfrm>
      </p:grpSpPr>
      <p:pic>
        <p:nvPicPr>
          <p:cNvPr id="361" name="图片 360"/>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0" y="0"/>
            <a:ext cx="12192000" cy="6858000"/>
          </a:xfrm>
          <a:prstGeom prst="rect">
            <a:avLst/>
          </a:prstGeom>
        </p:spPr>
      </p:pic>
      <p:sp>
        <p:nvSpPr>
          <p:cNvPr id="717" name="任意多边形: 形状 716"/>
          <p:cNvSpPr/>
          <p:nvPr userDrawn="1"/>
        </p:nvSpPr>
        <p:spPr>
          <a:xfrm>
            <a:off x="0" y="3948227"/>
            <a:ext cx="12192000" cy="2909773"/>
          </a:xfrm>
          <a:custGeom>
            <a:avLst/>
            <a:gdLst>
              <a:gd name="connsiteX0" fmla="*/ 9195226 w 12192000"/>
              <a:gd name="connsiteY0" fmla="*/ 88 h 2909773"/>
              <a:gd name="connsiteX1" fmla="*/ 12116126 w 12192000"/>
              <a:gd name="connsiteY1" fmla="*/ 415715 h 2909773"/>
              <a:gd name="connsiteX2" fmla="*/ 12192000 w 12192000"/>
              <a:gd name="connsiteY2" fmla="*/ 434363 h 2909773"/>
              <a:gd name="connsiteX3" fmla="*/ 12192000 w 12192000"/>
              <a:gd name="connsiteY3" fmla="*/ 2909773 h 2909773"/>
              <a:gd name="connsiteX4" fmla="*/ 0 w 12192000"/>
              <a:gd name="connsiteY4" fmla="*/ 2909773 h 2909773"/>
              <a:gd name="connsiteX5" fmla="*/ 0 w 12192000"/>
              <a:gd name="connsiteY5" fmla="*/ 448043 h 2909773"/>
              <a:gd name="connsiteX6" fmla="*/ 269508 w 12192000"/>
              <a:gd name="connsiteY6" fmla="*/ 369607 h 2909773"/>
              <a:gd name="connsiteX7" fmla="*/ 3099226 w 12192000"/>
              <a:gd name="connsiteY7" fmla="*/ 14602 h 2909773"/>
              <a:gd name="connsiteX8" fmla="*/ 6118197 w 12192000"/>
              <a:gd name="connsiteY8" fmla="*/ 435517 h 2909773"/>
              <a:gd name="connsiteX9" fmla="*/ 9195226 w 12192000"/>
              <a:gd name="connsiteY9" fmla="*/ 88 h 290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909773">
                <a:moveTo>
                  <a:pt x="9195226" y="88"/>
                </a:moveTo>
                <a:cubicBezTo>
                  <a:pt x="10107509" y="6438"/>
                  <a:pt x="11419842" y="253559"/>
                  <a:pt x="12116126" y="415715"/>
                </a:cubicBezTo>
                <a:lnTo>
                  <a:pt x="12192000" y="434363"/>
                </a:lnTo>
                <a:lnTo>
                  <a:pt x="12192000" y="2909773"/>
                </a:lnTo>
                <a:lnTo>
                  <a:pt x="0" y="2909773"/>
                </a:lnTo>
                <a:lnTo>
                  <a:pt x="0" y="448043"/>
                </a:lnTo>
                <a:lnTo>
                  <a:pt x="269508" y="369607"/>
                </a:lnTo>
                <a:cubicBezTo>
                  <a:pt x="990498" y="183671"/>
                  <a:pt x="2205993" y="16719"/>
                  <a:pt x="3099226" y="14602"/>
                </a:cubicBezTo>
                <a:cubicBezTo>
                  <a:pt x="4120064" y="12183"/>
                  <a:pt x="5102199" y="437936"/>
                  <a:pt x="6118197" y="435517"/>
                </a:cubicBezTo>
                <a:cubicBezTo>
                  <a:pt x="7134197" y="433098"/>
                  <a:pt x="8152617" y="-7169"/>
                  <a:pt x="9195226" y="8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3" name="任意多边形: 形状 362"/>
          <p:cNvSpPr/>
          <p:nvPr userDrawn="1"/>
        </p:nvSpPr>
        <p:spPr>
          <a:xfrm>
            <a:off x="0" y="1"/>
            <a:ext cx="12192000" cy="4407829"/>
          </a:xfrm>
          <a:custGeom>
            <a:avLst/>
            <a:gdLst>
              <a:gd name="connsiteX0" fmla="*/ 0 w 12192000"/>
              <a:gd name="connsiteY0" fmla="*/ 0 h 4407829"/>
              <a:gd name="connsiteX1" fmla="*/ 12192000 w 12192000"/>
              <a:gd name="connsiteY1" fmla="*/ 0 h 4407829"/>
              <a:gd name="connsiteX2" fmla="*/ 12192000 w 12192000"/>
              <a:gd name="connsiteY2" fmla="*/ 4398004 h 4407829"/>
              <a:gd name="connsiteX3" fmla="*/ 12108442 w 12192000"/>
              <a:gd name="connsiteY3" fmla="*/ 4378027 h 4407829"/>
              <a:gd name="connsiteX4" fmla="*/ 9187542 w 12192000"/>
              <a:gd name="connsiteY4" fmla="*/ 3962400 h 4407829"/>
              <a:gd name="connsiteX5" fmla="*/ 6110513 w 12192000"/>
              <a:gd name="connsiteY5" fmla="*/ 4397829 h 4407829"/>
              <a:gd name="connsiteX6" fmla="*/ 3091542 w 12192000"/>
              <a:gd name="connsiteY6" fmla="*/ 3976914 h 4407829"/>
              <a:gd name="connsiteX7" fmla="*/ 115193 w 12192000"/>
              <a:gd name="connsiteY7" fmla="*/ 4372000 h 4407829"/>
              <a:gd name="connsiteX8" fmla="*/ 0 w 12192000"/>
              <a:gd name="connsiteY8" fmla="*/ 4407829 h 440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07829">
                <a:moveTo>
                  <a:pt x="0" y="0"/>
                </a:moveTo>
                <a:lnTo>
                  <a:pt x="12192000" y="0"/>
                </a:lnTo>
                <a:lnTo>
                  <a:pt x="12192000" y="4398004"/>
                </a:lnTo>
                <a:lnTo>
                  <a:pt x="12108442" y="4378027"/>
                </a:lnTo>
                <a:cubicBezTo>
                  <a:pt x="11412158" y="4215871"/>
                  <a:pt x="10099825" y="3968750"/>
                  <a:pt x="9187542" y="3962400"/>
                </a:cubicBezTo>
                <a:cubicBezTo>
                  <a:pt x="8144933" y="3955143"/>
                  <a:pt x="7126513" y="4395410"/>
                  <a:pt x="6110513" y="4397829"/>
                </a:cubicBezTo>
                <a:cubicBezTo>
                  <a:pt x="5094513" y="4400248"/>
                  <a:pt x="4112380" y="3974495"/>
                  <a:pt x="3091542" y="3976914"/>
                </a:cubicBezTo>
                <a:cubicBezTo>
                  <a:pt x="2134507" y="3979182"/>
                  <a:pt x="807527" y="4170675"/>
                  <a:pt x="115193" y="4372000"/>
                </a:cubicBezTo>
                <a:lnTo>
                  <a:pt x="0" y="4407829"/>
                </a:lnTo>
                <a:close/>
              </a:path>
            </a:pathLst>
          </a:custGeom>
          <a:gradFill>
            <a:gsLst>
              <a:gs pos="0">
                <a:schemeClr val="accent1"/>
              </a:gs>
              <a:gs pos="100000">
                <a:schemeClr val="accent4">
                  <a:alpha val="80000"/>
                </a:schemeClr>
              </a:gs>
            </a:gsLst>
            <a:lin ang="5400000" scaled="1"/>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userDrawn="1"/>
        </p:nvPicPr>
        <p:blipFill>
          <a:blip r:embed="rId4"/>
          <a:stretch>
            <a:fillRect/>
          </a:stretch>
        </p:blipFill>
        <p:spPr>
          <a:xfrm>
            <a:off x="4573650" y="858379"/>
            <a:ext cx="2488955" cy="694592"/>
          </a:xfrm>
          <a:prstGeom prst="rect">
            <a:avLst/>
          </a:prstGeom>
        </p:spPr>
      </p:pic>
      <p:pic>
        <p:nvPicPr>
          <p:cNvPr id="6" name="图片 5"/>
          <p:cNvPicPr>
            <a:picLocks noChangeAspect="1"/>
          </p:cNvPicPr>
          <p:nvPr userDrawn="1"/>
        </p:nvPicPr>
        <p:blipFill>
          <a:blip r:embed="rId5" cstate="email"/>
          <a:stretch>
            <a:fillRect/>
          </a:stretch>
        </p:blipFill>
        <p:spPr>
          <a:xfrm>
            <a:off x="5064978" y="6201864"/>
            <a:ext cx="2062044" cy="40261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四人团队介绍">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14775"/>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12" name="图片占位符 31"/>
          <p:cNvSpPr>
            <a:spLocks noGrp="1"/>
          </p:cNvSpPr>
          <p:nvPr>
            <p:ph type="pic" sz="quarter" idx="10"/>
          </p:nvPr>
        </p:nvSpPr>
        <p:spPr>
          <a:xfrm>
            <a:off x="26894" y="1771787"/>
            <a:ext cx="3811674" cy="3882190"/>
          </a:xfrm>
          <a:custGeom>
            <a:avLst/>
            <a:gdLst>
              <a:gd name="connsiteX0" fmla="*/ 1583560 w 3811674"/>
              <a:gd name="connsiteY0" fmla="*/ 0 h 3882190"/>
              <a:gd name="connsiteX1" fmla="*/ 3811674 w 3811674"/>
              <a:gd name="connsiteY1" fmla="*/ 0 h 3882190"/>
              <a:gd name="connsiteX2" fmla="*/ 2228114 w 3811674"/>
              <a:gd name="connsiteY2" fmla="*/ 3882190 h 3882190"/>
              <a:gd name="connsiteX3" fmla="*/ 0 w 3811674"/>
              <a:gd name="connsiteY3" fmla="*/ 3882190 h 3882190"/>
            </a:gdLst>
            <a:ahLst/>
            <a:cxnLst>
              <a:cxn ang="0">
                <a:pos x="connsiteX0" y="connsiteY0"/>
              </a:cxn>
              <a:cxn ang="0">
                <a:pos x="connsiteX1" y="connsiteY1"/>
              </a:cxn>
              <a:cxn ang="0">
                <a:pos x="connsiteX2" y="connsiteY2"/>
              </a:cxn>
              <a:cxn ang="0">
                <a:pos x="connsiteX3" y="connsiteY3"/>
              </a:cxn>
            </a:cxnLst>
            <a:rect l="l" t="t" r="r" b="b"/>
            <a:pathLst>
              <a:path w="3811674" h="3882190">
                <a:moveTo>
                  <a:pt x="1583560" y="0"/>
                </a:moveTo>
                <a:lnTo>
                  <a:pt x="3811674" y="0"/>
                </a:lnTo>
                <a:lnTo>
                  <a:pt x="2228114" y="3882190"/>
                </a:lnTo>
                <a:lnTo>
                  <a:pt x="0" y="3882190"/>
                </a:lnTo>
                <a:close/>
              </a:path>
            </a:pathLst>
          </a:custGeom>
        </p:spPr>
        <p:txBody>
          <a:bodyPr wrap="square">
            <a:noAutofit/>
          </a:bodyPr>
          <a:lstStyle/>
          <a:p>
            <a:endParaRPr lang="zh-CN" altLang="en-US"/>
          </a:p>
        </p:txBody>
      </p:sp>
      <p:sp>
        <p:nvSpPr>
          <p:cNvPr id="13" name="图片占位符 32"/>
          <p:cNvSpPr>
            <a:spLocks noGrp="1"/>
          </p:cNvSpPr>
          <p:nvPr>
            <p:ph type="pic" sz="quarter" idx="11"/>
          </p:nvPr>
        </p:nvSpPr>
        <p:spPr>
          <a:xfrm>
            <a:off x="2667000" y="2211569"/>
            <a:ext cx="3811674" cy="3882190"/>
          </a:xfrm>
          <a:custGeom>
            <a:avLst/>
            <a:gdLst>
              <a:gd name="connsiteX0" fmla="*/ 1583560 w 3811674"/>
              <a:gd name="connsiteY0" fmla="*/ 0 h 3882190"/>
              <a:gd name="connsiteX1" fmla="*/ 3811674 w 3811674"/>
              <a:gd name="connsiteY1" fmla="*/ 0 h 3882190"/>
              <a:gd name="connsiteX2" fmla="*/ 2228114 w 3811674"/>
              <a:gd name="connsiteY2" fmla="*/ 3882190 h 3882190"/>
              <a:gd name="connsiteX3" fmla="*/ 0 w 3811674"/>
              <a:gd name="connsiteY3" fmla="*/ 3882190 h 3882190"/>
            </a:gdLst>
            <a:ahLst/>
            <a:cxnLst>
              <a:cxn ang="0">
                <a:pos x="connsiteX0" y="connsiteY0"/>
              </a:cxn>
              <a:cxn ang="0">
                <a:pos x="connsiteX1" y="connsiteY1"/>
              </a:cxn>
              <a:cxn ang="0">
                <a:pos x="connsiteX2" y="connsiteY2"/>
              </a:cxn>
              <a:cxn ang="0">
                <a:pos x="connsiteX3" y="connsiteY3"/>
              </a:cxn>
            </a:cxnLst>
            <a:rect l="l" t="t" r="r" b="b"/>
            <a:pathLst>
              <a:path w="3811674" h="3882190">
                <a:moveTo>
                  <a:pt x="1583560" y="0"/>
                </a:moveTo>
                <a:lnTo>
                  <a:pt x="3811674" y="0"/>
                </a:lnTo>
                <a:lnTo>
                  <a:pt x="2228114" y="3882190"/>
                </a:lnTo>
                <a:lnTo>
                  <a:pt x="0" y="3882190"/>
                </a:lnTo>
                <a:close/>
              </a:path>
            </a:pathLst>
          </a:custGeom>
        </p:spPr>
        <p:txBody>
          <a:bodyPr wrap="square">
            <a:noAutofit/>
          </a:bodyPr>
          <a:lstStyle/>
          <a:p>
            <a:endParaRPr lang="zh-CN" altLang="en-US"/>
          </a:p>
        </p:txBody>
      </p:sp>
      <p:sp>
        <p:nvSpPr>
          <p:cNvPr id="14" name="图片占位符 33"/>
          <p:cNvSpPr>
            <a:spLocks noGrp="1"/>
          </p:cNvSpPr>
          <p:nvPr>
            <p:ph type="pic" sz="quarter" idx="12"/>
          </p:nvPr>
        </p:nvSpPr>
        <p:spPr>
          <a:xfrm>
            <a:off x="5697070" y="1745405"/>
            <a:ext cx="3811674" cy="3882190"/>
          </a:xfrm>
          <a:custGeom>
            <a:avLst/>
            <a:gdLst>
              <a:gd name="connsiteX0" fmla="*/ 1583560 w 3811674"/>
              <a:gd name="connsiteY0" fmla="*/ 0 h 3882190"/>
              <a:gd name="connsiteX1" fmla="*/ 3811674 w 3811674"/>
              <a:gd name="connsiteY1" fmla="*/ 0 h 3882190"/>
              <a:gd name="connsiteX2" fmla="*/ 2228114 w 3811674"/>
              <a:gd name="connsiteY2" fmla="*/ 3882190 h 3882190"/>
              <a:gd name="connsiteX3" fmla="*/ 0 w 3811674"/>
              <a:gd name="connsiteY3" fmla="*/ 3882190 h 3882190"/>
            </a:gdLst>
            <a:ahLst/>
            <a:cxnLst>
              <a:cxn ang="0">
                <a:pos x="connsiteX0" y="connsiteY0"/>
              </a:cxn>
              <a:cxn ang="0">
                <a:pos x="connsiteX1" y="connsiteY1"/>
              </a:cxn>
              <a:cxn ang="0">
                <a:pos x="connsiteX2" y="connsiteY2"/>
              </a:cxn>
              <a:cxn ang="0">
                <a:pos x="connsiteX3" y="connsiteY3"/>
              </a:cxn>
            </a:cxnLst>
            <a:rect l="l" t="t" r="r" b="b"/>
            <a:pathLst>
              <a:path w="3811674" h="3882190">
                <a:moveTo>
                  <a:pt x="1583560" y="0"/>
                </a:moveTo>
                <a:lnTo>
                  <a:pt x="3811674" y="0"/>
                </a:lnTo>
                <a:lnTo>
                  <a:pt x="2228114" y="3882190"/>
                </a:lnTo>
                <a:lnTo>
                  <a:pt x="0" y="3882190"/>
                </a:lnTo>
                <a:close/>
              </a:path>
            </a:pathLst>
          </a:custGeom>
        </p:spPr>
        <p:txBody>
          <a:bodyPr wrap="square">
            <a:noAutofit/>
          </a:bodyPr>
          <a:lstStyle/>
          <a:p>
            <a:endParaRPr lang="zh-CN" altLang="en-US"/>
          </a:p>
        </p:txBody>
      </p:sp>
      <p:sp>
        <p:nvSpPr>
          <p:cNvPr id="15" name="图片占位符 34"/>
          <p:cNvSpPr>
            <a:spLocks noGrp="1"/>
          </p:cNvSpPr>
          <p:nvPr>
            <p:ph type="pic" sz="quarter" idx="13"/>
          </p:nvPr>
        </p:nvSpPr>
        <p:spPr>
          <a:xfrm>
            <a:off x="8353432" y="2211569"/>
            <a:ext cx="3811674" cy="3882190"/>
          </a:xfrm>
          <a:custGeom>
            <a:avLst/>
            <a:gdLst>
              <a:gd name="connsiteX0" fmla="*/ 1583560 w 3811674"/>
              <a:gd name="connsiteY0" fmla="*/ 0 h 3882190"/>
              <a:gd name="connsiteX1" fmla="*/ 3811674 w 3811674"/>
              <a:gd name="connsiteY1" fmla="*/ 0 h 3882190"/>
              <a:gd name="connsiteX2" fmla="*/ 2228114 w 3811674"/>
              <a:gd name="connsiteY2" fmla="*/ 3882190 h 3882190"/>
              <a:gd name="connsiteX3" fmla="*/ 0 w 3811674"/>
              <a:gd name="connsiteY3" fmla="*/ 3882190 h 3882190"/>
            </a:gdLst>
            <a:ahLst/>
            <a:cxnLst>
              <a:cxn ang="0">
                <a:pos x="connsiteX0" y="connsiteY0"/>
              </a:cxn>
              <a:cxn ang="0">
                <a:pos x="connsiteX1" y="connsiteY1"/>
              </a:cxn>
              <a:cxn ang="0">
                <a:pos x="connsiteX2" y="connsiteY2"/>
              </a:cxn>
              <a:cxn ang="0">
                <a:pos x="connsiteX3" y="connsiteY3"/>
              </a:cxn>
            </a:cxnLst>
            <a:rect l="l" t="t" r="r" b="b"/>
            <a:pathLst>
              <a:path w="3811674" h="3882190">
                <a:moveTo>
                  <a:pt x="1583560" y="0"/>
                </a:moveTo>
                <a:lnTo>
                  <a:pt x="3811674" y="0"/>
                </a:lnTo>
                <a:lnTo>
                  <a:pt x="2228114" y="3882190"/>
                </a:lnTo>
                <a:lnTo>
                  <a:pt x="0" y="3882190"/>
                </a:lnTo>
                <a:close/>
              </a:path>
            </a:pathLst>
          </a:custGeom>
        </p:spPr>
        <p:txBody>
          <a:bodyPr wrap="square">
            <a:noAutofit/>
          </a:bodyPr>
          <a:lstStyle/>
          <a:p>
            <a:endParaRPr lang="zh-CN" altLang="en-US"/>
          </a:p>
        </p:txBody>
      </p:sp>
      <p:sp>
        <p:nvSpPr>
          <p:cNvPr id="1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一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14775"/>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13"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a:t>单击此处编辑母版标题样式</a:t>
            </a:r>
            <a:endParaRPr lang="zh-CN" altLang="en-US"/>
          </a:p>
        </p:txBody>
      </p:sp>
      <p:sp>
        <p:nvSpPr>
          <p:cNvPr id="3" name="矩形 2"/>
          <p:cNvSpPr/>
          <p:nvPr userDrawn="1"/>
        </p:nvSpPr>
        <p:spPr>
          <a:xfrm>
            <a:off x="843276" y="2183957"/>
            <a:ext cx="4320000" cy="3204000"/>
          </a:xfrm>
          <a:prstGeom prst="rect">
            <a:avLst/>
          </a:prstGeom>
          <a:gradFill flip="none" rotWithShape="1">
            <a:gsLst>
              <a:gs pos="0">
                <a:schemeClr val="accent2"/>
              </a:gs>
              <a:gs pos="100000">
                <a:schemeClr val="accent1"/>
              </a:gs>
            </a:gsLst>
            <a:lin ang="2700000" scaled="1"/>
            <a:tileRect/>
          </a:gradFill>
        </p:spPr>
        <p:txBody>
          <a:bodyPr wrap="square" rtlCol="0" anchor="ctr">
            <a:spAutoFit/>
          </a:bodyPr>
          <a:lstStyle/>
          <a:p>
            <a:pPr algn="ctr" hangingPunct="0">
              <a:lnSpc>
                <a:spcPct val="130000"/>
              </a:lnSpc>
            </a:pPr>
            <a:endParaRPr lang="zh-CN" altLang="en-US" dirty="0">
              <a:solidFill>
                <a:schemeClr val="tx1">
                  <a:lumMod val="85000"/>
                  <a:lumOff val="15000"/>
                </a:schemeClr>
              </a:solidFill>
            </a:endParaRPr>
          </a:p>
        </p:txBody>
      </p:sp>
      <p:sp>
        <p:nvSpPr>
          <p:cNvPr id="7" name="图片占位符 6"/>
          <p:cNvSpPr>
            <a:spLocks noGrp="1"/>
          </p:cNvSpPr>
          <p:nvPr>
            <p:ph type="pic" sz="quarter" idx="10"/>
          </p:nvPr>
        </p:nvSpPr>
        <p:spPr>
          <a:xfrm>
            <a:off x="672432" y="1987656"/>
            <a:ext cx="4320000" cy="3240000"/>
          </a:xfr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a:t>单击此处编辑母版标题样式</a:t>
            </a:r>
            <a:endParaRPr lang="zh-CN" altLang="en-US"/>
          </a:p>
        </p:txBody>
      </p:sp>
      <p:sp>
        <p:nvSpPr>
          <p:cNvPr id="17" name="图片占位符 16"/>
          <p:cNvSpPr>
            <a:spLocks noGrp="1"/>
          </p:cNvSpPr>
          <p:nvPr>
            <p:ph type="pic" sz="quarter" idx="10"/>
          </p:nvPr>
        </p:nvSpPr>
        <p:spPr>
          <a:xfrm>
            <a:off x="828339" y="1700213"/>
            <a:ext cx="5004000" cy="1931987"/>
          </a:xfrm>
          <a:custGeom>
            <a:avLst/>
            <a:gdLst>
              <a:gd name="connsiteX0" fmla="*/ 870862 w 5004000"/>
              <a:gd name="connsiteY0" fmla="*/ 0 h 1931987"/>
              <a:gd name="connsiteX1" fmla="*/ 5004000 w 5004000"/>
              <a:gd name="connsiteY1" fmla="*/ 0 h 1931987"/>
              <a:gd name="connsiteX2" fmla="*/ 5004000 w 5004000"/>
              <a:gd name="connsiteY2" fmla="*/ 1931987 h 1931987"/>
              <a:gd name="connsiteX3" fmla="*/ 0 w 5004000"/>
              <a:gd name="connsiteY3" fmla="*/ 1931987 h 1931987"/>
              <a:gd name="connsiteX4" fmla="*/ 0 w 5004000"/>
              <a:gd name="connsiteY4" fmla="*/ 870862 h 193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1931987">
                <a:moveTo>
                  <a:pt x="870862" y="0"/>
                </a:moveTo>
                <a:lnTo>
                  <a:pt x="5004000" y="0"/>
                </a:lnTo>
                <a:lnTo>
                  <a:pt x="5004000" y="1931987"/>
                </a:lnTo>
                <a:lnTo>
                  <a:pt x="0" y="1931987"/>
                </a:lnTo>
                <a:lnTo>
                  <a:pt x="0" y="870862"/>
                </a:lnTo>
                <a:close/>
              </a:path>
            </a:pathLst>
          </a:custGeom>
        </p:spPr>
        <p:txBody>
          <a:bodyPr wrap="square">
            <a:noAutofit/>
          </a:bodyPr>
          <a:lstStyle/>
          <a:p>
            <a:endParaRPr lang="zh-CN" altLang="en-US"/>
          </a:p>
        </p:txBody>
      </p:sp>
      <p:sp>
        <p:nvSpPr>
          <p:cNvPr id="18" name="图片占位符 17"/>
          <p:cNvSpPr>
            <a:spLocks noGrp="1"/>
          </p:cNvSpPr>
          <p:nvPr>
            <p:ph type="pic" sz="quarter" idx="11"/>
          </p:nvPr>
        </p:nvSpPr>
        <p:spPr>
          <a:xfrm>
            <a:off x="6514900" y="1700213"/>
            <a:ext cx="5004000" cy="1931987"/>
          </a:xfrm>
          <a:custGeom>
            <a:avLst/>
            <a:gdLst>
              <a:gd name="connsiteX0" fmla="*/ 870862 w 5004000"/>
              <a:gd name="connsiteY0" fmla="*/ 0 h 1931987"/>
              <a:gd name="connsiteX1" fmla="*/ 5004000 w 5004000"/>
              <a:gd name="connsiteY1" fmla="*/ 0 h 1931987"/>
              <a:gd name="connsiteX2" fmla="*/ 5004000 w 5004000"/>
              <a:gd name="connsiteY2" fmla="*/ 1931987 h 1931987"/>
              <a:gd name="connsiteX3" fmla="*/ 0 w 5004000"/>
              <a:gd name="connsiteY3" fmla="*/ 1931987 h 1931987"/>
              <a:gd name="connsiteX4" fmla="*/ 0 w 5004000"/>
              <a:gd name="connsiteY4" fmla="*/ 870862 h 193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1931987">
                <a:moveTo>
                  <a:pt x="870862" y="0"/>
                </a:moveTo>
                <a:lnTo>
                  <a:pt x="5004000" y="0"/>
                </a:lnTo>
                <a:lnTo>
                  <a:pt x="5004000" y="1931987"/>
                </a:lnTo>
                <a:lnTo>
                  <a:pt x="0" y="1931987"/>
                </a:lnTo>
                <a:lnTo>
                  <a:pt x="0" y="870862"/>
                </a:lnTo>
                <a:close/>
              </a:path>
            </a:pathLst>
          </a:custGeom>
        </p:spPr>
        <p:txBody>
          <a:bodyPr wrap="square">
            <a:noAutofit/>
          </a:bodyPr>
          <a:lstStyle/>
          <a:p>
            <a:endParaRPr lang="zh-CN" altLang="en-US"/>
          </a:p>
        </p:txBody>
      </p:sp>
      <p:cxnSp>
        <p:nvCxnSpPr>
          <p:cNvPr id="19" name="直接连接符 18"/>
          <p:cNvCxnSpPr/>
          <p:nvPr userDrawn="1"/>
        </p:nvCxnSpPr>
        <p:spPr>
          <a:xfrm flipV="1">
            <a:off x="660400" y="1533832"/>
            <a:ext cx="1190523" cy="1196306"/>
          </a:xfrm>
          <a:prstGeom prst="line">
            <a:avLst/>
          </a:prstGeom>
          <a:ln w="2540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V="1">
            <a:off x="6337066" y="1533832"/>
            <a:ext cx="1190523" cy="1196306"/>
          </a:xfrm>
          <a:prstGeom prst="line">
            <a:avLst/>
          </a:prstGeom>
          <a:ln w="2540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3" name="图片占位符 2"/>
          <p:cNvSpPr>
            <a:spLocks noGrp="1"/>
          </p:cNvSpPr>
          <p:nvPr>
            <p:ph type="pic" sz="quarter" idx="10"/>
          </p:nvPr>
        </p:nvSpPr>
        <p:spPr>
          <a:xfrm>
            <a:off x="660400" y="1652200"/>
            <a:ext cx="3240000" cy="1980000"/>
          </a:xfrm>
        </p:spPr>
        <p:txBody>
          <a:bodyPr/>
          <a:lstStyle/>
          <a:p>
            <a:endParaRPr lang="zh-CN" altLang="en-US"/>
          </a:p>
        </p:txBody>
      </p:sp>
      <p:sp>
        <p:nvSpPr>
          <p:cNvPr id="21" name="图片占位符 2"/>
          <p:cNvSpPr>
            <a:spLocks noGrp="1"/>
          </p:cNvSpPr>
          <p:nvPr>
            <p:ph type="pic" sz="quarter" idx="11"/>
          </p:nvPr>
        </p:nvSpPr>
        <p:spPr>
          <a:xfrm>
            <a:off x="4476000" y="1652200"/>
            <a:ext cx="3240000" cy="1980000"/>
          </a:xfrm>
        </p:spPr>
        <p:txBody>
          <a:bodyPr/>
          <a:lstStyle/>
          <a:p>
            <a:endParaRPr lang="zh-CN" altLang="en-US"/>
          </a:p>
        </p:txBody>
      </p:sp>
      <p:sp>
        <p:nvSpPr>
          <p:cNvPr id="24" name="图片占位符 2"/>
          <p:cNvSpPr>
            <a:spLocks noGrp="1"/>
          </p:cNvSpPr>
          <p:nvPr>
            <p:ph type="pic" sz="quarter" idx="12"/>
          </p:nvPr>
        </p:nvSpPr>
        <p:spPr>
          <a:xfrm>
            <a:off x="8278900" y="1652200"/>
            <a:ext cx="3240000" cy="1980000"/>
          </a:xfr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四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6" name="图片占位符 15"/>
          <p:cNvSpPr>
            <a:spLocks noGrp="1"/>
          </p:cNvSpPr>
          <p:nvPr>
            <p:ph type="pic" sz="quarter" idx="10"/>
          </p:nvPr>
        </p:nvSpPr>
        <p:spPr>
          <a:xfrm>
            <a:off x="672571" y="1703167"/>
            <a:ext cx="1941198" cy="1941198"/>
          </a:xfrm>
          <a:custGeom>
            <a:avLst/>
            <a:gdLst>
              <a:gd name="connsiteX0" fmla="*/ 970599 w 1941198"/>
              <a:gd name="connsiteY0" fmla="*/ 0 h 1941198"/>
              <a:gd name="connsiteX1" fmla="*/ 1089210 w 1941198"/>
              <a:gd name="connsiteY1" fmla="*/ 49131 h 1941198"/>
              <a:gd name="connsiteX2" fmla="*/ 1892067 w 1941198"/>
              <a:gd name="connsiteY2" fmla="*/ 851988 h 1941198"/>
              <a:gd name="connsiteX3" fmla="*/ 1892067 w 1941198"/>
              <a:gd name="connsiteY3" fmla="*/ 1089210 h 1941198"/>
              <a:gd name="connsiteX4" fmla="*/ 1089210 w 1941198"/>
              <a:gd name="connsiteY4" fmla="*/ 1892067 h 1941198"/>
              <a:gd name="connsiteX5" fmla="*/ 851988 w 1941198"/>
              <a:gd name="connsiteY5" fmla="*/ 1892067 h 1941198"/>
              <a:gd name="connsiteX6" fmla="*/ 49131 w 1941198"/>
              <a:gd name="connsiteY6" fmla="*/ 1089210 h 1941198"/>
              <a:gd name="connsiteX7" fmla="*/ 49131 w 1941198"/>
              <a:gd name="connsiteY7" fmla="*/ 851988 h 1941198"/>
              <a:gd name="connsiteX8" fmla="*/ 851988 w 1941198"/>
              <a:gd name="connsiteY8" fmla="*/ 49131 h 1941198"/>
              <a:gd name="connsiteX9" fmla="*/ 970599 w 1941198"/>
              <a:gd name="connsiteY9" fmla="*/ 0 h 194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1198" h="1941198">
                <a:moveTo>
                  <a:pt x="970599" y="0"/>
                </a:moveTo>
                <a:cubicBezTo>
                  <a:pt x="1013528" y="0"/>
                  <a:pt x="1056456" y="16377"/>
                  <a:pt x="1089210" y="49131"/>
                </a:cubicBezTo>
                <a:lnTo>
                  <a:pt x="1892067" y="851988"/>
                </a:lnTo>
                <a:cubicBezTo>
                  <a:pt x="1957575" y="917495"/>
                  <a:pt x="1957575" y="1023703"/>
                  <a:pt x="1892067" y="1089210"/>
                </a:cubicBezTo>
                <a:lnTo>
                  <a:pt x="1089210" y="1892067"/>
                </a:lnTo>
                <a:cubicBezTo>
                  <a:pt x="1023703" y="1957575"/>
                  <a:pt x="917495" y="1957575"/>
                  <a:pt x="851988" y="1892067"/>
                </a:cubicBezTo>
                <a:lnTo>
                  <a:pt x="49131" y="1089210"/>
                </a:lnTo>
                <a:cubicBezTo>
                  <a:pt x="-16376" y="1023703"/>
                  <a:pt x="-16376" y="917495"/>
                  <a:pt x="49131" y="851988"/>
                </a:cubicBezTo>
                <a:lnTo>
                  <a:pt x="851988" y="49131"/>
                </a:lnTo>
                <a:cubicBezTo>
                  <a:pt x="884742" y="16377"/>
                  <a:pt x="927670" y="0"/>
                  <a:pt x="970599"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1"/>
          </p:nvPr>
        </p:nvSpPr>
        <p:spPr>
          <a:xfrm>
            <a:off x="6711487" y="1703167"/>
            <a:ext cx="1941198" cy="1941198"/>
          </a:xfrm>
          <a:custGeom>
            <a:avLst/>
            <a:gdLst>
              <a:gd name="connsiteX0" fmla="*/ 970599 w 1941198"/>
              <a:gd name="connsiteY0" fmla="*/ 0 h 1941198"/>
              <a:gd name="connsiteX1" fmla="*/ 1089210 w 1941198"/>
              <a:gd name="connsiteY1" fmla="*/ 49131 h 1941198"/>
              <a:gd name="connsiteX2" fmla="*/ 1892067 w 1941198"/>
              <a:gd name="connsiteY2" fmla="*/ 851988 h 1941198"/>
              <a:gd name="connsiteX3" fmla="*/ 1892067 w 1941198"/>
              <a:gd name="connsiteY3" fmla="*/ 1089210 h 1941198"/>
              <a:gd name="connsiteX4" fmla="*/ 1089210 w 1941198"/>
              <a:gd name="connsiteY4" fmla="*/ 1892067 h 1941198"/>
              <a:gd name="connsiteX5" fmla="*/ 851988 w 1941198"/>
              <a:gd name="connsiteY5" fmla="*/ 1892067 h 1941198"/>
              <a:gd name="connsiteX6" fmla="*/ 49131 w 1941198"/>
              <a:gd name="connsiteY6" fmla="*/ 1089210 h 1941198"/>
              <a:gd name="connsiteX7" fmla="*/ 49131 w 1941198"/>
              <a:gd name="connsiteY7" fmla="*/ 851988 h 1941198"/>
              <a:gd name="connsiteX8" fmla="*/ 851988 w 1941198"/>
              <a:gd name="connsiteY8" fmla="*/ 49131 h 1941198"/>
              <a:gd name="connsiteX9" fmla="*/ 970599 w 1941198"/>
              <a:gd name="connsiteY9" fmla="*/ 0 h 194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1198" h="1941198">
                <a:moveTo>
                  <a:pt x="970599" y="0"/>
                </a:moveTo>
                <a:cubicBezTo>
                  <a:pt x="1013528" y="0"/>
                  <a:pt x="1056456" y="16377"/>
                  <a:pt x="1089210" y="49131"/>
                </a:cubicBezTo>
                <a:lnTo>
                  <a:pt x="1892067" y="851988"/>
                </a:lnTo>
                <a:cubicBezTo>
                  <a:pt x="1957575" y="917495"/>
                  <a:pt x="1957575" y="1023703"/>
                  <a:pt x="1892067" y="1089210"/>
                </a:cubicBezTo>
                <a:lnTo>
                  <a:pt x="1089210" y="1892067"/>
                </a:lnTo>
                <a:cubicBezTo>
                  <a:pt x="1023703" y="1957575"/>
                  <a:pt x="917495" y="1957575"/>
                  <a:pt x="851988" y="1892067"/>
                </a:cubicBezTo>
                <a:lnTo>
                  <a:pt x="49131" y="1089210"/>
                </a:lnTo>
                <a:cubicBezTo>
                  <a:pt x="-16376" y="1023703"/>
                  <a:pt x="-16376" y="917495"/>
                  <a:pt x="49131" y="851988"/>
                </a:cubicBezTo>
                <a:lnTo>
                  <a:pt x="851988" y="49131"/>
                </a:lnTo>
                <a:cubicBezTo>
                  <a:pt x="884742" y="16377"/>
                  <a:pt x="927670" y="0"/>
                  <a:pt x="970599"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2"/>
          </p:nvPr>
        </p:nvSpPr>
        <p:spPr>
          <a:xfrm>
            <a:off x="6711487" y="4308514"/>
            <a:ext cx="1941198" cy="1941198"/>
          </a:xfrm>
          <a:custGeom>
            <a:avLst/>
            <a:gdLst>
              <a:gd name="connsiteX0" fmla="*/ 970599 w 1941198"/>
              <a:gd name="connsiteY0" fmla="*/ 0 h 1941198"/>
              <a:gd name="connsiteX1" fmla="*/ 1089210 w 1941198"/>
              <a:gd name="connsiteY1" fmla="*/ 49131 h 1941198"/>
              <a:gd name="connsiteX2" fmla="*/ 1892067 w 1941198"/>
              <a:gd name="connsiteY2" fmla="*/ 851988 h 1941198"/>
              <a:gd name="connsiteX3" fmla="*/ 1892067 w 1941198"/>
              <a:gd name="connsiteY3" fmla="*/ 1089210 h 1941198"/>
              <a:gd name="connsiteX4" fmla="*/ 1089210 w 1941198"/>
              <a:gd name="connsiteY4" fmla="*/ 1892067 h 1941198"/>
              <a:gd name="connsiteX5" fmla="*/ 851988 w 1941198"/>
              <a:gd name="connsiteY5" fmla="*/ 1892067 h 1941198"/>
              <a:gd name="connsiteX6" fmla="*/ 49131 w 1941198"/>
              <a:gd name="connsiteY6" fmla="*/ 1089210 h 1941198"/>
              <a:gd name="connsiteX7" fmla="*/ 49131 w 1941198"/>
              <a:gd name="connsiteY7" fmla="*/ 851988 h 1941198"/>
              <a:gd name="connsiteX8" fmla="*/ 851988 w 1941198"/>
              <a:gd name="connsiteY8" fmla="*/ 49131 h 1941198"/>
              <a:gd name="connsiteX9" fmla="*/ 970599 w 1941198"/>
              <a:gd name="connsiteY9" fmla="*/ 0 h 194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1198" h="1941198">
                <a:moveTo>
                  <a:pt x="970599" y="0"/>
                </a:moveTo>
                <a:cubicBezTo>
                  <a:pt x="1013528" y="0"/>
                  <a:pt x="1056456" y="16377"/>
                  <a:pt x="1089210" y="49131"/>
                </a:cubicBezTo>
                <a:lnTo>
                  <a:pt x="1892067" y="851988"/>
                </a:lnTo>
                <a:cubicBezTo>
                  <a:pt x="1957575" y="917495"/>
                  <a:pt x="1957575" y="1023703"/>
                  <a:pt x="1892067" y="1089210"/>
                </a:cubicBezTo>
                <a:lnTo>
                  <a:pt x="1089210" y="1892067"/>
                </a:lnTo>
                <a:cubicBezTo>
                  <a:pt x="1023703" y="1957575"/>
                  <a:pt x="917495" y="1957575"/>
                  <a:pt x="851988" y="1892067"/>
                </a:cubicBezTo>
                <a:lnTo>
                  <a:pt x="49131" y="1089210"/>
                </a:lnTo>
                <a:cubicBezTo>
                  <a:pt x="-16376" y="1023703"/>
                  <a:pt x="-16376" y="917495"/>
                  <a:pt x="49131" y="851988"/>
                </a:cubicBezTo>
                <a:lnTo>
                  <a:pt x="851988" y="49131"/>
                </a:lnTo>
                <a:cubicBezTo>
                  <a:pt x="884742" y="16377"/>
                  <a:pt x="927670" y="0"/>
                  <a:pt x="970599" y="0"/>
                </a:cubicBezTo>
                <a:close/>
              </a:path>
            </a:pathLst>
          </a:custGeom>
        </p:spPr>
        <p:txBody>
          <a:bodyPr wrap="square">
            <a:noAutofit/>
          </a:bodyPr>
          <a:lstStyle/>
          <a:p>
            <a:endParaRPr lang="zh-CN" altLang="en-US" dirty="0"/>
          </a:p>
        </p:txBody>
      </p:sp>
      <p:sp>
        <p:nvSpPr>
          <p:cNvPr id="22" name="图片占位符 21"/>
          <p:cNvSpPr>
            <a:spLocks noGrp="1"/>
          </p:cNvSpPr>
          <p:nvPr>
            <p:ph type="pic" sz="quarter" idx="13"/>
          </p:nvPr>
        </p:nvSpPr>
        <p:spPr>
          <a:xfrm>
            <a:off x="660400" y="4308514"/>
            <a:ext cx="1941198" cy="1941198"/>
          </a:xfrm>
          <a:custGeom>
            <a:avLst/>
            <a:gdLst>
              <a:gd name="connsiteX0" fmla="*/ 970599 w 1941198"/>
              <a:gd name="connsiteY0" fmla="*/ 0 h 1941198"/>
              <a:gd name="connsiteX1" fmla="*/ 1089210 w 1941198"/>
              <a:gd name="connsiteY1" fmla="*/ 49131 h 1941198"/>
              <a:gd name="connsiteX2" fmla="*/ 1892067 w 1941198"/>
              <a:gd name="connsiteY2" fmla="*/ 851988 h 1941198"/>
              <a:gd name="connsiteX3" fmla="*/ 1892067 w 1941198"/>
              <a:gd name="connsiteY3" fmla="*/ 1089210 h 1941198"/>
              <a:gd name="connsiteX4" fmla="*/ 1089210 w 1941198"/>
              <a:gd name="connsiteY4" fmla="*/ 1892067 h 1941198"/>
              <a:gd name="connsiteX5" fmla="*/ 851988 w 1941198"/>
              <a:gd name="connsiteY5" fmla="*/ 1892067 h 1941198"/>
              <a:gd name="connsiteX6" fmla="*/ 49131 w 1941198"/>
              <a:gd name="connsiteY6" fmla="*/ 1089210 h 1941198"/>
              <a:gd name="connsiteX7" fmla="*/ 49131 w 1941198"/>
              <a:gd name="connsiteY7" fmla="*/ 851988 h 1941198"/>
              <a:gd name="connsiteX8" fmla="*/ 851988 w 1941198"/>
              <a:gd name="connsiteY8" fmla="*/ 49131 h 1941198"/>
              <a:gd name="connsiteX9" fmla="*/ 970599 w 1941198"/>
              <a:gd name="connsiteY9" fmla="*/ 0 h 194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1198" h="1941198">
                <a:moveTo>
                  <a:pt x="970599" y="0"/>
                </a:moveTo>
                <a:cubicBezTo>
                  <a:pt x="1013528" y="0"/>
                  <a:pt x="1056456" y="16377"/>
                  <a:pt x="1089210" y="49131"/>
                </a:cubicBezTo>
                <a:lnTo>
                  <a:pt x="1892067" y="851988"/>
                </a:lnTo>
                <a:cubicBezTo>
                  <a:pt x="1957575" y="917495"/>
                  <a:pt x="1957575" y="1023703"/>
                  <a:pt x="1892067" y="1089210"/>
                </a:cubicBezTo>
                <a:lnTo>
                  <a:pt x="1089210" y="1892067"/>
                </a:lnTo>
                <a:cubicBezTo>
                  <a:pt x="1023703" y="1957575"/>
                  <a:pt x="917495" y="1957575"/>
                  <a:pt x="851988" y="1892067"/>
                </a:cubicBezTo>
                <a:lnTo>
                  <a:pt x="49131" y="1089210"/>
                </a:lnTo>
                <a:cubicBezTo>
                  <a:pt x="-16376" y="1023703"/>
                  <a:pt x="-16376" y="917495"/>
                  <a:pt x="49131" y="851988"/>
                </a:cubicBezTo>
                <a:lnTo>
                  <a:pt x="851988" y="49131"/>
                </a:lnTo>
                <a:cubicBezTo>
                  <a:pt x="884742" y="16377"/>
                  <a:pt x="927670" y="0"/>
                  <a:pt x="970599" y="0"/>
                </a:cubicBezTo>
                <a:close/>
              </a:path>
            </a:pathLst>
          </a:custGeom>
        </p:spPr>
        <p:txBody>
          <a:bodyPr wrap="square">
            <a:noAutofit/>
          </a:bodyPr>
          <a:lstStyle/>
          <a:p>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五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3" name="图片占位符 2"/>
          <p:cNvSpPr>
            <a:spLocks noGrp="1"/>
          </p:cNvSpPr>
          <p:nvPr>
            <p:ph type="pic" sz="quarter" idx="10"/>
          </p:nvPr>
        </p:nvSpPr>
        <p:spPr>
          <a:xfrm>
            <a:off x="660400" y="4111700"/>
            <a:ext cx="2880000" cy="2124000"/>
          </a:xfrm>
        </p:spPr>
        <p:txBody>
          <a:bodyPr/>
          <a:lstStyle/>
          <a:p>
            <a:endParaRPr lang="zh-CN" altLang="en-US"/>
          </a:p>
        </p:txBody>
      </p:sp>
      <p:sp>
        <p:nvSpPr>
          <p:cNvPr id="18" name="图片占位符 2"/>
          <p:cNvSpPr>
            <a:spLocks noGrp="1"/>
          </p:cNvSpPr>
          <p:nvPr>
            <p:ph type="pic" sz="quarter" idx="11"/>
          </p:nvPr>
        </p:nvSpPr>
        <p:spPr>
          <a:xfrm>
            <a:off x="8638900" y="4111700"/>
            <a:ext cx="2880000" cy="2124000"/>
          </a:xfrm>
        </p:spPr>
        <p:txBody>
          <a:bodyPr/>
          <a:lstStyle/>
          <a:p>
            <a:endParaRPr lang="zh-CN" altLang="en-US"/>
          </a:p>
        </p:txBody>
      </p:sp>
      <p:sp>
        <p:nvSpPr>
          <p:cNvPr id="19" name="图片占位符 2"/>
          <p:cNvSpPr>
            <a:spLocks noGrp="1"/>
          </p:cNvSpPr>
          <p:nvPr>
            <p:ph type="pic" sz="quarter" idx="12"/>
          </p:nvPr>
        </p:nvSpPr>
        <p:spPr>
          <a:xfrm>
            <a:off x="2655025" y="3643700"/>
            <a:ext cx="2880000" cy="2592000"/>
          </a:xfrm>
        </p:spPr>
        <p:txBody>
          <a:bodyPr/>
          <a:lstStyle/>
          <a:p>
            <a:endParaRPr lang="zh-CN" altLang="en-US"/>
          </a:p>
        </p:txBody>
      </p:sp>
      <p:sp>
        <p:nvSpPr>
          <p:cNvPr id="20" name="图片占位符 2"/>
          <p:cNvSpPr>
            <a:spLocks noGrp="1"/>
          </p:cNvSpPr>
          <p:nvPr>
            <p:ph type="pic" sz="quarter" idx="13"/>
          </p:nvPr>
        </p:nvSpPr>
        <p:spPr>
          <a:xfrm>
            <a:off x="6644275" y="3643700"/>
            <a:ext cx="2880000" cy="2592000"/>
          </a:xfrm>
        </p:spPr>
        <p:txBody>
          <a:bodyPr/>
          <a:lstStyle/>
          <a:p>
            <a:endParaRPr lang="zh-CN" altLang="en-US"/>
          </a:p>
        </p:txBody>
      </p:sp>
      <p:sp>
        <p:nvSpPr>
          <p:cNvPr id="21" name="图片占位符 2"/>
          <p:cNvSpPr>
            <a:spLocks noGrp="1"/>
          </p:cNvSpPr>
          <p:nvPr>
            <p:ph type="pic" sz="quarter" idx="14"/>
          </p:nvPr>
        </p:nvSpPr>
        <p:spPr>
          <a:xfrm>
            <a:off x="4649650" y="3175700"/>
            <a:ext cx="2880000" cy="3060000"/>
          </a:xfrm>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六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图片占位符 22"/>
          <p:cNvSpPr>
            <a:spLocks noGrp="1"/>
          </p:cNvSpPr>
          <p:nvPr>
            <p:ph type="pic" sz="quarter" idx="12"/>
          </p:nvPr>
        </p:nvSpPr>
        <p:spPr>
          <a:xfrm>
            <a:off x="1037493" y="1736612"/>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sp>
        <p:nvSpPr>
          <p:cNvPr id="25" name="图片占位符 24"/>
          <p:cNvSpPr>
            <a:spLocks noGrp="1"/>
          </p:cNvSpPr>
          <p:nvPr>
            <p:ph type="pic" sz="quarter" idx="13"/>
          </p:nvPr>
        </p:nvSpPr>
        <p:spPr>
          <a:xfrm>
            <a:off x="4287717" y="4341148"/>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sp>
        <p:nvSpPr>
          <p:cNvPr id="26" name="图片占位符 25"/>
          <p:cNvSpPr>
            <a:spLocks noGrp="1"/>
          </p:cNvSpPr>
          <p:nvPr>
            <p:ph type="pic" sz="quarter" idx="14"/>
          </p:nvPr>
        </p:nvSpPr>
        <p:spPr>
          <a:xfrm>
            <a:off x="662357" y="4341148"/>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sp>
        <p:nvSpPr>
          <p:cNvPr id="27" name="图片占位符 26"/>
          <p:cNvSpPr>
            <a:spLocks noGrp="1"/>
          </p:cNvSpPr>
          <p:nvPr>
            <p:ph type="pic" sz="quarter" idx="15"/>
          </p:nvPr>
        </p:nvSpPr>
        <p:spPr>
          <a:xfrm>
            <a:off x="7907217" y="4341148"/>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1" name="矩形: 圆角 10"/>
          <p:cNvSpPr/>
          <p:nvPr userDrawn="1"/>
        </p:nvSpPr>
        <p:spPr>
          <a:xfrm>
            <a:off x="-492370" y="1736612"/>
            <a:ext cx="1152769" cy="1908000"/>
          </a:xfrm>
          <a:prstGeom prst="roundRect">
            <a:avLst>
              <a:gd name="adj" fmla="val 6827"/>
            </a:avLst>
          </a:prstGeom>
          <a:noFill/>
          <a:ln w="25400">
            <a:gradFill flip="none" rotWithShape="1">
              <a:gsLst>
                <a:gs pos="0">
                  <a:schemeClr val="accent2">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nvSpPr>
        <p:spPr>
          <a:xfrm flipH="1">
            <a:off x="11518900" y="4340112"/>
            <a:ext cx="1152769" cy="1908000"/>
          </a:xfrm>
          <a:prstGeom prst="roundRect">
            <a:avLst>
              <a:gd name="adj" fmla="val 6827"/>
            </a:avLst>
          </a:prstGeom>
          <a:noFill/>
          <a:ln w="25400">
            <a:gradFill flip="none" rotWithShape="1">
              <a:gsLst>
                <a:gs pos="0">
                  <a:schemeClr val="accent2">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图片占位符 28"/>
          <p:cNvSpPr>
            <a:spLocks noGrp="1"/>
          </p:cNvSpPr>
          <p:nvPr>
            <p:ph type="pic" sz="quarter" idx="16"/>
          </p:nvPr>
        </p:nvSpPr>
        <p:spPr>
          <a:xfrm>
            <a:off x="8282354" y="1736612"/>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sp>
        <p:nvSpPr>
          <p:cNvPr id="30" name="图片占位符 29"/>
          <p:cNvSpPr>
            <a:spLocks noGrp="1"/>
          </p:cNvSpPr>
          <p:nvPr>
            <p:ph type="pic" sz="quarter" idx="17"/>
          </p:nvPr>
        </p:nvSpPr>
        <p:spPr>
          <a:xfrm>
            <a:off x="4659924" y="1736612"/>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样机-电脑">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1" name="矩形 10"/>
          <p:cNvSpPr/>
          <p:nvPr userDrawn="1"/>
        </p:nvSpPr>
        <p:spPr>
          <a:xfrm>
            <a:off x="0" y="2569026"/>
            <a:ext cx="12192000" cy="1318074"/>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 name="图片占位符 3"/>
          <p:cNvSpPr>
            <a:spLocks noGrp="1"/>
          </p:cNvSpPr>
          <p:nvPr userDrawn="1">
            <p:ph type="pic" sz="quarter" idx="10"/>
          </p:nvPr>
        </p:nvSpPr>
        <p:spPr>
          <a:xfrm>
            <a:off x="1479884" y="1592179"/>
            <a:ext cx="3789948" cy="2129589"/>
          </a:xfrm>
        </p:spPr>
        <p:txBody>
          <a:bodyPr/>
          <a:lstStyle/>
          <a:p>
            <a:endParaRPr lang="zh-CN" altLang="en-US"/>
          </a:p>
        </p:txBody>
      </p:sp>
      <p:pic>
        <p:nvPicPr>
          <p:cNvPr id="13" name="图片 12" descr="图片包含 电子产品, 监视器, 室内, 陈列&#10;&#10;自动生成的说明"/>
          <p:cNvPicPr>
            <a:picLocks noChangeAspect="1"/>
          </p:cNvPicPr>
          <p:nvPr userDrawn="1"/>
        </p:nvPicPr>
        <p:blipFill>
          <a:blip r:embed="rId6" cstate="email"/>
          <a:stretch>
            <a:fillRect/>
          </a:stretch>
        </p:blipFill>
        <p:spPr>
          <a:xfrm>
            <a:off x="1315956" y="1370472"/>
            <a:ext cx="4126440" cy="3469406"/>
          </a:xfrm>
          <a:prstGeom prst="rect">
            <a:avLst/>
          </a:prstGeom>
        </p:spPr>
      </p:pic>
      <p:pic>
        <p:nvPicPr>
          <p:cNvPr id="20" name="图片 19" descr="图片包含 电子产品, 监视器, 室内, 陈列&#10;&#10;自动生成的说明"/>
          <p:cNvPicPr>
            <a:picLocks noChangeAspect="1"/>
          </p:cNvPicPr>
          <p:nvPr userDrawn="1"/>
        </p:nvPicPr>
        <p:blipFill>
          <a:blip r:embed="rId6" cstate="email"/>
          <a:stretch>
            <a:fillRect/>
          </a:stretch>
        </p:blipFill>
        <p:spPr>
          <a:xfrm>
            <a:off x="6767187" y="1370472"/>
            <a:ext cx="4126440" cy="3469406"/>
          </a:xfrm>
          <a:prstGeom prst="rect">
            <a:avLst/>
          </a:prstGeom>
        </p:spPr>
      </p:pic>
      <p:sp>
        <p:nvSpPr>
          <p:cNvPr id="21" name="图片占位符 3"/>
          <p:cNvSpPr>
            <a:spLocks noGrp="1"/>
          </p:cNvSpPr>
          <p:nvPr userDrawn="1">
            <p:ph type="pic" sz="quarter" idx="11"/>
          </p:nvPr>
        </p:nvSpPr>
        <p:spPr>
          <a:xfrm>
            <a:off x="6931115" y="1592179"/>
            <a:ext cx="3789948" cy="2129589"/>
          </a:xfrm>
        </p:spPr>
        <p:txBody>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样机-手机">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userDrawn="1"/>
        </p:nvSpPr>
        <p:spPr>
          <a:xfrm>
            <a:off x="4325937" y="2083053"/>
            <a:ext cx="3425825" cy="3425825"/>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7858124" y="2083053"/>
            <a:ext cx="3425825" cy="3425825"/>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812799" y="2083053"/>
            <a:ext cx="3425825" cy="3425825"/>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pic>
        <p:nvPicPr>
          <p:cNvPr id="11" name="图片 10"/>
          <p:cNvPicPr>
            <a:picLocks noChangeAspect="1"/>
          </p:cNvPicPr>
          <p:nvPr userDrawn="1"/>
        </p:nvPicPr>
        <p:blipFill>
          <a:blip r:embed="rId6" cstate="email"/>
          <a:stretch>
            <a:fillRect/>
          </a:stretch>
        </p:blipFill>
        <p:spPr>
          <a:xfrm>
            <a:off x="1388905" y="1632512"/>
            <a:ext cx="2233525" cy="4647892"/>
          </a:xfrm>
          <a:prstGeom prst="rect">
            <a:avLst/>
          </a:prstGeom>
          <a:effectLst/>
        </p:spPr>
      </p:pic>
      <p:sp>
        <p:nvSpPr>
          <p:cNvPr id="12" name="图片占位符 151"/>
          <p:cNvSpPr>
            <a:spLocks noGrp="1"/>
          </p:cNvSpPr>
          <p:nvPr>
            <p:ph type="pic" sz="quarter" idx="10"/>
          </p:nvPr>
        </p:nvSpPr>
        <p:spPr>
          <a:xfrm>
            <a:off x="1515596" y="1760377"/>
            <a:ext cx="1961192" cy="4392000"/>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pic>
        <p:nvPicPr>
          <p:cNvPr id="20" name="图片 19"/>
          <p:cNvPicPr>
            <a:picLocks noChangeAspect="1"/>
          </p:cNvPicPr>
          <p:nvPr userDrawn="1"/>
        </p:nvPicPr>
        <p:blipFill>
          <a:blip r:embed="rId6" cstate="email"/>
          <a:stretch>
            <a:fillRect/>
          </a:stretch>
        </p:blipFill>
        <p:spPr>
          <a:xfrm>
            <a:off x="4988713" y="1632512"/>
            <a:ext cx="2233525" cy="4647892"/>
          </a:xfrm>
          <a:prstGeom prst="rect">
            <a:avLst/>
          </a:prstGeom>
          <a:effectLst/>
        </p:spPr>
      </p:pic>
      <p:sp>
        <p:nvSpPr>
          <p:cNvPr id="21" name="图片占位符 151"/>
          <p:cNvSpPr>
            <a:spLocks noGrp="1"/>
          </p:cNvSpPr>
          <p:nvPr>
            <p:ph type="pic" sz="quarter" idx="11"/>
          </p:nvPr>
        </p:nvSpPr>
        <p:spPr>
          <a:xfrm>
            <a:off x="5115404" y="1760377"/>
            <a:ext cx="1961192" cy="4392000"/>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pic>
        <p:nvPicPr>
          <p:cNvPr id="22" name="图片 21"/>
          <p:cNvPicPr>
            <a:picLocks noChangeAspect="1"/>
          </p:cNvPicPr>
          <p:nvPr userDrawn="1"/>
        </p:nvPicPr>
        <p:blipFill>
          <a:blip r:embed="rId6" cstate="email"/>
          <a:stretch>
            <a:fillRect/>
          </a:stretch>
        </p:blipFill>
        <p:spPr>
          <a:xfrm>
            <a:off x="8458744" y="1632512"/>
            <a:ext cx="2233525" cy="4647892"/>
          </a:xfrm>
          <a:prstGeom prst="rect">
            <a:avLst/>
          </a:prstGeom>
          <a:effectLst/>
        </p:spPr>
      </p:pic>
      <p:sp>
        <p:nvSpPr>
          <p:cNvPr id="23" name="图片占位符 151"/>
          <p:cNvSpPr>
            <a:spLocks noGrp="1"/>
          </p:cNvSpPr>
          <p:nvPr>
            <p:ph type="pic" sz="quarter" idx="12"/>
          </p:nvPr>
        </p:nvSpPr>
        <p:spPr>
          <a:xfrm>
            <a:off x="8585435" y="1760377"/>
            <a:ext cx="1961192" cy="4392000"/>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荣誉奖项页">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1" name="任意多边形: 形状 10"/>
          <p:cNvSpPr>
            <a:spLocks noChangeAspect="1"/>
          </p:cNvSpPr>
          <p:nvPr userDrawn="1"/>
        </p:nvSpPr>
        <p:spPr bwMode="auto">
          <a:xfrm>
            <a:off x="660400"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12" name="任意多边形: 形状 11"/>
          <p:cNvSpPr>
            <a:spLocks noChangeAspect="1"/>
          </p:cNvSpPr>
          <p:nvPr userDrawn="1"/>
        </p:nvSpPr>
        <p:spPr bwMode="auto">
          <a:xfrm flipH="1">
            <a:off x="3184041"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13" name="任意多边形: 形状 12"/>
          <p:cNvSpPr>
            <a:spLocks noChangeAspect="1"/>
          </p:cNvSpPr>
          <p:nvPr userDrawn="1"/>
        </p:nvSpPr>
        <p:spPr bwMode="auto">
          <a:xfrm>
            <a:off x="4567695"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14" name="任意多边形: 形状 13"/>
          <p:cNvSpPr>
            <a:spLocks noChangeAspect="1"/>
          </p:cNvSpPr>
          <p:nvPr userDrawn="1"/>
        </p:nvSpPr>
        <p:spPr bwMode="auto">
          <a:xfrm flipH="1">
            <a:off x="7091336"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15" name="任意多边形: 形状 14"/>
          <p:cNvSpPr>
            <a:spLocks noChangeAspect="1"/>
          </p:cNvSpPr>
          <p:nvPr userDrawn="1"/>
        </p:nvSpPr>
        <p:spPr bwMode="auto">
          <a:xfrm>
            <a:off x="8462290"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16" name="任意多边形: 形状 15"/>
          <p:cNvSpPr>
            <a:spLocks noChangeAspect="1"/>
          </p:cNvSpPr>
          <p:nvPr userDrawn="1"/>
        </p:nvSpPr>
        <p:spPr bwMode="auto">
          <a:xfrm flipH="1">
            <a:off x="10985931"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3" name="图片占位符 2"/>
          <p:cNvSpPr>
            <a:spLocks noGrp="1"/>
          </p:cNvSpPr>
          <p:nvPr>
            <p:ph type="pic" sz="quarter" idx="10"/>
          </p:nvPr>
        </p:nvSpPr>
        <p:spPr>
          <a:xfrm>
            <a:off x="1324705" y="1764669"/>
            <a:ext cx="1728000" cy="2376000"/>
          </a:xfrm>
        </p:spPr>
        <p:txBody>
          <a:bodyPr/>
          <a:lstStyle/>
          <a:p>
            <a:endParaRPr lang="zh-CN" altLang="en-US"/>
          </a:p>
        </p:txBody>
      </p:sp>
      <p:sp>
        <p:nvSpPr>
          <p:cNvPr id="22" name="图片占位符 2"/>
          <p:cNvSpPr>
            <a:spLocks noGrp="1"/>
          </p:cNvSpPr>
          <p:nvPr>
            <p:ph type="pic" sz="quarter" idx="11"/>
          </p:nvPr>
        </p:nvSpPr>
        <p:spPr>
          <a:xfrm>
            <a:off x="5232000" y="1764669"/>
            <a:ext cx="1728000" cy="2376000"/>
          </a:xfrm>
        </p:spPr>
        <p:txBody>
          <a:bodyPr/>
          <a:lstStyle/>
          <a:p>
            <a:endParaRPr lang="zh-CN" altLang="en-US"/>
          </a:p>
        </p:txBody>
      </p:sp>
      <p:sp>
        <p:nvSpPr>
          <p:cNvPr id="23" name="图片占位符 2"/>
          <p:cNvSpPr>
            <a:spLocks noGrp="1"/>
          </p:cNvSpPr>
          <p:nvPr>
            <p:ph type="pic" sz="quarter" idx="12"/>
          </p:nvPr>
        </p:nvSpPr>
        <p:spPr>
          <a:xfrm>
            <a:off x="9126595" y="1764669"/>
            <a:ext cx="1728000" cy="2376000"/>
          </a:xfr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结尾页02">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1132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3000"/>
              </a:lnSpc>
            </a:pPr>
            <a:endParaRPr lang="zh-CN" altLang="en-US"/>
          </a:p>
        </p:txBody>
      </p:sp>
      <p:pic>
        <p:nvPicPr>
          <p:cNvPr id="7" name="图片 6"/>
          <p:cNvPicPr>
            <a:picLocks noChangeAspect="1"/>
          </p:cNvPicPr>
          <p:nvPr userDrawn="1"/>
        </p:nvPicPr>
        <p:blipFill>
          <a:blip r:embed="rId3" cstate="email"/>
          <a:stretch>
            <a:fillRect/>
          </a:stretch>
        </p:blipFill>
        <p:spPr>
          <a:xfrm>
            <a:off x="4757427" y="233797"/>
            <a:ext cx="2246088" cy="626815"/>
          </a:xfrm>
          <a:prstGeom prst="rect">
            <a:avLst/>
          </a:prstGeom>
        </p:spPr>
      </p:pic>
      <p:pic>
        <p:nvPicPr>
          <p:cNvPr id="8" name="图片 7"/>
          <p:cNvPicPr>
            <a:picLocks noChangeAspect="1"/>
          </p:cNvPicPr>
          <p:nvPr userDrawn="1"/>
        </p:nvPicPr>
        <p:blipFill>
          <a:blip r:embed="rId4" cstate="email"/>
          <a:stretch>
            <a:fillRect/>
          </a:stretch>
        </p:blipFill>
        <p:spPr>
          <a:xfrm>
            <a:off x="4926585" y="6107157"/>
            <a:ext cx="2338830" cy="45665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名人名言页">
    <p:spTree>
      <p:nvGrpSpPr>
        <p:cNvPr id="1" name=""/>
        <p:cNvGrpSpPr/>
        <p:nvPr/>
      </p:nvGrpSpPr>
      <p:grpSpPr>
        <a:xfrm>
          <a:off x="0" y="0"/>
          <a:ext cx="0" cy="0"/>
          <a:chOff x="0" y="0"/>
          <a:chExt cx="0" cy="0"/>
        </a:xfrm>
      </p:grpSpPr>
      <p:sp>
        <p:nvSpPr>
          <p:cNvPr id="2" name="矩形 1"/>
          <p:cNvSpPr>
            <a:spLocks noChangeAspect="1"/>
          </p:cNvSpPr>
          <p:nvPr userDrawn="1"/>
        </p:nvSpPr>
        <p:spPr>
          <a:xfrm>
            <a:off x="-1" y="0"/>
            <a:ext cx="12192001" cy="6858000"/>
          </a:xfrm>
          <a:prstGeom prst="rect">
            <a:avLst/>
          </a:prstGeom>
          <a:blipFill dpi="0" rotWithShape="1">
            <a:blip r:embed="rId2" cstate="email"/>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矩形 2"/>
          <p:cNvSpPr/>
          <p:nvPr userDrawn="1"/>
        </p:nvSpPr>
        <p:spPr>
          <a:xfrm>
            <a:off x="0" y="0"/>
            <a:ext cx="12192000" cy="6858000"/>
          </a:xfrm>
          <a:prstGeom prst="rect">
            <a:avLst/>
          </a:prstGeom>
          <a:gradFill>
            <a:gsLst>
              <a:gs pos="0">
                <a:schemeClr val="accent1"/>
              </a:gs>
              <a:gs pos="100000">
                <a:schemeClr val="accent4">
                  <a:alpha val="70000"/>
                </a:scheme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占位符 6"/>
          <p:cNvSpPr>
            <a:spLocks noGrp="1"/>
          </p:cNvSpPr>
          <p:nvPr>
            <p:ph type="body" sz="quarter" idx="13" hasCustomPrompt="1"/>
          </p:nvPr>
        </p:nvSpPr>
        <p:spPr>
          <a:xfrm>
            <a:off x="666750" y="2495183"/>
            <a:ext cx="10858500" cy="2125749"/>
          </a:xfrm>
        </p:spPr>
        <p:txBody>
          <a:bodyPr anchor="ctr">
            <a:noAutofit/>
          </a:bodyPr>
          <a:lstStyle>
            <a:lvl1pPr marL="0" indent="0" algn="ctr">
              <a:lnSpc>
                <a:spcPct val="130000"/>
              </a:lnSpc>
              <a:buFontTx/>
              <a:buNone/>
              <a:defRPr sz="3600">
                <a:solidFill>
                  <a:schemeClr val="bg1"/>
                </a:solidFill>
                <a:latin typeface="+mj-ea"/>
                <a:ea typeface="+mj-ea"/>
              </a:defRPr>
            </a:lvl1pPr>
            <a:lvl2pPr marL="457200" indent="0" algn="ctr">
              <a:buFontTx/>
              <a:buNone/>
              <a:defRPr sz="3600"/>
            </a:lvl2pPr>
            <a:lvl3pPr marL="914400" indent="0" algn="ctr">
              <a:buFontTx/>
              <a:buNone/>
              <a:defRPr sz="3600"/>
            </a:lvl3pPr>
            <a:lvl4pPr marL="1371600" indent="0" algn="ctr">
              <a:buFontTx/>
              <a:buNone/>
              <a:defRPr sz="3600"/>
            </a:lvl4pPr>
            <a:lvl5pPr marL="1828800" indent="0" algn="ctr">
              <a:buFontTx/>
              <a:buNone/>
              <a:defRPr sz="3600"/>
            </a:lvl5pPr>
          </a:lstStyle>
          <a:p>
            <a:pPr lvl="0"/>
            <a:r>
              <a:rPr lang="zh-CN" altLang="en-US" dirty="0"/>
              <a:t>如果想引用一句名人名言或者进行一句话总结</a:t>
            </a:r>
            <a:endParaRPr lang="en-US" altLang="zh-CN" dirty="0"/>
          </a:p>
          <a:p>
            <a:pPr lvl="0"/>
            <a:r>
              <a:rPr lang="zh-CN" altLang="en-US" dirty="0"/>
              <a:t>尽量回车保持两行</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答疑环节">
    <p:bg>
      <p:bgPr>
        <a:blipFill dpi="0" rotWithShape="1">
          <a:blip r:embed="rId2" cstate="email">
            <a:lum/>
          </a:blip>
          <a:srcRect/>
          <a:stretch>
            <a:fillRect t="-4000" b="-4000"/>
          </a:stretch>
        </a:blipFill>
        <a:effectLst/>
      </p:bgPr>
    </p:bg>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4000">
                <a:schemeClr val="accent1">
                  <a:alpha val="70000"/>
                </a:schemeClr>
              </a:gs>
              <a:gs pos="100000">
                <a:schemeClr val="accent4"/>
              </a:gs>
            </a:gsLst>
            <a:lin ang="5400000" scaled="1"/>
          </a:gradFill>
          <a:ln w="12700" cap="flat" cmpd="sng" algn="ctr">
            <a:noFill/>
            <a:prstDash val="solid"/>
            <a:miter lim="800000"/>
          </a:ln>
          <a:effectLst/>
        </p:spPr>
        <p:txBody>
          <a:bodyPr rtlCol="0" anchor="ctr"/>
          <a:lstStyle/>
          <a:p>
            <a:pPr marL="0" marR="0" lvl="0" indent="0" algn="ctr" defTabSz="967740" rtl="0" eaLnBrk="1" fontAlgn="auto" latinLnBrk="0" hangingPunct="1">
              <a:lnSpc>
                <a:spcPct val="133000"/>
              </a:lnSpc>
              <a:buClrTx/>
              <a:buSzTx/>
              <a:buFontTx/>
              <a:buNone/>
              <a:defRPr/>
            </a:pPr>
            <a:endParaRPr kumimoji="0" lang="zh-CN" altLang="en-US" sz="1905" b="0" i="0" u="none" strike="noStrike" kern="0" cap="none" spc="0" normalizeH="0" baseline="0" noProof="0">
              <a:ln>
                <a:noFill/>
              </a:ln>
              <a:solidFill>
                <a:prstClr val="white"/>
              </a:solidFill>
              <a:effectLst/>
              <a:uLnTx/>
              <a:uFillTx/>
              <a:latin typeface="思源宋体 CN Heavy" panose="02020900000000000000" pitchFamily="18" charset="-122"/>
              <a:ea typeface="思源宋体 CN Heavy" panose="02020900000000000000" pitchFamily="18" charset="-122"/>
            </a:endParaRPr>
          </a:p>
        </p:txBody>
      </p:sp>
      <p:sp>
        <p:nvSpPr>
          <p:cNvPr id="9" name="自由: 形状 5"/>
          <p:cNvSpPr/>
          <p:nvPr userDrawn="1"/>
        </p:nvSpPr>
        <p:spPr>
          <a:xfrm rot="10800000">
            <a:off x="3004958" y="3178041"/>
            <a:ext cx="491058" cy="454159"/>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flip="none" rotWithShape="1">
            <a:gsLst>
              <a:gs pos="0">
                <a:schemeClr val="bg1"/>
              </a:gs>
              <a:gs pos="100000">
                <a:schemeClr val="bg1">
                  <a:alpha val="24000"/>
                </a:schemeClr>
              </a:gs>
            </a:gsLst>
            <a:lin ang="16200000" scaled="1"/>
            <a:tileRect/>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dirty="0">
              <a:solidFill>
                <a:schemeClr val="bg1"/>
              </a:solidFill>
              <a:latin typeface="微软雅黑" panose="020B0503020204020204" pitchFamily="34" charset="-122"/>
              <a:ea typeface="微软雅黑" panose="020B0503020204020204" pitchFamily="34" charset="-122"/>
              <a:cs typeface="Arial" panose="02080604020202020204" pitchFamily="34" charset="0"/>
            </a:endParaRPr>
          </a:p>
        </p:txBody>
      </p:sp>
      <p:sp>
        <p:nvSpPr>
          <p:cNvPr id="10" name="自由: 形状 6"/>
          <p:cNvSpPr/>
          <p:nvPr userDrawn="1"/>
        </p:nvSpPr>
        <p:spPr>
          <a:xfrm>
            <a:off x="8732127" y="3204806"/>
            <a:ext cx="462118" cy="427394"/>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flip="none" rotWithShape="1">
            <a:gsLst>
              <a:gs pos="0">
                <a:schemeClr val="bg1"/>
              </a:gs>
              <a:gs pos="100000">
                <a:schemeClr val="bg1">
                  <a:alpha val="24000"/>
                </a:schemeClr>
              </a:gs>
            </a:gsLst>
            <a:lin ang="16200000" scaled="1"/>
            <a:tileRect/>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dirty="0">
              <a:solidFill>
                <a:schemeClr val="bg1"/>
              </a:solidFill>
              <a:latin typeface="微软雅黑" panose="020B0503020204020204" pitchFamily="34" charset="-122"/>
              <a:ea typeface="微软雅黑" panose="020B0503020204020204" pitchFamily="34" charset="-122"/>
              <a:cs typeface="Arial" panose="02080604020202020204" pitchFamily="34" charset="0"/>
            </a:endParaRPr>
          </a:p>
        </p:txBody>
      </p:sp>
      <p:sp>
        <p:nvSpPr>
          <p:cNvPr id="38" name="文本占位符 37"/>
          <p:cNvSpPr>
            <a:spLocks noGrp="1"/>
          </p:cNvSpPr>
          <p:nvPr>
            <p:ph type="body" sz="quarter" idx="16" hasCustomPrompt="1"/>
          </p:nvPr>
        </p:nvSpPr>
        <p:spPr>
          <a:xfrm>
            <a:off x="-1060719" y="-163216"/>
            <a:ext cx="3442237" cy="3632200"/>
          </a:xfrm>
        </p:spPr>
        <p:txBody>
          <a:bodyPr anchor="ctr">
            <a:noAutofit/>
          </a:bodyPr>
          <a:lstStyle>
            <a:lvl1pPr marL="0" indent="0" algn="ctr">
              <a:buNone/>
              <a:defRPr sz="25500">
                <a:solidFill>
                  <a:schemeClr val="bg1">
                    <a:alpha val="20000"/>
                  </a:schemeClr>
                </a:solidFill>
                <a:effectLst>
                  <a:outerShdw blurRad="63500" dist="38100" dir="2700000" algn="ctr" rotWithShape="0">
                    <a:schemeClr val="tx1">
                      <a:alpha val="40000"/>
                    </a:schemeClr>
                  </a:outerShdw>
                </a:effectLst>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a:t>
            </a:r>
            <a:endParaRPr lang="zh-CN" altLang="en-US" dirty="0"/>
          </a:p>
        </p:txBody>
      </p:sp>
      <p:sp>
        <p:nvSpPr>
          <p:cNvPr id="39" name="文本占位符 37"/>
          <p:cNvSpPr>
            <a:spLocks noGrp="1"/>
          </p:cNvSpPr>
          <p:nvPr>
            <p:ph type="body" sz="quarter" idx="17" hasCustomPrompt="1"/>
          </p:nvPr>
        </p:nvSpPr>
        <p:spPr>
          <a:xfrm>
            <a:off x="9797781" y="-163216"/>
            <a:ext cx="3442237" cy="3632200"/>
          </a:xfrm>
        </p:spPr>
        <p:txBody>
          <a:bodyPr anchor="ctr">
            <a:noAutofit/>
          </a:bodyPr>
          <a:lstStyle>
            <a:lvl1pPr marL="0" indent="0" algn="ctr">
              <a:buNone/>
              <a:defRPr sz="25500">
                <a:solidFill>
                  <a:schemeClr val="bg1">
                    <a:alpha val="20000"/>
                  </a:schemeClr>
                </a:solidFill>
                <a:effectLst>
                  <a:outerShdw blurRad="63500" dist="38100" dir="2700000" algn="ctr" rotWithShape="0">
                    <a:schemeClr val="tx1">
                      <a:alpha val="40000"/>
                    </a:schemeClr>
                  </a:outerShdw>
                </a:effectLst>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环</a:t>
            </a:r>
            <a:endParaRPr lang="zh-CN" altLang="en-US" dirty="0"/>
          </a:p>
        </p:txBody>
      </p:sp>
      <p:sp>
        <p:nvSpPr>
          <p:cNvPr id="40" name="文本占位符 37"/>
          <p:cNvSpPr>
            <a:spLocks noGrp="1"/>
          </p:cNvSpPr>
          <p:nvPr>
            <p:ph type="body" sz="quarter" idx="18" hasCustomPrompt="1"/>
          </p:nvPr>
        </p:nvSpPr>
        <p:spPr>
          <a:xfrm>
            <a:off x="-1060719" y="3850504"/>
            <a:ext cx="3442237" cy="3632200"/>
          </a:xfrm>
        </p:spPr>
        <p:txBody>
          <a:bodyPr anchor="ctr">
            <a:noAutofit/>
          </a:bodyPr>
          <a:lstStyle>
            <a:lvl1pPr marL="0" indent="0" algn="ctr">
              <a:buNone/>
              <a:defRPr sz="25500">
                <a:solidFill>
                  <a:schemeClr val="bg1">
                    <a:alpha val="20000"/>
                  </a:schemeClr>
                </a:solidFill>
                <a:effectLst>
                  <a:outerShdw blurRad="63500" dist="38100" dir="2700000" algn="ctr" rotWithShape="0">
                    <a:schemeClr val="tx1">
                      <a:alpha val="40000"/>
                    </a:schemeClr>
                  </a:outerShdw>
                </a:effectLst>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疑</a:t>
            </a:r>
            <a:endParaRPr lang="zh-CN" altLang="en-US" dirty="0"/>
          </a:p>
        </p:txBody>
      </p:sp>
      <p:sp>
        <p:nvSpPr>
          <p:cNvPr id="41" name="文本占位符 37"/>
          <p:cNvSpPr>
            <a:spLocks noGrp="1"/>
          </p:cNvSpPr>
          <p:nvPr>
            <p:ph type="body" sz="quarter" idx="19" hasCustomPrompt="1"/>
          </p:nvPr>
        </p:nvSpPr>
        <p:spPr>
          <a:xfrm>
            <a:off x="9797781" y="3850504"/>
            <a:ext cx="3442237" cy="3632200"/>
          </a:xfrm>
        </p:spPr>
        <p:txBody>
          <a:bodyPr anchor="ctr">
            <a:noAutofit/>
          </a:bodyPr>
          <a:lstStyle>
            <a:lvl1pPr marL="0" indent="0" algn="ctr">
              <a:buNone/>
              <a:defRPr sz="25500">
                <a:solidFill>
                  <a:schemeClr val="bg1">
                    <a:alpha val="20000"/>
                  </a:schemeClr>
                </a:solidFill>
                <a:effectLst>
                  <a:outerShdw blurRad="63500" dist="38100" dir="2700000" algn="ctr" rotWithShape="0">
                    <a:schemeClr val="tx1">
                      <a:alpha val="40000"/>
                    </a:schemeClr>
                  </a:outerShdw>
                </a:effectLst>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节</a:t>
            </a:r>
            <a:endParaRPr lang="zh-CN" altLang="en-US" dirty="0"/>
          </a:p>
        </p:txBody>
      </p:sp>
      <p:sp>
        <p:nvSpPr>
          <p:cNvPr id="44" name="文本占位符 24"/>
          <p:cNvSpPr>
            <a:spLocks noGrp="1"/>
          </p:cNvSpPr>
          <p:nvPr>
            <p:ph type="body" sz="quarter" idx="11" hasCustomPrompt="1"/>
          </p:nvPr>
        </p:nvSpPr>
        <p:spPr>
          <a:xfrm>
            <a:off x="1891270" y="2237774"/>
            <a:ext cx="8409459" cy="769441"/>
          </a:xfrm>
          <a:noFill/>
        </p:spPr>
        <p:txBody>
          <a:bodyPr wrap="square" rtlCol="0" anchor="ctr">
            <a:spAutoFit/>
          </a:bodyPr>
          <a:lstStyle>
            <a:lvl1pPr marL="0" indent="0" algn="ctr">
              <a:lnSpc>
                <a:spcPct val="100000"/>
              </a:lnSpc>
              <a:buNone/>
              <a:defRPr lang="zh-CN" altLang="en-US" sz="4400" b="1" dirty="0">
                <a:gradFill>
                  <a:gsLst>
                    <a:gs pos="16000">
                      <a:schemeClr val="bg1"/>
                    </a:gs>
                    <a:gs pos="100000">
                      <a:schemeClr val="bg1">
                        <a:alpha val="0"/>
                      </a:schemeClr>
                    </a:gs>
                  </a:gsLst>
                  <a:lin ang="5400000" scaled="1"/>
                </a:gradFill>
                <a:latin typeface="思源宋体 CN Heavy" panose="02020900000000000000" pitchFamily="18" charset="-122"/>
                <a:ea typeface="思源宋体 CN Heavy" panose="02020900000000000000" pitchFamily="18" charset="-122"/>
              </a:defRPr>
            </a:lvl1pPr>
          </a:lstStyle>
          <a:p>
            <a:pPr marL="0" lvl="0" defTabSz="914400"/>
            <a:r>
              <a:rPr lang="zh-CN" altLang="en-US" dirty="0"/>
              <a:t>湘潭大学</a:t>
            </a:r>
            <a:r>
              <a:rPr lang="en-US" altLang="zh-CN" dirty="0"/>
              <a:t>2020</a:t>
            </a:r>
            <a:r>
              <a:rPr lang="zh-CN" altLang="en-US" dirty="0"/>
              <a:t>届毕业论文答辩</a:t>
            </a:r>
            <a:endParaRPr lang="zh-CN" altLang="en-US" dirty="0"/>
          </a:p>
        </p:txBody>
      </p:sp>
      <p:sp>
        <p:nvSpPr>
          <p:cNvPr id="45" name="文本占位符 24"/>
          <p:cNvSpPr>
            <a:spLocks noGrp="1"/>
          </p:cNvSpPr>
          <p:nvPr>
            <p:ph type="body" sz="quarter" idx="20" hasCustomPrompt="1"/>
          </p:nvPr>
        </p:nvSpPr>
        <p:spPr>
          <a:xfrm>
            <a:off x="3484948" y="3085466"/>
            <a:ext cx="5222103" cy="1446550"/>
          </a:xfrm>
          <a:noFill/>
        </p:spPr>
        <p:txBody>
          <a:bodyPr wrap="square" rtlCol="0" anchor="ctr">
            <a:spAutoFit/>
          </a:bodyPr>
          <a:lstStyle>
            <a:lvl1pPr marL="0" indent="0" algn="ctr">
              <a:lnSpc>
                <a:spcPct val="100000"/>
              </a:lnSpc>
              <a:buNone/>
              <a:defRPr lang="zh-CN" altLang="en-US" sz="8800" b="1" dirty="0">
                <a:gradFill>
                  <a:gsLst>
                    <a:gs pos="16000">
                      <a:schemeClr val="bg1"/>
                    </a:gs>
                    <a:gs pos="100000">
                      <a:schemeClr val="bg1">
                        <a:alpha val="0"/>
                      </a:schemeClr>
                    </a:gs>
                  </a:gsLst>
                  <a:lin ang="5400000" scaled="1"/>
                </a:gradFill>
                <a:latin typeface="思源宋体 CN Heavy" panose="02020900000000000000" pitchFamily="18" charset="-122"/>
                <a:ea typeface="思源宋体 CN Heavy" panose="02020900000000000000" pitchFamily="18" charset="-122"/>
              </a:defRPr>
            </a:lvl1pPr>
          </a:lstStyle>
          <a:p>
            <a:pPr marL="0" lvl="0" defTabSz="914400"/>
            <a:r>
              <a:rPr lang="zh-CN" altLang="en-US" dirty="0"/>
              <a:t>答辩环节</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islide可扩展性版式">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564135" y="317626"/>
            <a:ext cx="8128800" cy="626400"/>
          </a:xfrm>
        </p:spPr>
        <p:txBody>
          <a:bodyPr>
            <a:normAutofit/>
          </a:bodyPr>
          <a:lstStyle>
            <a:lvl1pPr>
              <a:defRPr sz="2800">
                <a:solidFill>
                  <a:schemeClr val="tx1">
                    <a:lumMod val="85000"/>
                    <a:lumOff val="15000"/>
                  </a:schemeClr>
                </a:solidFill>
              </a:defRPr>
            </a:lvl1pPr>
          </a:lstStyle>
          <a:p>
            <a:r>
              <a:rPr lang="zh-CN" altLang="en-US"/>
              <a:t>单击此处编辑母版标题样式</a:t>
            </a:r>
            <a:endParaRPr lang="zh-CN" altLang="en-US"/>
          </a:p>
        </p:txBody>
      </p:sp>
      <p:grpSp>
        <p:nvGrpSpPr>
          <p:cNvPr id="6" name="组合 5"/>
          <p:cNvGrpSpPr/>
          <p:nvPr userDrawn="1"/>
        </p:nvGrpSpPr>
        <p:grpSpPr>
          <a:xfrm>
            <a:off x="667842" y="891086"/>
            <a:ext cx="2074367" cy="133936"/>
            <a:chOff x="689203" y="889521"/>
            <a:chExt cx="2074367" cy="133936"/>
          </a:xfrm>
        </p:grpSpPr>
        <p:cxnSp>
          <p:nvCxnSpPr>
            <p:cNvPr id="7" name="直接连接符 6"/>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nvGrpSpPr>
        <p:grpSpPr>
          <a:xfrm>
            <a:off x="9146962" y="406920"/>
            <a:ext cx="2421151" cy="419130"/>
            <a:chOff x="9146962" y="414775"/>
            <a:chExt cx="2421151" cy="419130"/>
          </a:xfrm>
        </p:grpSpPr>
        <p:pic>
          <p:nvPicPr>
            <p:cNvPr id="10" name="图片 9"/>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1" name="图片 10"/>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12" name="图片 11"/>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0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0" y="1"/>
            <a:ext cx="12192000" cy="6858000"/>
          </a:xfrm>
          <a:prstGeom prst="rect">
            <a:avLst/>
          </a:prstGeom>
        </p:spPr>
      </p:pic>
      <p:sp>
        <p:nvSpPr>
          <p:cNvPr id="7" name="矩形 6"/>
          <p:cNvSpPr/>
          <p:nvPr userDrawn="1"/>
        </p:nvSpPr>
        <p:spPr>
          <a:xfrm>
            <a:off x="0" y="0"/>
            <a:ext cx="12192000" cy="6858001"/>
          </a:xfrm>
          <a:prstGeom prst="rect">
            <a:avLst/>
          </a:prstGeom>
          <a:solidFill>
            <a:schemeClr val="bg1">
              <a:alpha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33000"/>
              </a:lnSpc>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流程图: 文档 35"/>
          <p:cNvSpPr/>
          <p:nvPr userDrawn="1"/>
        </p:nvSpPr>
        <p:spPr>
          <a:xfrm>
            <a:off x="0" y="0"/>
            <a:ext cx="12202160" cy="289124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1081"/>
              <a:gd name="connsiteX1-3" fmla="*/ 21600 w 21600"/>
              <a:gd name="connsiteY1-4" fmla="*/ 0 h 21081"/>
              <a:gd name="connsiteX2-5" fmla="*/ 21565 w 21600"/>
              <a:gd name="connsiteY2-6" fmla="*/ 14858 h 21081"/>
              <a:gd name="connsiteX3-7" fmla="*/ 0 w 21600"/>
              <a:gd name="connsiteY3-8" fmla="*/ 20172 h 21081"/>
              <a:gd name="connsiteX4-9" fmla="*/ 0 w 21600"/>
              <a:gd name="connsiteY4-10" fmla="*/ 0 h 21081"/>
              <a:gd name="connsiteX0-11" fmla="*/ 0 w 21601"/>
              <a:gd name="connsiteY0-12" fmla="*/ 0 h 21081"/>
              <a:gd name="connsiteX1-13" fmla="*/ 21600 w 21601"/>
              <a:gd name="connsiteY1-14" fmla="*/ 0 h 21081"/>
              <a:gd name="connsiteX2-15" fmla="*/ 21565 w 21601"/>
              <a:gd name="connsiteY2-16" fmla="*/ 14858 h 21081"/>
              <a:gd name="connsiteX3-17" fmla="*/ 0 w 21601"/>
              <a:gd name="connsiteY3-18" fmla="*/ 20172 h 21081"/>
              <a:gd name="connsiteX4-19" fmla="*/ 0 w 21601"/>
              <a:gd name="connsiteY4-20" fmla="*/ 0 h 21081"/>
              <a:gd name="connsiteX0-21" fmla="*/ 0 w 21614"/>
              <a:gd name="connsiteY0-22" fmla="*/ 0 h 21089"/>
              <a:gd name="connsiteX1-23" fmla="*/ 21600 w 21614"/>
              <a:gd name="connsiteY1-24" fmla="*/ 0 h 21089"/>
              <a:gd name="connsiteX2-25" fmla="*/ 21590 w 21614"/>
              <a:gd name="connsiteY2-26" fmla="*/ 14959 h 21089"/>
              <a:gd name="connsiteX3-27" fmla="*/ 0 w 21614"/>
              <a:gd name="connsiteY3-28" fmla="*/ 20172 h 21089"/>
              <a:gd name="connsiteX4-29" fmla="*/ 0 w 21614"/>
              <a:gd name="connsiteY4-30" fmla="*/ 0 h 21089"/>
              <a:gd name="connsiteX0-31" fmla="*/ 0 w 21604"/>
              <a:gd name="connsiteY0-32" fmla="*/ 0 h 21089"/>
              <a:gd name="connsiteX1-33" fmla="*/ 21600 w 21604"/>
              <a:gd name="connsiteY1-34" fmla="*/ 0 h 21089"/>
              <a:gd name="connsiteX2-35" fmla="*/ 21590 w 21604"/>
              <a:gd name="connsiteY2-36" fmla="*/ 14959 h 21089"/>
              <a:gd name="connsiteX3-37" fmla="*/ 0 w 21604"/>
              <a:gd name="connsiteY3-38" fmla="*/ 20172 h 21089"/>
              <a:gd name="connsiteX4-39" fmla="*/ 0 w 21604"/>
              <a:gd name="connsiteY4-40" fmla="*/ 0 h 21089"/>
              <a:gd name="connsiteX0-41" fmla="*/ 0 w 21618"/>
              <a:gd name="connsiteY0-42" fmla="*/ 0 h 21085"/>
              <a:gd name="connsiteX1-43" fmla="*/ 21600 w 21618"/>
              <a:gd name="connsiteY1-44" fmla="*/ 0 h 21085"/>
              <a:gd name="connsiteX2-45" fmla="*/ 21610 w 21618"/>
              <a:gd name="connsiteY2-46" fmla="*/ 14917 h 21085"/>
              <a:gd name="connsiteX3-47" fmla="*/ 0 w 21618"/>
              <a:gd name="connsiteY3-48" fmla="*/ 20172 h 21085"/>
              <a:gd name="connsiteX4-49" fmla="*/ 0 w 21618"/>
              <a:gd name="connsiteY4-50" fmla="*/ 0 h 21085"/>
              <a:gd name="connsiteX0-51" fmla="*/ 0 w 21618"/>
              <a:gd name="connsiteY0-52" fmla="*/ 0 h 21085"/>
              <a:gd name="connsiteX1-53" fmla="*/ 21600 w 21618"/>
              <a:gd name="connsiteY1-54" fmla="*/ 0 h 21085"/>
              <a:gd name="connsiteX2-55" fmla="*/ 21610 w 21618"/>
              <a:gd name="connsiteY2-56" fmla="*/ 14917 h 21085"/>
              <a:gd name="connsiteX3-57" fmla="*/ 0 w 21618"/>
              <a:gd name="connsiteY3-58" fmla="*/ 20172 h 21085"/>
              <a:gd name="connsiteX4-59" fmla="*/ 0 w 21618"/>
              <a:gd name="connsiteY4-60" fmla="*/ 0 h 210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618" h="21085">
                <a:moveTo>
                  <a:pt x="0" y="0"/>
                </a:moveTo>
                <a:lnTo>
                  <a:pt x="21600" y="0"/>
                </a:lnTo>
                <a:cubicBezTo>
                  <a:pt x="21600" y="5774"/>
                  <a:pt x="21634" y="9303"/>
                  <a:pt x="21610" y="14917"/>
                </a:cubicBezTo>
                <a:cubicBezTo>
                  <a:pt x="10810" y="14917"/>
                  <a:pt x="10800" y="23922"/>
                  <a:pt x="0" y="20172"/>
                </a:cubicBezTo>
                <a:lnTo>
                  <a:pt x="0" y="0"/>
                </a:lnTo>
                <a:close/>
              </a:path>
            </a:pathLst>
          </a:custGeom>
          <a:gradFill>
            <a:gsLst>
              <a:gs pos="0">
                <a:schemeClr val="accent1"/>
              </a:gs>
              <a:gs pos="100000">
                <a:schemeClr val="accent4">
                  <a:alpha val="80000"/>
                </a:schemeClr>
              </a:gs>
            </a:gsLst>
            <a:lin ang="5400000" scaled="1"/>
          </a:gradFill>
          <a:ln w="12700" cap="flat" cmpd="sng" algn="ctr">
            <a:noFill/>
            <a:prstDash val="solid"/>
            <a:miter lim="800000"/>
          </a:ln>
          <a:effectLst/>
        </p:spPr>
        <p:txBody>
          <a:bodyPr rtlCol="0" anchor="ctr"/>
          <a:lstStyle/>
          <a:p>
            <a:pPr algn="ctr">
              <a:lnSpc>
                <a:spcPct val="133000"/>
              </a:lnSpc>
            </a:pPr>
            <a:endParaRPr lang="zh-CN" altLang="en-US" kern="0" dirty="0">
              <a:solidFill>
                <a:prstClr val="white"/>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4"/>
          <a:stretch>
            <a:fillRect/>
          </a:stretch>
        </p:blipFill>
        <p:spPr>
          <a:xfrm>
            <a:off x="9079158" y="668704"/>
            <a:ext cx="2488955" cy="694592"/>
          </a:xfrm>
          <a:prstGeom prst="rect">
            <a:avLst/>
          </a:prstGeom>
        </p:spPr>
      </p:pic>
      <p:sp>
        <p:nvSpPr>
          <p:cNvPr id="29" name="文本占位符 28"/>
          <p:cNvSpPr>
            <a:spLocks noGrp="1"/>
          </p:cNvSpPr>
          <p:nvPr>
            <p:ph type="body" sz="quarter" idx="10" hasCustomPrompt="1"/>
          </p:nvPr>
        </p:nvSpPr>
        <p:spPr>
          <a:xfrm>
            <a:off x="2141620" y="3632200"/>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
        <p:nvSpPr>
          <p:cNvPr id="30" name="文本占位符 28"/>
          <p:cNvSpPr>
            <a:spLocks noGrp="1"/>
          </p:cNvSpPr>
          <p:nvPr>
            <p:ph type="body" sz="quarter" idx="11" hasCustomPrompt="1"/>
          </p:nvPr>
        </p:nvSpPr>
        <p:spPr>
          <a:xfrm>
            <a:off x="7644062" y="3632200"/>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
        <p:nvSpPr>
          <p:cNvPr id="31" name="文本占位符 28"/>
          <p:cNvSpPr>
            <a:spLocks noGrp="1"/>
          </p:cNvSpPr>
          <p:nvPr>
            <p:ph type="body" sz="quarter" idx="12" hasCustomPrompt="1"/>
          </p:nvPr>
        </p:nvSpPr>
        <p:spPr>
          <a:xfrm>
            <a:off x="2141620" y="5450974"/>
            <a:ext cx="3352800" cy="683126"/>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zh-CN" altLang="en-US" dirty="0"/>
              <a:t>请在此输入标题</a:t>
            </a:r>
            <a:endParaRPr lang="zh-CN" altLang="en-US" dirty="0"/>
          </a:p>
        </p:txBody>
      </p:sp>
      <p:sp>
        <p:nvSpPr>
          <p:cNvPr id="32" name="文本占位符 28"/>
          <p:cNvSpPr>
            <a:spLocks noGrp="1"/>
          </p:cNvSpPr>
          <p:nvPr>
            <p:ph type="body" sz="quarter" idx="13" hasCustomPrompt="1"/>
          </p:nvPr>
        </p:nvSpPr>
        <p:spPr>
          <a:xfrm>
            <a:off x="7644062" y="5450974"/>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02">
    <p:spTree>
      <p:nvGrpSpPr>
        <p:cNvPr id="1" name=""/>
        <p:cNvGrpSpPr/>
        <p:nvPr/>
      </p:nvGrpSpPr>
      <p:grpSpPr>
        <a:xfrm>
          <a:off x="0" y="0"/>
          <a:ext cx="0" cy="0"/>
          <a:chOff x="0" y="0"/>
          <a:chExt cx="0" cy="0"/>
        </a:xfrm>
      </p:grpSpPr>
      <p:sp>
        <p:nvSpPr>
          <p:cNvPr id="18" name="图片占位符 17"/>
          <p:cNvSpPr>
            <a:spLocks noGrp="1"/>
          </p:cNvSpPr>
          <p:nvPr>
            <p:ph type="pic" sz="quarter" idx="14"/>
          </p:nvPr>
        </p:nvSpPr>
        <p:spPr>
          <a:xfrm>
            <a:off x="0" y="1"/>
            <a:ext cx="5274220" cy="6857999"/>
          </a:xfrm>
          <a:custGeom>
            <a:avLst/>
            <a:gdLst>
              <a:gd name="connsiteX0" fmla="*/ 0 w 5274220"/>
              <a:gd name="connsiteY0" fmla="*/ 0 h 6857999"/>
              <a:gd name="connsiteX1" fmla="*/ 2478588 w 5274220"/>
              <a:gd name="connsiteY1" fmla="*/ 0 h 6857999"/>
              <a:gd name="connsiteX2" fmla="*/ 4822478 w 5274220"/>
              <a:gd name="connsiteY2" fmla="*/ 2343889 h 6857999"/>
              <a:gd name="connsiteX3" fmla="*/ 4822478 w 5274220"/>
              <a:gd name="connsiteY3" fmla="*/ 4525094 h 6857999"/>
              <a:gd name="connsiteX4" fmla="*/ 2489573 w 5274220"/>
              <a:gd name="connsiteY4" fmla="*/ 6857999 h 6857999"/>
              <a:gd name="connsiteX5" fmla="*/ 0 w 5274220"/>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4220" h="6857999">
                <a:moveTo>
                  <a:pt x="0" y="0"/>
                </a:moveTo>
                <a:lnTo>
                  <a:pt x="2478588" y="0"/>
                </a:lnTo>
                <a:lnTo>
                  <a:pt x="4822478" y="2343889"/>
                </a:lnTo>
                <a:cubicBezTo>
                  <a:pt x="5424801" y="2946212"/>
                  <a:pt x="5424801" y="3922771"/>
                  <a:pt x="4822478" y="4525094"/>
                </a:cubicBezTo>
                <a:lnTo>
                  <a:pt x="2489573" y="6857999"/>
                </a:lnTo>
                <a:lnTo>
                  <a:pt x="0" y="6857999"/>
                </a:lnTo>
                <a:close/>
              </a:path>
            </a:pathLst>
          </a:custGeom>
        </p:spPr>
        <p:txBody>
          <a:bodyPr wrap="square">
            <a:noAutofit/>
          </a:bodyPr>
          <a:lstStyle/>
          <a:p>
            <a:endParaRPr lang="zh-CN" altLang="en-US"/>
          </a:p>
        </p:txBody>
      </p:sp>
      <p:grpSp>
        <p:nvGrpSpPr>
          <p:cNvPr id="26" name="组合 25"/>
          <p:cNvGrpSpPr/>
          <p:nvPr userDrawn="1"/>
        </p:nvGrpSpPr>
        <p:grpSpPr>
          <a:xfrm>
            <a:off x="9146962" y="406920"/>
            <a:ext cx="2421151" cy="419130"/>
            <a:chOff x="9146962" y="414775"/>
            <a:chExt cx="2421151" cy="419130"/>
          </a:xfrm>
        </p:grpSpPr>
        <p:pic>
          <p:nvPicPr>
            <p:cNvPr id="27" name="图片 26"/>
            <p:cNvPicPr>
              <a:picLocks noChangeAspect="1"/>
            </p:cNvPicPr>
            <p:nvPr userDrawn="1"/>
          </p:nvPicPr>
          <p:blipFill rotWithShape="1">
            <a:blip r:embed="rId2" cstate="email"/>
            <a:srcRect/>
            <a:stretch>
              <a:fillRect/>
            </a:stretch>
          </p:blipFill>
          <p:spPr>
            <a:xfrm>
              <a:off x="9146962" y="429355"/>
              <a:ext cx="884798" cy="374331"/>
            </a:xfrm>
            <a:prstGeom prst="rect">
              <a:avLst/>
            </a:prstGeom>
          </p:spPr>
        </p:pic>
        <p:pic>
          <p:nvPicPr>
            <p:cNvPr id="28" name="图片 27"/>
            <p:cNvPicPr>
              <a:picLocks noChangeAspect="1"/>
            </p:cNvPicPr>
            <p:nvPr userDrawn="1"/>
          </p:nvPicPr>
          <p:blipFill rotWithShape="1">
            <a:blip r:embed="rId3" cstate="email"/>
            <a:srcRect/>
            <a:stretch>
              <a:fillRect/>
            </a:stretch>
          </p:blipFill>
          <p:spPr>
            <a:xfrm>
              <a:off x="10681887" y="423975"/>
              <a:ext cx="886226" cy="374331"/>
            </a:xfrm>
            <a:prstGeom prst="rect">
              <a:avLst/>
            </a:prstGeom>
          </p:spPr>
        </p:pic>
        <p:pic>
          <p:nvPicPr>
            <p:cNvPr id="29" name="图片 28"/>
            <p:cNvPicPr>
              <a:picLocks noChangeAspect="1"/>
            </p:cNvPicPr>
            <p:nvPr userDrawn="1"/>
          </p:nvPicPr>
          <p:blipFill>
            <a:blip r:embed="rId4"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30" name="文本占位符 28"/>
          <p:cNvSpPr>
            <a:spLocks noGrp="1"/>
          </p:cNvSpPr>
          <p:nvPr>
            <p:ph type="body" sz="quarter" idx="10" hasCustomPrompt="1"/>
          </p:nvPr>
        </p:nvSpPr>
        <p:spPr>
          <a:xfrm>
            <a:off x="7492245" y="1498370"/>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
        <p:nvSpPr>
          <p:cNvPr id="31" name="文本占位符 28"/>
          <p:cNvSpPr>
            <a:spLocks noGrp="1"/>
          </p:cNvSpPr>
          <p:nvPr>
            <p:ph type="body" sz="quarter" idx="11" hasCustomPrompt="1"/>
          </p:nvPr>
        </p:nvSpPr>
        <p:spPr>
          <a:xfrm>
            <a:off x="7492245" y="2717570"/>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
        <p:nvSpPr>
          <p:cNvPr id="32" name="文本占位符 28"/>
          <p:cNvSpPr>
            <a:spLocks noGrp="1"/>
          </p:cNvSpPr>
          <p:nvPr>
            <p:ph type="body" sz="quarter" idx="12" hasCustomPrompt="1"/>
          </p:nvPr>
        </p:nvSpPr>
        <p:spPr>
          <a:xfrm>
            <a:off x="7492245" y="3936769"/>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
        <p:nvSpPr>
          <p:cNvPr id="33" name="文本占位符 28"/>
          <p:cNvSpPr>
            <a:spLocks noGrp="1"/>
          </p:cNvSpPr>
          <p:nvPr>
            <p:ph type="body" sz="quarter" idx="13" hasCustomPrompt="1"/>
          </p:nvPr>
        </p:nvSpPr>
        <p:spPr>
          <a:xfrm>
            <a:off x="7492245" y="5155970"/>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转场页">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331" name="矩形 330"/>
          <p:cNvSpPr/>
          <p:nvPr userDrawn="1"/>
        </p:nvSpPr>
        <p:spPr>
          <a:xfrm>
            <a:off x="0" y="0"/>
            <a:ext cx="12192000" cy="6858000"/>
          </a:xfrm>
          <a:prstGeom prst="rect">
            <a:avLst/>
          </a:prstGeom>
          <a:gradFill>
            <a:gsLst>
              <a:gs pos="0">
                <a:schemeClr val="accent1"/>
              </a:gs>
              <a:gs pos="100000">
                <a:schemeClr val="accent4">
                  <a:alpha val="80000"/>
                </a:scheme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userDrawn="1"/>
        </p:nvPicPr>
        <p:blipFill>
          <a:blip r:embed="rId3" cstate="email"/>
          <a:stretch>
            <a:fillRect/>
          </a:stretch>
        </p:blipFill>
        <p:spPr>
          <a:xfrm>
            <a:off x="672016" y="406311"/>
            <a:ext cx="2184720" cy="609689"/>
          </a:xfrm>
          <a:prstGeom prst="rect">
            <a:avLst/>
          </a:prstGeom>
        </p:spPr>
      </p:pic>
      <p:grpSp>
        <p:nvGrpSpPr>
          <p:cNvPr id="14" name="组合 13"/>
          <p:cNvGrpSpPr/>
          <p:nvPr userDrawn="1"/>
        </p:nvGrpSpPr>
        <p:grpSpPr>
          <a:xfrm>
            <a:off x="3729608" y="4204605"/>
            <a:ext cx="5464836" cy="434975"/>
            <a:chOff x="7938" y="-1538288"/>
            <a:chExt cx="1704975" cy="434975"/>
          </a:xfrm>
          <a:gradFill flip="none" rotWithShape="1">
            <a:gsLst>
              <a:gs pos="0">
                <a:schemeClr val="bg1"/>
              </a:gs>
              <a:gs pos="100000">
                <a:schemeClr val="bg1">
                  <a:alpha val="0"/>
                </a:schemeClr>
              </a:gs>
            </a:gsLst>
            <a:lin ang="2700000" scaled="1"/>
            <a:tileRect/>
          </a:gradFill>
        </p:grpSpPr>
        <p:sp>
          <p:nvSpPr>
            <p:cNvPr id="16" name="Freeform 716"/>
            <p:cNvSpPr/>
            <p:nvPr userDrawn="1"/>
          </p:nvSpPr>
          <p:spPr bwMode="auto">
            <a:xfrm>
              <a:off x="866775" y="-1189038"/>
              <a:ext cx="4763" cy="0"/>
            </a:xfrm>
            <a:custGeom>
              <a:avLst/>
              <a:gdLst>
                <a:gd name="T0" fmla="*/ 0 w 1"/>
                <a:gd name="T1" fmla="*/ 0 w 1"/>
              </a:gdLst>
              <a:ahLst/>
              <a:cxnLst>
                <a:cxn ang="0">
                  <a:pos x="T0" y="0"/>
                </a:cxn>
                <a:cxn ang="0">
                  <a:pos x="T1" y="0"/>
                </a:cxn>
              </a:cxnLst>
              <a:rect l="0" t="0" r="r" b="b"/>
              <a:pathLst>
                <a:path w="1">
                  <a:moveTo>
                    <a:pt x="0" y="0"/>
                  </a:move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7" name="Freeform 717"/>
            <p:cNvSpPr/>
            <p:nvPr userDrawn="1"/>
          </p:nvSpPr>
          <p:spPr bwMode="auto">
            <a:xfrm>
              <a:off x="874713" y="-1193800"/>
              <a:ext cx="11113" cy="7938"/>
            </a:xfrm>
            <a:custGeom>
              <a:avLst/>
              <a:gdLst>
                <a:gd name="T0" fmla="*/ 3 w 3"/>
                <a:gd name="T1" fmla="*/ 1 h 2"/>
                <a:gd name="T2" fmla="*/ 2 w 3"/>
                <a:gd name="T3" fmla="*/ 0 h 2"/>
                <a:gd name="T4" fmla="*/ 0 w 3"/>
                <a:gd name="T5" fmla="*/ 1 h 2"/>
                <a:gd name="T6" fmla="*/ 3 w 3"/>
                <a:gd name="T7" fmla="*/ 1 h 2"/>
              </a:gdLst>
              <a:ahLst/>
              <a:cxnLst>
                <a:cxn ang="0">
                  <a:pos x="T0" y="T1"/>
                </a:cxn>
                <a:cxn ang="0">
                  <a:pos x="T2" y="T3"/>
                </a:cxn>
                <a:cxn ang="0">
                  <a:pos x="T4" y="T5"/>
                </a:cxn>
                <a:cxn ang="0">
                  <a:pos x="T6" y="T7"/>
                </a:cxn>
              </a:cxnLst>
              <a:rect l="0" t="0" r="r" b="b"/>
              <a:pathLst>
                <a:path w="3" h="2">
                  <a:moveTo>
                    <a:pt x="3" y="1"/>
                  </a:moveTo>
                  <a:cubicBezTo>
                    <a:pt x="2" y="0"/>
                    <a:pt x="2" y="0"/>
                    <a:pt x="2" y="0"/>
                  </a:cubicBezTo>
                  <a:cubicBezTo>
                    <a:pt x="2" y="1"/>
                    <a:pt x="1" y="1"/>
                    <a:pt x="0" y="1"/>
                  </a:cubicBezTo>
                  <a:cubicBezTo>
                    <a:pt x="1" y="2"/>
                    <a:pt x="2"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8" name="Freeform 718"/>
            <p:cNvSpPr/>
            <p:nvPr userDrawn="1"/>
          </p:nvSpPr>
          <p:spPr bwMode="auto">
            <a:xfrm>
              <a:off x="885825" y="-11890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9" name="Freeform 719"/>
            <p:cNvSpPr/>
            <p:nvPr userDrawn="1"/>
          </p:nvSpPr>
          <p:spPr bwMode="auto">
            <a:xfrm>
              <a:off x="38100" y="-1370013"/>
              <a:ext cx="11113"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0" name="Freeform 720"/>
            <p:cNvSpPr/>
            <p:nvPr userDrawn="1"/>
          </p:nvSpPr>
          <p:spPr bwMode="auto">
            <a:xfrm>
              <a:off x="49213" y="-13700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1" name="Freeform 721"/>
            <p:cNvSpPr/>
            <p:nvPr/>
          </p:nvSpPr>
          <p:spPr bwMode="auto">
            <a:xfrm>
              <a:off x="49213" y="-1395413"/>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2" name="Freeform 722"/>
            <p:cNvSpPr/>
            <p:nvPr/>
          </p:nvSpPr>
          <p:spPr bwMode="auto">
            <a:xfrm>
              <a:off x="14288" y="-1400175"/>
              <a:ext cx="34925" cy="11113"/>
            </a:xfrm>
            <a:custGeom>
              <a:avLst/>
              <a:gdLst>
                <a:gd name="T0" fmla="*/ 8 w 9"/>
                <a:gd name="T1" fmla="*/ 0 h 3"/>
                <a:gd name="T2" fmla="*/ 7 w 9"/>
                <a:gd name="T3" fmla="*/ 1 h 3"/>
                <a:gd name="T4" fmla="*/ 0 w 9"/>
                <a:gd name="T5" fmla="*/ 2 h 3"/>
                <a:gd name="T6" fmla="*/ 9 w 9"/>
                <a:gd name="T7" fmla="*/ 1 h 3"/>
                <a:gd name="T8" fmla="*/ 8 w 9"/>
                <a:gd name="T9" fmla="*/ 1 h 3"/>
                <a:gd name="T10" fmla="*/ 8 w 9"/>
                <a:gd name="T11" fmla="*/ 0 h 3"/>
              </a:gdLst>
              <a:ahLst/>
              <a:cxnLst>
                <a:cxn ang="0">
                  <a:pos x="T0" y="T1"/>
                </a:cxn>
                <a:cxn ang="0">
                  <a:pos x="T2" y="T3"/>
                </a:cxn>
                <a:cxn ang="0">
                  <a:pos x="T4" y="T5"/>
                </a:cxn>
                <a:cxn ang="0">
                  <a:pos x="T6" y="T7"/>
                </a:cxn>
                <a:cxn ang="0">
                  <a:pos x="T8" y="T9"/>
                </a:cxn>
                <a:cxn ang="0">
                  <a:pos x="T10" y="T11"/>
                </a:cxn>
              </a:cxnLst>
              <a:rect l="0" t="0" r="r" b="b"/>
              <a:pathLst>
                <a:path w="9" h="3">
                  <a:moveTo>
                    <a:pt x="8" y="0"/>
                  </a:moveTo>
                  <a:cubicBezTo>
                    <a:pt x="7" y="1"/>
                    <a:pt x="7" y="1"/>
                    <a:pt x="7" y="1"/>
                  </a:cubicBezTo>
                  <a:cubicBezTo>
                    <a:pt x="5" y="1"/>
                    <a:pt x="2" y="1"/>
                    <a:pt x="0" y="2"/>
                  </a:cubicBezTo>
                  <a:cubicBezTo>
                    <a:pt x="3" y="3"/>
                    <a:pt x="6" y="1"/>
                    <a:pt x="9" y="1"/>
                  </a:cubicBezTo>
                  <a:cubicBezTo>
                    <a:pt x="8" y="1"/>
                    <a:pt x="8" y="1"/>
                    <a:pt x="8" y="1"/>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3" name="Freeform 723"/>
            <p:cNvSpPr/>
            <p:nvPr/>
          </p:nvSpPr>
          <p:spPr bwMode="auto">
            <a:xfrm>
              <a:off x="784225" y="-1444625"/>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4" name="Freeform 724"/>
            <p:cNvSpPr/>
            <p:nvPr/>
          </p:nvSpPr>
          <p:spPr bwMode="auto">
            <a:xfrm>
              <a:off x="1430338" y="-1241425"/>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5" name="Freeform 725"/>
            <p:cNvSpPr>
              <a:spLocks noEditPoints="1"/>
            </p:cNvSpPr>
            <p:nvPr/>
          </p:nvSpPr>
          <p:spPr bwMode="auto">
            <a:xfrm>
              <a:off x="7938" y="-1535113"/>
              <a:ext cx="1704975" cy="428625"/>
            </a:xfrm>
            <a:custGeom>
              <a:avLst/>
              <a:gdLst>
                <a:gd name="T0" fmla="*/ 357 w 454"/>
                <a:gd name="T1" fmla="*/ 83 h 114"/>
                <a:gd name="T2" fmla="*/ 363 w 454"/>
                <a:gd name="T3" fmla="*/ 80 h 114"/>
                <a:gd name="T4" fmla="*/ 367 w 454"/>
                <a:gd name="T5" fmla="*/ 77 h 114"/>
                <a:gd name="T6" fmla="*/ 358 w 454"/>
                <a:gd name="T7" fmla="*/ 73 h 114"/>
                <a:gd name="T8" fmla="*/ 218 w 454"/>
                <a:gd name="T9" fmla="*/ 66 h 114"/>
                <a:gd name="T10" fmla="*/ 328 w 454"/>
                <a:gd name="T11" fmla="*/ 65 h 114"/>
                <a:gd name="T12" fmla="*/ 361 w 454"/>
                <a:gd name="T13" fmla="*/ 62 h 114"/>
                <a:gd name="T14" fmla="*/ 421 w 454"/>
                <a:gd name="T15" fmla="*/ 62 h 114"/>
                <a:gd name="T16" fmla="*/ 361 w 454"/>
                <a:gd name="T17" fmla="*/ 53 h 114"/>
                <a:gd name="T18" fmla="*/ 384 w 454"/>
                <a:gd name="T19" fmla="*/ 50 h 114"/>
                <a:gd name="T20" fmla="*/ 360 w 454"/>
                <a:gd name="T21" fmla="*/ 45 h 114"/>
                <a:gd name="T22" fmla="*/ 314 w 454"/>
                <a:gd name="T23" fmla="*/ 34 h 114"/>
                <a:gd name="T24" fmla="*/ 207 w 454"/>
                <a:gd name="T25" fmla="*/ 24 h 114"/>
                <a:gd name="T26" fmla="*/ 40 w 454"/>
                <a:gd name="T27" fmla="*/ 16 h 114"/>
                <a:gd name="T28" fmla="*/ 257 w 454"/>
                <a:gd name="T29" fmla="*/ 16 h 114"/>
                <a:gd name="T30" fmla="*/ 321 w 454"/>
                <a:gd name="T31" fmla="*/ 18 h 114"/>
                <a:gd name="T32" fmla="*/ 392 w 454"/>
                <a:gd name="T33" fmla="*/ 19 h 114"/>
                <a:gd name="T34" fmla="*/ 279 w 454"/>
                <a:gd name="T35" fmla="*/ 8 h 114"/>
                <a:gd name="T36" fmla="*/ 52 w 454"/>
                <a:gd name="T37" fmla="*/ 4 h 114"/>
                <a:gd name="T38" fmla="*/ 290 w 454"/>
                <a:gd name="T39" fmla="*/ 3 h 114"/>
                <a:gd name="T40" fmla="*/ 38 w 454"/>
                <a:gd name="T41" fmla="*/ 0 h 114"/>
                <a:gd name="T42" fmla="*/ 23 w 454"/>
                <a:gd name="T43" fmla="*/ 14 h 114"/>
                <a:gd name="T44" fmla="*/ 17 w 454"/>
                <a:gd name="T45" fmla="*/ 22 h 114"/>
                <a:gd name="T46" fmla="*/ 12 w 454"/>
                <a:gd name="T47" fmla="*/ 31 h 114"/>
                <a:gd name="T48" fmla="*/ 22 w 454"/>
                <a:gd name="T49" fmla="*/ 36 h 114"/>
                <a:gd name="T50" fmla="*/ 19 w 454"/>
                <a:gd name="T51" fmla="*/ 40 h 114"/>
                <a:gd name="T52" fmla="*/ 14 w 454"/>
                <a:gd name="T53" fmla="*/ 45 h 114"/>
                <a:gd name="T54" fmla="*/ 28 w 454"/>
                <a:gd name="T55" fmla="*/ 52 h 114"/>
                <a:gd name="T56" fmla="*/ 24 w 454"/>
                <a:gd name="T57" fmla="*/ 52 h 114"/>
                <a:gd name="T58" fmla="*/ 7 w 454"/>
                <a:gd name="T59" fmla="*/ 58 h 114"/>
                <a:gd name="T60" fmla="*/ 27 w 454"/>
                <a:gd name="T61" fmla="*/ 65 h 114"/>
                <a:gd name="T62" fmla="*/ 15 w 454"/>
                <a:gd name="T63" fmla="*/ 73 h 114"/>
                <a:gd name="T64" fmla="*/ 36 w 454"/>
                <a:gd name="T65" fmla="*/ 82 h 114"/>
                <a:gd name="T66" fmla="*/ 34 w 454"/>
                <a:gd name="T67" fmla="*/ 88 h 114"/>
                <a:gd name="T68" fmla="*/ 38 w 454"/>
                <a:gd name="T69" fmla="*/ 98 h 114"/>
                <a:gd name="T70" fmla="*/ 22 w 454"/>
                <a:gd name="T71" fmla="*/ 100 h 114"/>
                <a:gd name="T72" fmla="*/ 35 w 454"/>
                <a:gd name="T73" fmla="*/ 106 h 114"/>
                <a:gd name="T74" fmla="*/ 74 w 454"/>
                <a:gd name="T75" fmla="*/ 107 h 114"/>
                <a:gd name="T76" fmla="*/ 378 w 454"/>
                <a:gd name="T77" fmla="*/ 109 h 114"/>
                <a:gd name="T78" fmla="*/ 237 w 454"/>
                <a:gd name="T79" fmla="*/ 100 h 114"/>
                <a:gd name="T80" fmla="*/ 384 w 454"/>
                <a:gd name="T81" fmla="*/ 101 h 114"/>
                <a:gd name="T82" fmla="*/ 227 w 454"/>
                <a:gd name="T83" fmla="*/ 93 h 114"/>
                <a:gd name="T84" fmla="*/ 233 w 454"/>
                <a:gd name="T85" fmla="*/ 91 h 114"/>
                <a:gd name="T86" fmla="*/ 240 w 454"/>
                <a:gd name="T87" fmla="*/ 91 h 114"/>
                <a:gd name="T88" fmla="*/ 276 w 454"/>
                <a:gd name="T89" fmla="*/ 89 h 114"/>
                <a:gd name="T90" fmla="*/ 223 w 454"/>
                <a:gd name="T91" fmla="*/ 84 h 114"/>
                <a:gd name="T92" fmla="*/ 454 w 454"/>
                <a:gd name="T93" fmla="*/ 94 h 114"/>
                <a:gd name="T94" fmla="*/ 353 w 454"/>
                <a:gd name="T95" fmla="*/ 75 h 114"/>
                <a:gd name="T96" fmla="*/ 349 w 454"/>
                <a:gd name="T97" fmla="*/ 75 h 114"/>
                <a:gd name="T98" fmla="*/ 355 w 454"/>
                <a:gd name="T99" fmla="*/ 58 h 114"/>
                <a:gd name="T100" fmla="*/ 360 w 454"/>
                <a:gd name="T101" fmla="*/ 53 h 114"/>
                <a:gd name="T102" fmla="*/ 20 w 454"/>
                <a:gd name="T103" fmla="*/ 4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4" h="114">
                  <a:moveTo>
                    <a:pt x="417" y="89"/>
                  </a:moveTo>
                  <a:cubicBezTo>
                    <a:pt x="388" y="87"/>
                    <a:pt x="361" y="86"/>
                    <a:pt x="332" y="84"/>
                  </a:cubicBezTo>
                  <a:cubicBezTo>
                    <a:pt x="330" y="82"/>
                    <a:pt x="330" y="82"/>
                    <a:pt x="330" y="82"/>
                  </a:cubicBezTo>
                  <a:cubicBezTo>
                    <a:pt x="340" y="83"/>
                    <a:pt x="348" y="82"/>
                    <a:pt x="357" y="83"/>
                  </a:cubicBezTo>
                  <a:cubicBezTo>
                    <a:pt x="359" y="83"/>
                    <a:pt x="359" y="83"/>
                    <a:pt x="359" y="83"/>
                  </a:cubicBezTo>
                  <a:cubicBezTo>
                    <a:pt x="385" y="83"/>
                    <a:pt x="413" y="86"/>
                    <a:pt x="439" y="86"/>
                  </a:cubicBezTo>
                  <a:cubicBezTo>
                    <a:pt x="438" y="85"/>
                    <a:pt x="438" y="85"/>
                    <a:pt x="438" y="85"/>
                  </a:cubicBezTo>
                  <a:cubicBezTo>
                    <a:pt x="363" y="80"/>
                    <a:pt x="363" y="80"/>
                    <a:pt x="363" y="80"/>
                  </a:cubicBezTo>
                  <a:cubicBezTo>
                    <a:pt x="363" y="79"/>
                    <a:pt x="364" y="79"/>
                    <a:pt x="364" y="79"/>
                  </a:cubicBezTo>
                  <a:cubicBezTo>
                    <a:pt x="367" y="80"/>
                    <a:pt x="370" y="77"/>
                    <a:pt x="372" y="78"/>
                  </a:cubicBezTo>
                  <a:cubicBezTo>
                    <a:pt x="374" y="78"/>
                    <a:pt x="377" y="78"/>
                    <a:pt x="379" y="78"/>
                  </a:cubicBezTo>
                  <a:cubicBezTo>
                    <a:pt x="367" y="77"/>
                    <a:pt x="367" y="77"/>
                    <a:pt x="367" y="77"/>
                  </a:cubicBezTo>
                  <a:cubicBezTo>
                    <a:pt x="385" y="76"/>
                    <a:pt x="403" y="80"/>
                    <a:pt x="419" y="77"/>
                  </a:cubicBezTo>
                  <a:cubicBezTo>
                    <a:pt x="408" y="75"/>
                    <a:pt x="393" y="75"/>
                    <a:pt x="384" y="74"/>
                  </a:cubicBezTo>
                  <a:cubicBezTo>
                    <a:pt x="382" y="74"/>
                    <a:pt x="381" y="73"/>
                    <a:pt x="380" y="74"/>
                  </a:cubicBezTo>
                  <a:cubicBezTo>
                    <a:pt x="358" y="73"/>
                    <a:pt x="358" y="73"/>
                    <a:pt x="358" y="73"/>
                  </a:cubicBezTo>
                  <a:cubicBezTo>
                    <a:pt x="358" y="72"/>
                    <a:pt x="358" y="72"/>
                    <a:pt x="358" y="72"/>
                  </a:cubicBezTo>
                  <a:cubicBezTo>
                    <a:pt x="359" y="71"/>
                    <a:pt x="360" y="72"/>
                    <a:pt x="361" y="72"/>
                  </a:cubicBezTo>
                  <a:cubicBezTo>
                    <a:pt x="357" y="70"/>
                    <a:pt x="353" y="71"/>
                    <a:pt x="350" y="70"/>
                  </a:cubicBezTo>
                  <a:cubicBezTo>
                    <a:pt x="218" y="66"/>
                    <a:pt x="218" y="66"/>
                    <a:pt x="218" y="66"/>
                  </a:cubicBezTo>
                  <a:cubicBezTo>
                    <a:pt x="218" y="65"/>
                    <a:pt x="218" y="65"/>
                    <a:pt x="218" y="65"/>
                  </a:cubicBezTo>
                  <a:cubicBezTo>
                    <a:pt x="219" y="64"/>
                    <a:pt x="219" y="64"/>
                    <a:pt x="219" y="64"/>
                  </a:cubicBezTo>
                  <a:cubicBezTo>
                    <a:pt x="236" y="64"/>
                    <a:pt x="252" y="64"/>
                    <a:pt x="269" y="64"/>
                  </a:cubicBezTo>
                  <a:cubicBezTo>
                    <a:pt x="288" y="64"/>
                    <a:pt x="309" y="66"/>
                    <a:pt x="328" y="65"/>
                  </a:cubicBezTo>
                  <a:cubicBezTo>
                    <a:pt x="344" y="64"/>
                    <a:pt x="364" y="67"/>
                    <a:pt x="381" y="66"/>
                  </a:cubicBezTo>
                  <a:cubicBezTo>
                    <a:pt x="360" y="65"/>
                    <a:pt x="340" y="63"/>
                    <a:pt x="319" y="60"/>
                  </a:cubicBezTo>
                  <a:cubicBezTo>
                    <a:pt x="321" y="59"/>
                    <a:pt x="321" y="59"/>
                    <a:pt x="321" y="59"/>
                  </a:cubicBezTo>
                  <a:cubicBezTo>
                    <a:pt x="361" y="62"/>
                    <a:pt x="361" y="62"/>
                    <a:pt x="361" y="62"/>
                  </a:cubicBezTo>
                  <a:cubicBezTo>
                    <a:pt x="364" y="61"/>
                    <a:pt x="364" y="61"/>
                    <a:pt x="364" y="61"/>
                  </a:cubicBezTo>
                  <a:cubicBezTo>
                    <a:pt x="376" y="61"/>
                    <a:pt x="389" y="62"/>
                    <a:pt x="401" y="62"/>
                  </a:cubicBezTo>
                  <a:cubicBezTo>
                    <a:pt x="399" y="60"/>
                    <a:pt x="397" y="62"/>
                    <a:pt x="396" y="60"/>
                  </a:cubicBezTo>
                  <a:cubicBezTo>
                    <a:pt x="403" y="58"/>
                    <a:pt x="412" y="62"/>
                    <a:pt x="421" y="62"/>
                  </a:cubicBezTo>
                  <a:cubicBezTo>
                    <a:pt x="418" y="60"/>
                    <a:pt x="411" y="62"/>
                    <a:pt x="408" y="58"/>
                  </a:cubicBezTo>
                  <a:cubicBezTo>
                    <a:pt x="384" y="56"/>
                    <a:pt x="360" y="57"/>
                    <a:pt x="337" y="55"/>
                  </a:cubicBezTo>
                  <a:cubicBezTo>
                    <a:pt x="359" y="53"/>
                    <a:pt x="382" y="56"/>
                    <a:pt x="405" y="56"/>
                  </a:cubicBezTo>
                  <a:cubicBezTo>
                    <a:pt x="361" y="53"/>
                    <a:pt x="361" y="53"/>
                    <a:pt x="361" y="53"/>
                  </a:cubicBezTo>
                  <a:cubicBezTo>
                    <a:pt x="361" y="52"/>
                    <a:pt x="361" y="52"/>
                    <a:pt x="361" y="52"/>
                  </a:cubicBezTo>
                  <a:cubicBezTo>
                    <a:pt x="377" y="52"/>
                    <a:pt x="395" y="54"/>
                    <a:pt x="411" y="55"/>
                  </a:cubicBezTo>
                  <a:cubicBezTo>
                    <a:pt x="415" y="54"/>
                    <a:pt x="415" y="54"/>
                    <a:pt x="415" y="54"/>
                  </a:cubicBezTo>
                  <a:cubicBezTo>
                    <a:pt x="403" y="54"/>
                    <a:pt x="396" y="50"/>
                    <a:pt x="384" y="50"/>
                  </a:cubicBezTo>
                  <a:cubicBezTo>
                    <a:pt x="281" y="43"/>
                    <a:pt x="281" y="43"/>
                    <a:pt x="281" y="43"/>
                  </a:cubicBezTo>
                  <a:cubicBezTo>
                    <a:pt x="251" y="41"/>
                    <a:pt x="251" y="41"/>
                    <a:pt x="251" y="41"/>
                  </a:cubicBezTo>
                  <a:cubicBezTo>
                    <a:pt x="269" y="41"/>
                    <a:pt x="269" y="41"/>
                    <a:pt x="269" y="41"/>
                  </a:cubicBezTo>
                  <a:cubicBezTo>
                    <a:pt x="360" y="45"/>
                    <a:pt x="360" y="45"/>
                    <a:pt x="360" y="45"/>
                  </a:cubicBezTo>
                  <a:cubicBezTo>
                    <a:pt x="355" y="42"/>
                    <a:pt x="348" y="43"/>
                    <a:pt x="343" y="41"/>
                  </a:cubicBezTo>
                  <a:cubicBezTo>
                    <a:pt x="347" y="41"/>
                    <a:pt x="351" y="41"/>
                    <a:pt x="354" y="40"/>
                  </a:cubicBezTo>
                  <a:cubicBezTo>
                    <a:pt x="320" y="37"/>
                    <a:pt x="287" y="38"/>
                    <a:pt x="254" y="34"/>
                  </a:cubicBezTo>
                  <a:cubicBezTo>
                    <a:pt x="273" y="32"/>
                    <a:pt x="296" y="34"/>
                    <a:pt x="314" y="34"/>
                  </a:cubicBezTo>
                  <a:cubicBezTo>
                    <a:pt x="272" y="31"/>
                    <a:pt x="272" y="31"/>
                    <a:pt x="272" y="31"/>
                  </a:cubicBezTo>
                  <a:cubicBezTo>
                    <a:pt x="272" y="31"/>
                    <a:pt x="272" y="31"/>
                    <a:pt x="272" y="31"/>
                  </a:cubicBezTo>
                  <a:cubicBezTo>
                    <a:pt x="283" y="31"/>
                    <a:pt x="294" y="30"/>
                    <a:pt x="304" y="30"/>
                  </a:cubicBezTo>
                  <a:cubicBezTo>
                    <a:pt x="270" y="25"/>
                    <a:pt x="239" y="27"/>
                    <a:pt x="207" y="24"/>
                  </a:cubicBezTo>
                  <a:cubicBezTo>
                    <a:pt x="207" y="24"/>
                    <a:pt x="207" y="24"/>
                    <a:pt x="207" y="24"/>
                  </a:cubicBezTo>
                  <a:cubicBezTo>
                    <a:pt x="191" y="25"/>
                    <a:pt x="178" y="19"/>
                    <a:pt x="162" y="22"/>
                  </a:cubicBezTo>
                  <a:cubicBezTo>
                    <a:pt x="121" y="21"/>
                    <a:pt x="81" y="23"/>
                    <a:pt x="40" y="17"/>
                  </a:cubicBezTo>
                  <a:cubicBezTo>
                    <a:pt x="40" y="16"/>
                    <a:pt x="40" y="16"/>
                    <a:pt x="40" y="16"/>
                  </a:cubicBezTo>
                  <a:cubicBezTo>
                    <a:pt x="45" y="16"/>
                    <a:pt x="50" y="16"/>
                    <a:pt x="54" y="17"/>
                  </a:cubicBezTo>
                  <a:cubicBezTo>
                    <a:pt x="139" y="16"/>
                    <a:pt x="139" y="16"/>
                    <a:pt x="139" y="16"/>
                  </a:cubicBezTo>
                  <a:cubicBezTo>
                    <a:pt x="201" y="17"/>
                    <a:pt x="201" y="17"/>
                    <a:pt x="201" y="17"/>
                  </a:cubicBezTo>
                  <a:cubicBezTo>
                    <a:pt x="219" y="16"/>
                    <a:pt x="238" y="15"/>
                    <a:pt x="257" y="16"/>
                  </a:cubicBezTo>
                  <a:cubicBezTo>
                    <a:pt x="337" y="19"/>
                    <a:pt x="337" y="19"/>
                    <a:pt x="337" y="19"/>
                  </a:cubicBezTo>
                  <a:cubicBezTo>
                    <a:pt x="336" y="16"/>
                    <a:pt x="329" y="17"/>
                    <a:pt x="326" y="17"/>
                  </a:cubicBezTo>
                  <a:cubicBezTo>
                    <a:pt x="327" y="17"/>
                    <a:pt x="328" y="17"/>
                    <a:pt x="329" y="18"/>
                  </a:cubicBezTo>
                  <a:cubicBezTo>
                    <a:pt x="327" y="18"/>
                    <a:pt x="323" y="18"/>
                    <a:pt x="321" y="18"/>
                  </a:cubicBezTo>
                  <a:cubicBezTo>
                    <a:pt x="322" y="17"/>
                    <a:pt x="322" y="17"/>
                    <a:pt x="322" y="17"/>
                  </a:cubicBezTo>
                  <a:cubicBezTo>
                    <a:pt x="294" y="14"/>
                    <a:pt x="267" y="15"/>
                    <a:pt x="241" y="13"/>
                  </a:cubicBezTo>
                  <a:cubicBezTo>
                    <a:pt x="263" y="11"/>
                    <a:pt x="288" y="14"/>
                    <a:pt x="311" y="14"/>
                  </a:cubicBezTo>
                  <a:cubicBezTo>
                    <a:pt x="392" y="19"/>
                    <a:pt x="392" y="19"/>
                    <a:pt x="392" y="19"/>
                  </a:cubicBezTo>
                  <a:cubicBezTo>
                    <a:pt x="392" y="19"/>
                    <a:pt x="392" y="19"/>
                    <a:pt x="392" y="19"/>
                  </a:cubicBezTo>
                  <a:cubicBezTo>
                    <a:pt x="306" y="11"/>
                    <a:pt x="306" y="11"/>
                    <a:pt x="306" y="11"/>
                  </a:cubicBezTo>
                  <a:cubicBezTo>
                    <a:pt x="281" y="9"/>
                    <a:pt x="281" y="9"/>
                    <a:pt x="281" y="9"/>
                  </a:cubicBezTo>
                  <a:cubicBezTo>
                    <a:pt x="279" y="8"/>
                    <a:pt x="279" y="8"/>
                    <a:pt x="279" y="8"/>
                  </a:cubicBezTo>
                  <a:cubicBezTo>
                    <a:pt x="294" y="8"/>
                    <a:pt x="312" y="10"/>
                    <a:pt x="329" y="10"/>
                  </a:cubicBezTo>
                  <a:cubicBezTo>
                    <a:pt x="303" y="7"/>
                    <a:pt x="271" y="5"/>
                    <a:pt x="243" y="5"/>
                  </a:cubicBezTo>
                  <a:cubicBezTo>
                    <a:pt x="164" y="5"/>
                    <a:pt x="164" y="5"/>
                    <a:pt x="164" y="5"/>
                  </a:cubicBezTo>
                  <a:cubicBezTo>
                    <a:pt x="127" y="4"/>
                    <a:pt x="89" y="7"/>
                    <a:pt x="52" y="4"/>
                  </a:cubicBezTo>
                  <a:cubicBezTo>
                    <a:pt x="50" y="3"/>
                    <a:pt x="50" y="3"/>
                    <a:pt x="49" y="1"/>
                  </a:cubicBezTo>
                  <a:cubicBezTo>
                    <a:pt x="68" y="2"/>
                    <a:pt x="87" y="3"/>
                    <a:pt x="105" y="2"/>
                  </a:cubicBezTo>
                  <a:cubicBezTo>
                    <a:pt x="217" y="1"/>
                    <a:pt x="217" y="1"/>
                    <a:pt x="217" y="1"/>
                  </a:cubicBezTo>
                  <a:cubicBezTo>
                    <a:pt x="290" y="3"/>
                    <a:pt x="290" y="3"/>
                    <a:pt x="290" y="3"/>
                  </a:cubicBezTo>
                  <a:cubicBezTo>
                    <a:pt x="258" y="0"/>
                    <a:pt x="226" y="0"/>
                    <a:pt x="196" y="0"/>
                  </a:cubicBezTo>
                  <a:cubicBezTo>
                    <a:pt x="115" y="1"/>
                    <a:pt x="115" y="1"/>
                    <a:pt x="115" y="1"/>
                  </a:cubicBezTo>
                  <a:cubicBezTo>
                    <a:pt x="100" y="0"/>
                    <a:pt x="100" y="0"/>
                    <a:pt x="100" y="0"/>
                  </a:cubicBezTo>
                  <a:cubicBezTo>
                    <a:pt x="80" y="3"/>
                    <a:pt x="57" y="0"/>
                    <a:pt x="38" y="0"/>
                  </a:cubicBezTo>
                  <a:cubicBezTo>
                    <a:pt x="47" y="2"/>
                    <a:pt x="47" y="2"/>
                    <a:pt x="47" y="2"/>
                  </a:cubicBezTo>
                  <a:cubicBezTo>
                    <a:pt x="46" y="3"/>
                    <a:pt x="46" y="3"/>
                    <a:pt x="46" y="3"/>
                  </a:cubicBezTo>
                  <a:cubicBezTo>
                    <a:pt x="33" y="4"/>
                    <a:pt x="19" y="4"/>
                    <a:pt x="9" y="13"/>
                  </a:cubicBezTo>
                  <a:cubicBezTo>
                    <a:pt x="23" y="14"/>
                    <a:pt x="23" y="14"/>
                    <a:pt x="23" y="14"/>
                  </a:cubicBezTo>
                  <a:cubicBezTo>
                    <a:pt x="21" y="15"/>
                    <a:pt x="21" y="15"/>
                    <a:pt x="21" y="15"/>
                  </a:cubicBezTo>
                  <a:cubicBezTo>
                    <a:pt x="26" y="15"/>
                    <a:pt x="33" y="13"/>
                    <a:pt x="35" y="18"/>
                  </a:cubicBezTo>
                  <a:cubicBezTo>
                    <a:pt x="35" y="18"/>
                    <a:pt x="34" y="19"/>
                    <a:pt x="33" y="18"/>
                  </a:cubicBezTo>
                  <a:cubicBezTo>
                    <a:pt x="29" y="22"/>
                    <a:pt x="22" y="19"/>
                    <a:pt x="17" y="22"/>
                  </a:cubicBezTo>
                  <a:cubicBezTo>
                    <a:pt x="21" y="27"/>
                    <a:pt x="29" y="23"/>
                    <a:pt x="33" y="26"/>
                  </a:cubicBezTo>
                  <a:cubicBezTo>
                    <a:pt x="27" y="27"/>
                    <a:pt x="27" y="27"/>
                    <a:pt x="27" y="27"/>
                  </a:cubicBezTo>
                  <a:cubicBezTo>
                    <a:pt x="29" y="28"/>
                    <a:pt x="33" y="27"/>
                    <a:pt x="34" y="29"/>
                  </a:cubicBezTo>
                  <a:cubicBezTo>
                    <a:pt x="28" y="33"/>
                    <a:pt x="19" y="28"/>
                    <a:pt x="12" y="31"/>
                  </a:cubicBezTo>
                  <a:cubicBezTo>
                    <a:pt x="12" y="31"/>
                    <a:pt x="11" y="32"/>
                    <a:pt x="11" y="32"/>
                  </a:cubicBezTo>
                  <a:cubicBezTo>
                    <a:pt x="15" y="33"/>
                    <a:pt x="19" y="31"/>
                    <a:pt x="22" y="33"/>
                  </a:cubicBezTo>
                  <a:cubicBezTo>
                    <a:pt x="34" y="35"/>
                    <a:pt x="47" y="34"/>
                    <a:pt x="58" y="37"/>
                  </a:cubicBezTo>
                  <a:cubicBezTo>
                    <a:pt x="46" y="38"/>
                    <a:pt x="34" y="36"/>
                    <a:pt x="22" y="36"/>
                  </a:cubicBezTo>
                  <a:cubicBezTo>
                    <a:pt x="19" y="36"/>
                    <a:pt x="16" y="38"/>
                    <a:pt x="14" y="38"/>
                  </a:cubicBezTo>
                  <a:cubicBezTo>
                    <a:pt x="14" y="38"/>
                    <a:pt x="14" y="38"/>
                    <a:pt x="15" y="38"/>
                  </a:cubicBezTo>
                  <a:cubicBezTo>
                    <a:pt x="15" y="39"/>
                    <a:pt x="15" y="39"/>
                    <a:pt x="15" y="39"/>
                  </a:cubicBezTo>
                  <a:cubicBezTo>
                    <a:pt x="16" y="41"/>
                    <a:pt x="18" y="38"/>
                    <a:pt x="19" y="40"/>
                  </a:cubicBezTo>
                  <a:cubicBezTo>
                    <a:pt x="19" y="42"/>
                    <a:pt x="16" y="41"/>
                    <a:pt x="15" y="42"/>
                  </a:cubicBezTo>
                  <a:cubicBezTo>
                    <a:pt x="16" y="42"/>
                    <a:pt x="16" y="43"/>
                    <a:pt x="17" y="43"/>
                  </a:cubicBezTo>
                  <a:cubicBezTo>
                    <a:pt x="16" y="44"/>
                    <a:pt x="14" y="44"/>
                    <a:pt x="12" y="44"/>
                  </a:cubicBezTo>
                  <a:cubicBezTo>
                    <a:pt x="13" y="44"/>
                    <a:pt x="13" y="44"/>
                    <a:pt x="14" y="45"/>
                  </a:cubicBezTo>
                  <a:cubicBezTo>
                    <a:pt x="14" y="46"/>
                    <a:pt x="14" y="46"/>
                    <a:pt x="14" y="46"/>
                  </a:cubicBezTo>
                  <a:cubicBezTo>
                    <a:pt x="13" y="47"/>
                    <a:pt x="12" y="46"/>
                    <a:pt x="11" y="47"/>
                  </a:cubicBezTo>
                  <a:cubicBezTo>
                    <a:pt x="12" y="48"/>
                    <a:pt x="13" y="46"/>
                    <a:pt x="14" y="47"/>
                  </a:cubicBezTo>
                  <a:cubicBezTo>
                    <a:pt x="17" y="50"/>
                    <a:pt x="25" y="47"/>
                    <a:pt x="28" y="52"/>
                  </a:cubicBezTo>
                  <a:cubicBezTo>
                    <a:pt x="27" y="52"/>
                    <a:pt x="27" y="52"/>
                    <a:pt x="27" y="52"/>
                  </a:cubicBezTo>
                  <a:cubicBezTo>
                    <a:pt x="30" y="53"/>
                    <a:pt x="32" y="51"/>
                    <a:pt x="35" y="54"/>
                  </a:cubicBezTo>
                  <a:cubicBezTo>
                    <a:pt x="29" y="53"/>
                    <a:pt x="23" y="54"/>
                    <a:pt x="17" y="52"/>
                  </a:cubicBezTo>
                  <a:cubicBezTo>
                    <a:pt x="18" y="51"/>
                    <a:pt x="22" y="52"/>
                    <a:pt x="24" y="52"/>
                  </a:cubicBezTo>
                  <a:cubicBezTo>
                    <a:pt x="23" y="51"/>
                    <a:pt x="23" y="51"/>
                    <a:pt x="23" y="51"/>
                  </a:cubicBezTo>
                  <a:cubicBezTo>
                    <a:pt x="20" y="50"/>
                    <a:pt x="14" y="50"/>
                    <a:pt x="14" y="53"/>
                  </a:cubicBezTo>
                  <a:cubicBezTo>
                    <a:pt x="11" y="53"/>
                    <a:pt x="7" y="52"/>
                    <a:pt x="5" y="54"/>
                  </a:cubicBezTo>
                  <a:cubicBezTo>
                    <a:pt x="8" y="54"/>
                    <a:pt x="5" y="56"/>
                    <a:pt x="7" y="58"/>
                  </a:cubicBezTo>
                  <a:cubicBezTo>
                    <a:pt x="9" y="58"/>
                    <a:pt x="9" y="58"/>
                    <a:pt x="9" y="58"/>
                  </a:cubicBezTo>
                  <a:cubicBezTo>
                    <a:pt x="10" y="60"/>
                    <a:pt x="15" y="59"/>
                    <a:pt x="14" y="61"/>
                  </a:cubicBezTo>
                  <a:cubicBezTo>
                    <a:pt x="18" y="62"/>
                    <a:pt x="18" y="62"/>
                    <a:pt x="18" y="62"/>
                  </a:cubicBezTo>
                  <a:cubicBezTo>
                    <a:pt x="21" y="64"/>
                    <a:pt x="25" y="63"/>
                    <a:pt x="27" y="65"/>
                  </a:cubicBezTo>
                  <a:cubicBezTo>
                    <a:pt x="20" y="70"/>
                    <a:pt x="9" y="69"/>
                    <a:pt x="0" y="69"/>
                  </a:cubicBezTo>
                  <a:cubicBezTo>
                    <a:pt x="3" y="71"/>
                    <a:pt x="11" y="68"/>
                    <a:pt x="13" y="72"/>
                  </a:cubicBezTo>
                  <a:cubicBezTo>
                    <a:pt x="11" y="73"/>
                    <a:pt x="11" y="73"/>
                    <a:pt x="11" y="73"/>
                  </a:cubicBezTo>
                  <a:cubicBezTo>
                    <a:pt x="13" y="74"/>
                    <a:pt x="14" y="71"/>
                    <a:pt x="15" y="73"/>
                  </a:cubicBezTo>
                  <a:cubicBezTo>
                    <a:pt x="11" y="75"/>
                    <a:pt x="11" y="75"/>
                    <a:pt x="11" y="75"/>
                  </a:cubicBezTo>
                  <a:cubicBezTo>
                    <a:pt x="16" y="74"/>
                    <a:pt x="22" y="76"/>
                    <a:pt x="27" y="77"/>
                  </a:cubicBezTo>
                  <a:cubicBezTo>
                    <a:pt x="26" y="79"/>
                    <a:pt x="22" y="77"/>
                    <a:pt x="21" y="79"/>
                  </a:cubicBezTo>
                  <a:cubicBezTo>
                    <a:pt x="25" y="81"/>
                    <a:pt x="31" y="81"/>
                    <a:pt x="36" y="82"/>
                  </a:cubicBezTo>
                  <a:cubicBezTo>
                    <a:pt x="32" y="83"/>
                    <a:pt x="32" y="83"/>
                    <a:pt x="32" y="83"/>
                  </a:cubicBezTo>
                  <a:cubicBezTo>
                    <a:pt x="35" y="84"/>
                    <a:pt x="37" y="85"/>
                    <a:pt x="40" y="87"/>
                  </a:cubicBezTo>
                  <a:cubicBezTo>
                    <a:pt x="37" y="87"/>
                    <a:pt x="34" y="87"/>
                    <a:pt x="31" y="87"/>
                  </a:cubicBezTo>
                  <a:cubicBezTo>
                    <a:pt x="34" y="88"/>
                    <a:pt x="34" y="88"/>
                    <a:pt x="34" y="88"/>
                  </a:cubicBezTo>
                  <a:cubicBezTo>
                    <a:pt x="27" y="89"/>
                    <a:pt x="27" y="89"/>
                    <a:pt x="27" y="89"/>
                  </a:cubicBezTo>
                  <a:cubicBezTo>
                    <a:pt x="38" y="90"/>
                    <a:pt x="45" y="95"/>
                    <a:pt x="57" y="95"/>
                  </a:cubicBezTo>
                  <a:cubicBezTo>
                    <a:pt x="72" y="100"/>
                    <a:pt x="91" y="98"/>
                    <a:pt x="106" y="101"/>
                  </a:cubicBezTo>
                  <a:cubicBezTo>
                    <a:pt x="84" y="103"/>
                    <a:pt x="59" y="98"/>
                    <a:pt x="38" y="98"/>
                  </a:cubicBezTo>
                  <a:cubicBezTo>
                    <a:pt x="30" y="97"/>
                    <a:pt x="18" y="99"/>
                    <a:pt x="13" y="95"/>
                  </a:cubicBezTo>
                  <a:cubicBezTo>
                    <a:pt x="15" y="98"/>
                    <a:pt x="19" y="96"/>
                    <a:pt x="21" y="98"/>
                  </a:cubicBezTo>
                  <a:cubicBezTo>
                    <a:pt x="21" y="99"/>
                    <a:pt x="21" y="99"/>
                    <a:pt x="21" y="99"/>
                  </a:cubicBezTo>
                  <a:cubicBezTo>
                    <a:pt x="22" y="100"/>
                    <a:pt x="22" y="100"/>
                    <a:pt x="22" y="100"/>
                  </a:cubicBezTo>
                  <a:cubicBezTo>
                    <a:pt x="21" y="100"/>
                    <a:pt x="21" y="100"/>
                    <a:pt x="21" y="100"/>
                  </a:cubicBezTo>
                  <a:cubicBezTo>
                    <a:pt x="23" y="104"/>
                    <a:pt x="29" y="103"/>
                    <a:pt x="33" y="105"/>
                  </a:cubicBezTo>
                  <a:cubicBezTo>
                    <a:pt x="32" y="106"/>
                    <a:pt x="30" y="106"/>
                    <a:pt x="29" y="106"/>
                  </a:cubicBezTo>
                  <a:cubicBezTo>
                    <a:pt x="35" y="106"/>
                    <a:pt x="35" y="106"/>
                    <a:pt x="35" y="106"/>
                  </a:cubicBezTo>
                  <a:cubicBezTo>
                    <a:pt x="59" y="111"/>
                    <a:pt x="86" y="114"/>
                    <a:pt x="111" y="113"/>
                  </a:cubicBezTo>
                  <a:cubicBezTo>
                    <a:pt x="100" y="112"/>
                    <a:pt x="86" y="113"/>
                    <a:pt x="73" y="111"/>
                  </a:cubicBezTo>
                  <a:cubicBezTo>
                    <a:pt x="69" y="108"/>
                    <a:pt x="63" y="110"/>
                    <a:pt x="58" y="108"/>
                  </a:cubicBezTo>
                  <a:cubicBezTo>
                    <a:pt x="63" y="106"/>
                    <a:pt x="69" y="108"/>
                    <a:pt x="74" y="107"/>
                  </a:cubicBezTo>
                  <a:cubicBezTo>
                    <a:pt x="161" y="107"/>
                    <a:pt x="161" y="107"/>
                    <a:pt x="161" y="107"/>
                  </a:cubicBezTo>
                  <a:cubicBezTo>
                    <a:pt x="192" y="108"/>
                    <a:pt x="220" y="106"/>
                    <a:pt x="250" y="106"/>
                  </a:cubicBezTo>
                  <a:cubicBezTo>
                    <a:pt x="376" y="110"/>
                    <a:pt x="376" y="110"/>
                    <a:pt x="376" y="110"/>
                  </a:cubicBezTo>
                  <a:cubicBezTo>
                    <a:pt x="378" y="109"/>
                    <a:pt x="378" y="109"/>
                    <a:pt x="378" y="109"/>
                  </a:cubicBezTo>
                  <a:cubicBezTo>
                    <a:pt x="346" y="108"/>
                    <a:pt x="346" y="108"/>
                    <a:pt x="346" y="108"/>
                  </a:cubicBezTo>
                  <a:cubicBezTo>
                    <a:pt x="342" y="107"/>
                    <a:pt x="340" y="106"/>
                    <a:pt x="336" y="107"/>
                  </a:cubicBezTo>
                  <a:cubicBezTo>
                    <a:pt x="303" y="102"/>
                    <a:pt x="270" y="104"/>
                    <a:pt x="236" y="100"/>
                  </a:cubicBezTo>
                  <a:cubicBezTo>
                    <a:pt x="237" y="100"/>
                    <a:pt x="237" y="100"/>
                    <a:pt x="237" y="100"/>
                  </a:cubicBezTo>
                  <a:cubicBezTo>
                    <a:pt x="283" y="99"/>
                    <a:pt x="329" y="101"/>
                    <a:pt x="375" y="103"/>
                  </a:cubicBezTo>
                  <a:cubicBezTo>
                    <a:pt x="377" y="101"/>
                    <a:pt x="377" y="101"/>
                    <a:pt x="377" y="101"/>
                  </a:cubicBezTo>
                  <a:cubicBezTo>
                    <a:pt x="377" y="103"/>
                    <a:pt x="377" y="103"/>
                    <a:pt x="377" y="103"/>
                  </a:cubicBezTo>
                  <a:cubicBezTo>
                    <a:pt x="379" y="102"/>
                    <a:pt x="383" y="104"/>
                    <a:pt x="384" y="101"/>
                  </a:cubicBezTo>
                  <a:cubicBezTo>
                    <a:pt x="383" y="101"/>
                    <a:pt x="382" y="102"/>
                    <a:pt x="382" y="101"/>
                  </a:cubicBezTo>
                  <a:cubicBezTo>
                    <a:pt x="367" y="99"/>
                    <a:pt x="349" y="97"/>
                    <a:pt x="333" y="97"/>
                  </a:cubicBezTo>
                  <a:cubicBezTo>
                    <a:pt x="243" y="94"/>
                    <a:pt x="243" y="94"/>
                    <a:pt x="243" y="94"/>
                  </a:cubicBezTo>
                  <a:cubicBezTo>
                    <a:pt x="227" y="93"/>
                    <a:pt x="227" y="93"/>
                    <a:pt x="227" y="93"/>
                  </a:cubicBezTo>
                  <a:cubicBezTo>
                    <a:pt x="227" y="92"/>
                    <a:pt x="228" y="92"/>
                    <a:pt x="229" y="92"/>
                  </a:cubicBezTo>
                  <a:cubicBezTo>
                    <a:pt x="229" y="92"/>
                    <a:pt x="229" y="92"/>
                    <a:pt x="228" y="92"/>
                  </a:cubicBezTo>
                  <a:cubicBezTo>
                    <a:pt x="228" y="91"/>
                    <a:pt x="228" y="91"/>
                    <a:pt x="228" y="91"/>
                  </a:cubicBezTo>
                  <a:cubicBezTo>
                    <a:pt x="230" y="91"/>
                    <a:pt x="232" y="90"/>
                    <a:pt x="233" y="91"/>
                  </a:cubicBezTo>
                  <a:cubicBezTo>
                    <a:pt x="235" y="90"/>
                    <a:pt x="238" y="91"/>
                    <a:pt x="240" y="91"/>
                  </a:cubicBezTo>
                  <a:cubicBezTo>
                    <a:pt x="240" y="92"/>
                    <a:pt x="240" y="92"/>
                    <a:pt x="240" y="92"/>
                  </a:cubicBezTo>
                  <a:cubicBezTo>
                    <a:pt x="242" y="92"/>
                    <a:pt x="242" y="92"/>
                    <a:pt x="242" y="92"/>
                  </a:cubicBezTo>
                  <a:cubicBezTo>
                    <a:pt x="241" y="92"/>
                    <a:pt x="241" y="92"/>
                    <a:pt x="240" y="91"/>
                  </a:cubicBezTo>
                  <a:cubicBezTo>
                    <a:pt x="242" y="90"/>
                    <a:pt x="242" y="90"/>
                    <a:pt x="242" y="90"/>
                  </a:cubicBezTo>
                  <a:cubicBezTo>
                    <a:pt x="256" y="90"/>
                    <a:pt x="274" y="92"/>
                    <a:pt x="288" y="90"/>
                  </a:cubicBezTo>
                  <a:cubicBezTo>
                    <a:pt x="287" y="90"/>
                    <a:pt x="285" y="90"/>
                    <a:pt x="284" y="89"/>
                  </a:cubicBezTo>
                  <a:cubicBezTo>
                    <a:pt x="282" y="90"/>
                    <a:pt x="278" y="89"/>
                    <a:pt x="276" y="89"/>
                  </a:cubicBezTo>
                  <a:cubicBezTo>
                    <a:pt x="271" y="88"/>
                    <a:pt x="267" y="90"/>
                    <a:pt x="263" y="88"/>
                  </a:cubicBezTo>
                  <a:cubicBezTo>
                    <a:pt x="253" y="87"/>
                    <a:pt x="242" y="88"/>
                    <a:pt x="233" y="87"/>
                  </a:cubicBezTo>
                  <a:cubicBezTo>
                    <a:pt x="236" y="86"/>
                    <a:pt x="241" y="86"/>
                    <a:pt x="245" y="86"/>
                  </a:cubicBezTo>
                  <a:cubicBezTo>
                    <a:pt x="239" y="85"/>
                    <a:pt x="230" y="86"/>
                    <a:pt x="223" y="84"/>
                  </a:cubicBezTo>
                  <a:cubicBezTo>
                    <a:pt x="224" y="84"/>
                    <a:pt x="224" y="84"/>
                    <a:pt x="224" y="84"/>
                  </a:cubicBezTo>
                  <a:cubicBezTo>
                    <a:pt x="304" y="85"/>
                    <a:pt x="304" y="85"/>
                    <a:pt x="304" y="85"/>
                  </a:cubicBezTo>
                  <a:cubicBezTo>
                    <a:pt x="321" y="86"/>
                    <a:pt x="321" y="86"/>
                    <a:pt x="321" y="86"/>
                  </a:cubicBezTo>
                  <a:cubicBezTo>
                    <a:pt x="366" y="87"/>
                    <a:pt x="407" y="92"/>
                    <a:pt x="454" y="94"/>
                  </a:cubicBezTo>
                  <a:cubicBezTo>
                    <a:pt x="432" y="92"/>
                    <a:pt x="432" y="92"/>
                    <a:pt x="432" y="92"/>
                  </a:cubicBezTo>
                  <a:cubicBezTo>
                    <a:pt x="427" y="92"/>
                    <a:pt x="422" y="91"/>
                    <a:pt x="417" y="89"/>
                  </a:cubicBezTo>
                  <a:close/>
                  <a:moveTo>
                    <a:pt x="349" y="75"/>
                  </a:moveTo>
                  <a:cubicBezTo>
                    <a:pt x="353" y="75"/>
                    <a:pt x="353" y="75"/>
                    <a:pt x="353" y="75"/>
                  </a:cubicBezTo>
                  <a:cubicBezTo>
                    <a:pt x="353" y="75"/>
                    <a:pt x="354" y="75"/>
                    <a:pt x="354" y="76"/>
                  </a:cubicBezTo>
                  <a:cubicBezTo>
                    <a:pt x="353" y="75"/>
                    <a:pt x="353" y="75"/>
                    <a:pt x="353" y="75"/>
                  </a:cubicBezTo>
                  <a:cubicBezTo>
                    <a:pt x="351" y="76"/>
                    <a:pt x="350" y="76"/>
                    <a:pt x="349" y="76"/>
                  </a:cubicBezTo>
                  <a:lnTo>
                    <a:pt x="349" y="75"/>
                  </a:lnTo>
                  <a:close/>
                  <a:moveTo>
                    <a:pt x="372" y="59"/>
                  </a:moveTo>
                  <a:cubicBezTo>
                    <a:pt x="375" y="59"/>
                    <a:pt x="377" y="59"/>
                    <a:pt x="380" y="59"/>
                  </a:cubicBezTo>
                  <a:cubicBezTo>
                    <a:pt x="378" y="59"/>
                    <a:pt x="375" y="59"/>
                    <a:pt x="372" y="59"/>
                  </a:cubicBezTo>
                  <a:cubicBezTo>
                    <a:pt x="366" y="59"/>
                    <a:pt x="361" y="59"/>
                    <a:pt x="355" y="58"/>
                  </a:cubicBezTo>
                  <a:cubicBezTo>
                    <a:pt x="360" y="58"/>
                    <a:pt x="366" y="59"/>
                    <a:pt x="372" y="59"/>
                  </a:cubicBezTo>
                  <a:close/>
                  <a:moveTo>
                    <a:pt x="360" y="53"/>
                  </a:moveTo>
                  <a:cubicBezTo>
                    <a:pt x="353" y="52"/>
                    <a:pt x="345" y="53"/>
                    <a:pt x="338" y="52"/>
                  </a:cubicBezTo>
                  <a:cubicBezTo>
                    <a:pt x="346" y="52"/>
                    <a:pt x="353" y="52"/>
                    <a:pt x="360" y="53"/>
                  </a:cubicBezTo>
                  <a:close/>
                  <a:moveTo>
                    <a:pt x="322" y="51"/>
                  </a:moveTo>
                  <a:cubicBezTo>
                    <a:pt x="319" y="52"/>
                    <a:pt x="311" y="51"/>
                    <a:pt x="306" y="50"/>
                  </a:cubicBezTo>
                  <a:cubicBezTo>
                    <a:pt x="312" y="50"/>
                    <a:pt x="316" y="51"/>
                    <a:pt x="322" y="51"/>
                  </a:cubicBezTo>
                  <a:close/>
                  <a:moveTo>
                    <a:pt x="20" y="42"/>
                  </a:moveTo>
                  <a:cubicBezTo>
                    <a:pt x="20" y="41"/>
                    <a:pt x="20" y="41"/>
                    <a:pt x="20" y="41"/>
                  </a:cubicBezTo>
                  <a:cubicBezTo>
                    <a:pt x="21" y="41"/>
                    <a:pt x="21" y="41"/>
                    <a:pt x="21" y="41"/>
                  </a:cubicBezTo>
                  <a:lnTo>
                    <a:pt x="2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6" name="Freeform 726"/>
            <p:cNvSpPr/>
            <p:nvPr/>
          </p:nvSpPr>
          <p:spPr bwMode="auto">
            <a:xfrm>
              <a:off x="1347788" y="-1489075"/>
              <a:ext cx="93663" cy="11113"/>
            </a:xfrm>
            <a:custGeom>
              <a:avLst/>
              <a:gdLst>
                <a:gd name="T0" fmla="*/ 25 w 25"/>
                <a:gd name="T1" fmla="*/ 3 h 3"/>
                <a:gd name="T2" fmla="*/ 0 w 25"/>
                <a:gd name="T3" fmla="*/ 0 h 3"/>
                <a:gd name="T4" fmla="*/ 25 w 25"/>
                <a:gd name="T5" fmla="*/ 3 h 3"/>
              </a:gdLst>
              <a:ahLst/>
              <a:cxnLst>
                <a:cxn ang="0">
                  <a:pos x="T0" y="T1"/>
                </a:cxn>
                <a:cxn ang="0">
                  <a:pos x="T2" y="T3"/>
                </a:cxn>
                <a:cxn ang="0">
                  <a:pos x="T4" y="T5"/>
                </a:cxn>
              </a:cxnLst>
              <a:rect l="0" t="0" r="r" b="b"/>
              <a:pathLst>
                <a:path w="25" h="3">
                  <a:moveTo>
                    <a:pt x="25" y="3"/>
                  </a:moveTo>
                  <a:cubicBezTo>
                    <a:pt x="17" y="1"/>
                    <a:pt x="9" y="1"/>
                    <a:pt x="0" y="0"/>
                  </a:cubicBezTo>
                  <a:cubicBezTo>
                    <a:pt x="8" y="2"/>
                    <a:pt x="18" y="2"/>
                    <a:pt x="2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7" name="Freeform 727"/>
            <p:cNvSpPr/>
            <p:nvPr/>
          </p:nvSpPr>
          <p:spPr bwMode="auto">
            <a:xfrm>
              <a:off x="96838" y="-1538288"/>
              <a:ext cx="15875" cy="7938"/>
            </a:xfrm>
            <a:custGeom>
              <a:avLst/>
              <a:gdLst>
                <a:gd name="T0" fmla="*/ 0 w 4"/>
                <a:gd name="T1" fmla="*/ 2 h 2"/>
                <a:gd name="T2" fmla="*/ 4 w 4"/>
                <a:gd name="T3" fmla="*/ 1 h 2"/>
                <a:gd name="T4" fmla="*/ 0 w 4"/>
                <a:gd name="T5" fmla="*/ 2 h 2"/>
              </a:gdLst>
              <a:ahLst/>
              <a:cxnLst>
                <a:cxn ang="0">
                  <a:pos x="T0" y="T1"/>
                </a:cxn>
                <a:cxn ang="0">
                  <a:pos x="T2" y="T3"/>
                </a:cxn>
                <a:cxn ang="0">
                  <a:pos x="T4" y="T5"/>
                </a:cxn>
              </a:cxnLst>
              <a:rect l="0" t="0" r="r" b="b"/>
              <a:pathLst>
                <a:path w="4" h="2">
                  <a:moveTo>
                    <a:pt x="0" y="2"/>
                  </a:moveTo>
                  <a:cubicBezTo>
                    <a:pt x="1" y="2"/>
                    <a:pt x="3" y="2"/>
                    <a:pt x="4" y="1"/>
                  </a:cubicBezTo>
                  <a:cubicBezTo>
                    <a:pt x="3"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8" name="Freeform 728"/>
            <p:cNvSpPr/>
            <p:nvPr/>
          </p:nvSpPr>
          <p:spPr bwMode="auto">
            <a:xfrm>
              <a:off x="976313" y="-1444625"/>
              <a:ext cx="217488" cy="22225"/>
            </a:xfrm>
            <a:custGeom>
              <a:avLst/>
              <a:gdLst>
                <a:gd name="T0" fmla="*/ 47 w 58"/>
                <a:gd name="T1" fmla="*/ 2 h 6"/>
                <a:gd name="T2" fmla="*/ 58 w 58"/>
                <a:gd name="T3" fmla="*/ 3 h 6"/>
                <a:gd name="T4" fmla="*/ 0 w 58"/>
                <a:gd name="T5" fmla="*/ 0 h 6"/>
                <a:gd name="T6" fmla="*/ 33 w 58"/>
                <a:gd name="T7" fmla="*/ 2 h 6"/>
                <a:gd name="T8" fmla="*/ 31 w 58"/>
                <a:gd name="T9" fmla="*/ 3 h 6"/>
                <a:gd name="T10" fmla="*/ 47 w 58"/>
                <a:gd name="T11" fmla="*/ 2 h 6"/>
              </a:gdLst>
              <a:ahLst/>
              <a:cxnLst>
                <a:cxn ang="0">
                  <a:pos x="T0" y="T1"/>
                </a:cxn>
                <a:cxn ang="0">
                  <a:pos x="T2" y="T3"/>
                </a:cxn>
                <a:cxn ang="0">
                  <a:pos x="T4" y="T5"/>
                </a:cxn>
                <a:cxn ang="0">
                  <a:pos x="T6" y="T7"/>
                </a:cxn>
                <a:cxn ang="0">
                  <a:pos x="T8" y="T9"/>
                </a:cxn>
                <a:cxn ang="0">
                  <a:pos x="T10" y="T11"/>
                </a:cxn>
              </a:cxnLst>
              <a:rect l="0" t="0" r="r" b="b"/>
              <a:pathLst>
                <a:path w="58" h="6">
                  <a:moveTo>
                    <a:pt x="47" y="2"/>
                  </a:moveTo>
                  <a:cubicBezTo>
                    <a:pt x="58" y="3"/>
                    <a:pt x="58" y="3"/>
                    <a:pt x="58" y="3"/>
                  </a:cubicBezTo>
                  <a:cubicBezTo>
                    <a:pt x="39" y="0"/>
                    <a:pt x="20" y="0"/>
                    <a:pt x="0" y="0"/>
                  </a:cubicBezTo>
                  <a:cubicBezTo>
                    <a:pt x="11" y="2"/>
                    <a:pt x="22" y="1"/>
                    <a:pt x="33" y="2"/>
                  </a:cubicBezTo>
                  <a:cubicBezTo>
                    <a:pt x="31" y="3"/>
                    <a:pt x="31" y="3"/>
                    <a:pt x="31" y="3"/>
                  </a:cubicBezTo>
                  <a:cubicBezTo>
                    <a:pt x="37" y="1"/>
                    <a:pt x="44" y="6"/>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9" name="Freeform 729"/>
            <p:cNvSpPr/>
            <p:nvPr/>
          </p:nvSpPr>
          <p:spPr bwMode="auto">
            <a:xfrm>
              <a:off x="1535113" y="-1343025"/>
              <a:ext cx="30163" cy="3175"/>
            </a:xfrm>
            <a:custGeom>
              <a:avLst/>
              <a:gdLst>
                <a:gd name="T0" fmla="*/ 0 w 8"/>
                <a:gd name="T1" fmla="*/ 0 h 1"/>
                <a:gd name="T2" fmla="*/ 8 w 8"/>
                <a:gd name="T3" fmla="*/ 1 h 1"/>
                <a:gd name="T4" fmla="*/ 0 w 8"/>
                <a:gd name="T5" fmla="*/ 0 h 1"/>
              </a:gdLst>
              <a:ahLst/>
              <a:cxnLst>
                <a:cxn ang="0">
                  <a:pos x="T0" y="T1"/>
                </a:cxn>
                <a:cxn ang="0">
                  <a:pos x="T2" y="T3"/>
                </a:cxn>
                <a:cxn ang="0">
                  <a:pos x="T4" y="T5"/>
                </a:cxn>
              </a:cxnLst>
              <a:rect l="0" t="0" r="r" b="b"/>
              <a:pathLst>
                <a:path w="8" h="1">
                  <a:moveTo>
                    <a:pt x="0" y="0"/>
                  </a:moveTo>
                  <a:cubicBezTo>
                    <a:pt x="3" y="0"/>
                    <a:pt x="6" y="0"/>
                    <a:pt x="8"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0" name="Freeform 730"/>
            <p:cNvSpPr/>
            <p:nvPr/>
          </p:nvSpPr>
          <p:spPr bwMode="auto">
            <a:xfrm>
              <a:off x="1370013" y="-1362075"/>
              <a:ext cx="165100" cy="19050"/>
            </a:xfrm>
            <a:custGeom>
              <a:avLst/>
              <a:gdLst>
                <a:gd name="T0" fmla="*/ 0 w 44"/>
                <a:gd name="T1" fmla="*/ 0 h 5"/>
                <a:gd name="T2" fmla="*/ 44 w 44"/>
                <a:gd name="T3" fmla="*/ 5 h 5"/>
                <a:gd name="T4" fmla="*/ 16 w 44"/>
                <a:gd name="T5" fmla="*/ 0 h 5"/>
                <a:gd name="T6" fmla="*/ 0 w 44"/>
                <a:gd name="T7" fmla="*/ 0 h 5"/>
              </a:gdLst>
              <a:ahLst/>
              <a:cxnLst>
                <a:cxn ang="0">
                  <a:pos x="T0" y="T1"/>
                </a:cxn>
                <a:cxn ang="0">
                  <a:pos x="T2" y="T3"/>
                </a:cxn>
                <a:cxn ang="0">
                  <a:pos x="T4" y="T5"/>
                </a:cxn>
                <a:cxn ang="0">
                  <a:pos x="T6" y="T7"/>
                </a:cxn>
              </a:cxnLst>
              <a:rect l="0" t="0" r="r" b="b"/>
              <a:pathLst>
                <a:path w="44" h="5">
                  <a:moveTo>
                    <a:pt x="0" y="0"/>
                  </a:moveTo>
                  <a:cubicBezTo>
                    <a:pt x="44" y="5"/>
                    <a:pt x="44" y="5"/>
                    <a:pt x="44" y="5"/>
                  </a:cubicBezTo>
                  <a:cubicBezTo>
                    <a:pt x="35" y="3"/>
                    <a:pt x="26" y="1"/>
                    <a:pt x="16" y="0"/>
                  </a:cubicBezTo>
                  <a:cubicBezTo>
                    <a:pt x="11" y="1"/>
                    <a:pt x="5"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1" name="Freeform 731"/>
            <p:cNvSpPr/>
            <p:nvPr/>
          </p:nvSpPr>
          <p:spPr bwMode="auto">
            <a:xfrm>
              <a:off x="1446213" y="-1241425"/>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2" name="Freeform 732"/>
            <p:cNvSpPr/>
            <p:nvPr/>
          </p:nvSpPr>
          <p:spPr bwMode="auto">
            <a:xfrm>
              <a:off x="1449388" y="-1246188"/>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1"/>
                    <a:pt x="1"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3" name="Freeform 733"/>
            <p:cNvSpPr/>
            <p:nvPr/>
          </p:nvSpPr>
          <p:spPr bwMode="auto">
            <a:xfrm>
              <a:off x="25400" y="-1312863"/>
              <a:ext cx="12700" cy="3175"/>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1" y="1"/>
                    <a:pt x="0" y="1"/>
                  </a:cubicBezTo>
                  <a:cubicBezTo>
                    <a:pt x="1" y="1"/>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4" name="Freeform 734"/>
            <p:cNvSpPr/>
            <p:nvPr/>
          </p:nvSpPr>
          <p:spPr bwMode="auto">
            <a:xfrm>
              <a:off x="22225" y="-13096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5" name="Freeform 735"/>
            <p:cNvSpPr/>
            <p:nvPr/>
          </p:nvSpPr>
          <p:spPr bwMode="auto">
            <a:xfrm>
              <a:off x="1400175" y="-1193800"/>
              <a:ext cx="19050" cy="0"/>
            </a:xfrm>
            <a:custGeom>
              <a:avLst/>
              <a:gdLst>
                <a:gd name="T0" fmla="*/ 12 w 12"/>
                <a:gd name="T1" fmla="*/ 5 w 12"/>
                <a:gd name="T2" fmla="*/ 0 w 12"/>
                <a:gd name="T3" fmla="*/ 12 w 12"/>
              </a:gdLst>
              <a:ahLst/>
              <a:cxnLst>
                <a:cxn ang="0">
                  <a:pos x="T0" y="0"/>
                </a:cxn>
                <a:cxn ang="0">
                  <a:pos x="T1" y="0"/>
                </a:cxn>
                <a:cxn ang="0">
                  <a:pos x="T2" y="0"/>
                </a:cxn>
                <a:cxn ang="0">
                  <a:pos x="T3" y="0"/>
                </a:cxn>
              </a:cxnLst>
              <a:rect l="0" t="0" r="r" b="b"/>
              <a:pathLst>
                <a:path w="12">
                  <a:moveTo>
                    <a:pt x="12" y="0"/>
                  </a:moveTo>
                  <a:lnTo>
                    <a:pt x="5" y="0"/>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6" name="Freeform 736"/>
            <p:cNvSpPr/>
            <p:nvPr/>
          </p:nvSpPr>
          <p:spPr bwMode="auto">
            <a:xfrm>
              <a:off x="1558925" y="-1174750"/>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7" name="Freeform 737"/>
            <p:cNvSpPr/>
            <p:nvPr/>
          </p:nvSpPr>
          <p:spPr bwMode="auto">
            <a:xfrm>
              <a:off x="1562100" y="-1177925"/>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8" name="Freeform 738"/>
            <p:cNvSpPr/>
            <p:nvPr/>
          </p:nvSpPr>
          <p:spPr bwMode="auto">
            <a:xfrm>
              <a:off x="1284288" y="-1193800"/>
              <a:ext cx="14288" cy="4763"/>
            </a:xfrm>
            <a:custGeom>
              <a:avLst/>
              <a:gdLst>
                <a:gd name="T0" fmla="*/ 4 w 4"/>
                <a:gd name="T1" fmla="*/ 1 h 1"/>
                <a:gd name="T2" fmla="*/ 0 w 4"/>
                <a:gd name="T3" fmla="*/ 1 h 1"/>
                <a:gd name="T4" fmla="*/ 4 w 4"/>
                <a:gd name="T5" fmla="*/ 1 h 1"/>
              </a:gdLst>
              <a:ahLst/>
              <a:cxnLst>
                <a:cxn ang="0">
                  <a:pos x="T0" y="T1"/>
                </a:cxn>
                <a:cxn ang="0">
                  <a:pos x="T2" y="T3"/>
                </a:cxn>
                <a:cxn ang="0">
                  <a:pos x="T4" y="T5"/>
                </a:cxn>
              </a:cxnLst>
              <a:rect l="0" t="0" r="r" b="b"/>
              <a:pathLst>
                <a:path w="4" h="1">
                  <a:moveTo>
                    <a:pt x="4" y="1"/>
                  </a:moveTo>
                  <a:cubicBezTo>
                    <a:pt x="2" y="1"/>
                    <a:pt x="1" y="0"/>
                    <a:pt x="0" y="1"/>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9" name="Freeform 739"/>
            <p:cNvSpPr/>
            <p:nvPr/>
          </p:nvSpPr>
          <p:spPr bwMode="auto">
            <a:xfrm>
              <a:off x="1235075" y="-1200150"/>
              <a:ext cx="49213" cy="14288"/>
            </a:xfrm>
            <a:custGeom>
              <a:avLst/>
              <a:gdLst>
                <a:gd name="T0" fmla="*/ 0 w 13"/>
                <a:gd name="T1" fmla="*/ 3 h 4"/>
                <a:gd name="T2" fmla="*/ 13 w 13"/>
                <a:gd name="T3" fmla="*/ 3 h 4"/>
                <a:gd name="T4" fmla="*/ 7 w 13"/>
                <a:gd name="T5" fmla="*/ 2 h 4"/>
                <a:gd name="T6" fmla="*/ 0 w 13"/>
                <a:gd name="T7" fmla="*/ 3 h 4"/>
              </a:gdLst>
              <a:ahLst/>
              <a:cxnLst>
                <a:cxn ang="0">
                  <a:pos x="T0" y="T1"/>
                </a:cxn>
                <a:cxn ang="0">
                  <a:pos x="T2" y="T3"/>
                </a:cxn>
                <a:cxn ang="0">
                  <a:pos x="T4" y="T5"/>
                </a:cxn>
                <a:cxn ang="0">
                  <a:pos x="T6" y="T7"/>
                </a:cxn>
              </a:cxnLst>
              <a:rect l="0" t="0" r="r" b="b"/>
              <a:pathLst>
                <a:path w="13" h="4">
                  <a:moveTo>
                    <a:pt x="0" y="3"/>
                  </a:moveTo>
                  <a:cubicBezTo>
                    <a:pt x="4" y="4"/>
                    <a:pt x="8" y="3"/>
                    <a:pt x="13" y="3"/>
                  </a:cubicBezTo>
                  <a:cubicBezTo>
                    <a:pt x="7" y="2"/>
                    <a:pt x="7" y="2"/>
                    <a:pt x="7" y="2"/>
                  </a:cubicBezTo>
                  <a:cubicBezTo>
                    <a:pt x="5" y="3"/>
                    <a:pt x="2" y="0"/>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0" name="Freeform 740"/>
            <p:cNvSpPr/>
            <p:nvPr/>
          </p:nvSpPr>
          <p:spPr bwMode="auto">
            <a:xfrm>
              <a:off x="1193800" y="-1196975"/>
              <a:ext cx="11113" cy="11113"/>
            </a:xfrm>
            <a:custGeom>
              <a:avLst/>
              <a:gdLst>
                <a:gd name="T0" fmla="*/ 0 w 3"/>
                <a:gd name="T1" fmla="*/ 0 h 3"/>
                <a:gd name="T2" fmla="*/ 2 w 3"/>
                <a:gd name="T3" fmla="*/ 2 h 3"/>
                <a:gd name="T4" fmla="*/ 0 w 3"/>
                <a:gd name="T5" fmla="*/ 0 h 3"/>
              </a:gdLst>
              <a:ahLst/>
              <a:cxnLst>
                <a:cxn ang="0">
                  <a:pos x="T0" y="T1"/>
                </a:cxn>
                <a:cxn ang="0">
                  <a:pos x="T2" y="T3"/>
                </a:cxn>
                <a:cxn ang="0">
                  <a:pos x="T4" y="T5"/>
                </a:cxn>
              </a:cxnLst>
              <a:rect l="0" t="0" r="r" b="b"/>
              <a:pathLst>
                <a:path w="3" h="3">
                  <a:moveTo>
                    <a:pt x="0" y="0"/>
                  </a:moveTo>
                  <a:cubicBezTo>
                    <a:pt x="1" y="1"/>
                    <a:pt x="0" y="3"/>
                    <a:pt x="2" y="2"/>
                  </a:cubicBezTo>
                  <a:cubicBezTo>
                    <a:pt x="0" y="1"/>
                    <a:pt x="3"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1" name="Freeform 741"/>
            <p:cNvSpPr/>
            <p:nvPr/>
          </p:nvSpPr>
          <p:spPr bwMode="auto">
            <a:xfrm>
              <a:off x="1096963" y="-1200150"/>
              <a:ext cx="85725" cy="14288"/>
            </a:xfrm>
            <a:custGeom>
              <a:avLst/>
              <a:gdLst>
                <a:gd name="T0" fmla="*/ 23 w 23"/>
                <a:gd name="T1" fmla="*/ 1 h 4"/>
                <a:gd name="T2" fmla="*/ 5 w 23"/>
                <a:gd name="T3" fmla="*/ 0 h 4"/>
                <a:gd name="T4" fmla="*/ 0 w 23"/>
                <a:gd name="T5" fmla="*/ 1 h 4"/>
                <a:gd name="T6" fmla="*/ 9 w 23"/>
                <a:gd name="T7" fmla="*/ 2 h 4"/>
                <a:gd name="T8" fmla="*/ 10 w 23"/>
                <a:gd name="T9" fmla="*/ 1 h 4"/>
                <a:gd name="T10" fmla="*/ 19 w 23"/>
                <a:gd name="T11" fmla="*/ 2 h 4"/>
                <a:gd name="T12" fmla="*/ 22 w 23"/>
                <a:gd name="T13" fmla="*/ 3 h 4"/>
                <a:gd name="T14" fmla="*/ 21 w 23"/>
                <a:gd name="T15" fmla="*/ 2 h 4"/>
                <a:gd name="T16" fmla="*/ 23 w 23"/>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1"/>
                  </a:moveTo>
                  <a:cubicBezTo>
                    <a:pt x="5" y="0"/>
                    <a:pt x="5" y="0"/>
                    <a:pt x="5" y="0"/>
                  </a:cubicBezTo>
                  <a:cubicBezTo>
                    <a:pt x="3" y="0"/>
                    <a:pt x="0" y="1"/>
                    <a:pt x="0" y="1"/>
                  </a:cubicBezTo>
                  <a:cubicBezTo>
                    <a:pt x="3" y="3"/>
                    <a:pt x="6" y="2"/>
                    <a:pt x="9" y="2"/>
                  </a:cubicBezTo>
                  <a:cubicBezTo>
                    <a:pt x="10" y="1"/>
                    <a:pt x="10" y="1"/>
                    <a:pt x="10" y="1"/>
                  </a:cubicBezTo>
                  <a:cubicBezTo>
                    <a:pt x="12" y="2"/>
                    <a:pt x="16" y="0"/>
                    <a:pt x="19" y="2"/>
                  </a:cubicBezTo>
                  <a:cubicBezTo>
                    <a:pt x="20" y="3"/>
                    <a:pt x="22" y="4"/>
                    <a:pt x="22" y="3"/>
                  </a:cubicBezTo>
                  <a:cubicBezTo>
                    <a:pt x="21" y="2"/>
                    <a:pt x="21" y="2"/>
                    <a:pt x="21" y="2"/>
                  </a:cubicBezTo>
                  <a:cubicBezTo>
                    <a:pt x="22" y="1"/>
                    <a:pt x="23" y="2"/>
                    <a:pt x="2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2" name="Freeform 742"/>
            <p:cNvSpPr/>
            <p:nvPr/>
          </p:nvSpPr>
          <p:spPr bwMode="auto">
            <a:xfrm>
              <a:off x="1457325" y="-1155700"/>
              <a:ext cx="30163" cy="7938"/>
            </a:xfrm>
            <a:custGeom>
              <a:avLst/>
              <a:gdLst>
                <a:gd name="T0" fmla="*/ 0 w 8"/>
                <a:gd name="T1" fmla="*/ 0 h 2"/>
                <a:gd name="T2" fmla="*/ 0 w 8"/>
                <a:gd name="T3" fmla="*/ 1 h 2"/>
                <a:gd name="T4" fmla="*/ 8 w 8"/>
                <a:gd name="T5" fmla="*/ 1 h 2"/>
                <a:gd name="T6" fmla="*/ 0 w 8"/>
                <a:gd name="T7" fmla="*/ 0 h 2"/>
              </a:gdLst>
              <a:ahLst/>
              <a:cxnLst>
                <a:cxn ang="0">
                  <a:pos x="T0" y="T1"/>
                </a:cxn>
                <a:cxn ang="0">
                  <a:pos x="T2" y="T3"/>
                </a:cxn>
                <a:cxn ang="0">
                  <a:pos x="T4" y="T5"/>
                </a:cxn>
                <a:cxn ang="0">
                  <a:pos x="T6" y="T7"/>
                </a:cxn>
              </a:cxnLst>
              <a:rect l="0" t="0" r="r" b="b"/>
              <a:pathLst>
                <a:path w="8" h="2">
                  <a:moveTo>
                    <a:pt x="0" y="0"/>
                  </a:moveTo>
                  <a:cubicBezTo>
                    <a:pt x="0" y="1"/>
                    <a:pt x="0" y="1"/>
                    <a:pt x="0" y="1"/>
                  </a:cubicBezTo>
                  <a:cubicBezTo>
                    <a:pt x="3" y="2"/>
                    <a:pt x="6" y="2"/>
                    <a:pt x="8" y="1"/>
                  </a:cubicBezTo>
                  <a:cubicBezTo>
                    <a:pt x="5" y="0"/>
                    <a:pt x="2"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3" name="Freeform 743"/>
            <p:cNvSpPr/>
            <p:nvPr/>
          </p:nvSpPr>
          <p:spPr bwMode="auto">
            <a:xfrm>
              <a:off x="1273175" y="-1122363"/>
              <a:ext cx="25400" cy="4763"/>
            </a:xfrm>
            <a:custGeom>
              <a:avLst/>
              <a:gdLst>
                <a:gd name="T0" fmla="*/ 0 w 16"/>
                <a:gd name="T1" fmla="*/ 0 h 3"/>
                <a:gd name="T2" fmla="*/ 16 w 16"/>
                <a:gd name="T3" fmla="*/ 3 h 3"/>
                <a:gd name="T4" fmla="*/ 0 w 16"/>
                <a:gd name="T5" fmla="*/ 0 h 3"/>
                <a:gd name="T6" fmla="*/ 0 w 16"/>
                <a:gd name="T7" fmla="*/ 0 h 3"/>
              </a:gdLst>
              <a:ahLst/>
              <a:cxnLst>
                <a:cxn ang="0">
                  <a:pos x="T0" y="T1"/>
                </a:cxn>
                <a:cxn ang="0">
                  <a:pos x="T2" y="T3"/>
                </a:cxn>
                <a:cxn ang="0">
                  <a:pos x="T4" y="T5"/>
                </a:cxn>
                <a:cxn ang="0">
                  <a:pos x="T6" y="T7"/>
                </a:cxn>
              </a:cxnLst>
              <a:rect l="0" t="0" r="r" b="b"/>
              <a:pathLst>
                <a:path w="16" h="3">
                  <a:moveTo>
                    <a:pt x="0" y="0"/>
                  </a:moveTo>
                  <a:lnTo>
                    <a:pt x="16"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4" name="Freeform 744"/>
            <p:cNvSpPr/>
            <p:nvPr/>
          </p:nvSpPr>
          <p:spPr bwMode="auto">
            <a:xfrm>
              <a:off x="1235075" y="-1122363"/>
              <a:ext cx="15875" cy="7938"/>
            </a:xfrm>
            <a:custGeom>
              <a:avLst/>
              <a:gdLst>
                <a:gd name="T0" fmla="*/ 4 w 4"/>
                <a:gd name="T1" fmla="*/ 0 h 2"/>
                <a:gd name="T2" fmla="*/ 4 w 4"/>
                <a:gd name="T3" fmla="*/ 0 h 2"/>
                <a:gd name="T4" fmla="*/ 0 w 4"/>
                <a:gd name="T5" fmla="*/ 0 h 2"/>
                <a:gd name="T6" fmla="*/ 4 w 4"/>
                <a:gd name="T7" fmla="*/ 0 h 2"/>
              </a:gdLst>
              <a:ahLst/>
              <a:cxnLst>
                <a:cxn ang="0">
                  <a:pos x="T0" y="T1"/>
                </a:cxn>
                <a:cxn ang="0">
                  <a:pos x="T2" y="T3"/>
                </a:cxn>
                <a:cxn ang="0">
                  <a:pos x="T4" y="T5"/>
                </a:cxn>
                <a:cxn ang="0">
                  <a:pos x="T6" y="T7"/>
                </a:cxn>
              </a:cxnLst>
              <a:rect l="0" t="0" r="r" b="b"/>
              <a:pathLst>
                <a:path w="4" h="2">
                  <a:moveTo>
                    <a:pt x="4" y="0"/>
                  </a:moveTo>
                  <a:cubicBezTo>
                    <a:pt x="4" y="0"/>
                    <a:pt x="4" y="0"/>
                    <a:pt x="4" y="0"/>
                  </a:cubicBezTo>
                  <a:cubicBezTo>
                    <a:pt x="0" y="0"/>
                    <a:pt x="0" y="0"/>
                    <a:pt x="0" y="0"/>
                  </a:cubicBezTo>
                  <a:cubicBezTo>
                    <a:pt x="1" y="0"/>
                    <a:pt x="3"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5" name="Freeform 745"/>
            <p:cNvSpPr/>
            <p:nvPr/>
          </p:nvSpPr>
          <p:spPr bwMode="auto">
            <a:xfrm>
              <a:off x="1025525" y="-1128713"/>
              <a:ext cx="11113" cy="3175"/>
            </a:xfrm>
            <a:custGeom>
              <a:avLst/>
              <a:gdLst>
                <a:gd name="T0" fmla="*/ 3 w 3"/>
                <a:gd name="T1" fmla="*/ 0 h 1"/>
                <a:gd name="T2" fmla="*/ 3 w 3"/>
                <a:gd name="T3" fmla="*/ 0 h 1"/>
                <a:gd name="T4" fmla="*/ 0 w 3"/>
                <a:gd name="T5" fmla="*/ 0 h 1"/>
                <a:gd name="T6" fmla="*/ 3 w 3"/>
                <a:gd name="T7" fmla="*/ 0 h 1"/>
              </a:gdLst>
              <a:ahLst/>
              <a:cxnLst>
                <a:cxn ang="0">
                  <a:pos x="T0" y="T1"/>
                </a:cxn>
                <a:cxn ang="0">
                  <a:pos x="T2" y="T3"/>
                </a:cxn>
                <a:cxn ang="0">
                  <a:pos x="T4" y="T5"/>
                </a:cxn>
                <a:cxn ang="0">
                  <a:pos x="T6" y="T7"/>
                </a:cxn>
              </a:cxnLst>
              <a:rect l="0" t="0" r="r" b="b"/>
              <a:pathLst>
                <a:path w="3" h="1">
                  <a:moveTo>
                    <a:pt x="3" y="0"/>
                  </a:moveTo>
                  <a:cubicBezTo>
                    <a:pt x="3" y="0"/>
                    <a:pt x="3" y="0"/>
                    <a:pt x="3" y="0"/>
                  </a:cubicBezTo>
                  <a:cubicBezTo>
                    <a:pt x="0" y="0"/>
                    <a:pt x="0" y="0"/>
                    <a:pt x="0" y="0"/>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6" name="Freeform 746"/>
            <p:cNvSpPr/>
            <p:nvPr/>
          </p:nvSpPr>
          <p:spPr bwMode="auto">
            <a:xfrm>
              <a:off x="101600" y="-1185863"/>
              <a:ext cx="14288" cy="3175"/>
            </a:xfrm>
            <a:custGeom>
              <a:avLst/>
              <a:gdLst>
                <a:gd name="T0" fmla="*/ 0 w 9"/>
                <a:gd name="T1" fmla="*/ 0 h 2"/>
                <a:gd name="T2" fmla="*/ 9 w 9"/>
                <a:gd name="T3" fmla="*/ 2 h 2"/>
                <a:gd name="T4" fmla="*/ 5 w 9"/>
                <a:gd name="T5" fmla="*/ 0 h 2"/>
                <a:gd name="T6" fmla="*/ 0 w 9"/>
                <a:gd name="T7" fmla="*/ 0 h 2"/>
              </a:gdLst>
              <a:ahLst/>
              <a:cxnLst>
                <a:cxn ang="0">
                  <a:pos x="T0" y="T1"/>
                </a:cxn>
                <a:cxn ang="0">
                  <a:pos x="T2" y="T3"/>
                </a:cxn>
                <a:cxn ang="0">
                  <a:pos x="T4" y="T5"/>
                </a:cxn>
                <a:cxn ang="0">
                  <a:pos x="T6" y="T7"/>
                </a:cxn>
              </a:cxnLst>
              <a:rect l="0" t="0" r="r" b="b"/>
              <a:pathLst>
                <a:path w="9" h="2">
                  <a:moveTo>
                    <a:pt x="0" y="0"/>
                  </a:moveTo>
                  <a:lnTo>
                    <a:pt x="9" y="2"/>
                  </a:lnTo>
                  <a:lnTo>
                    <a:pt x="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7" name="Freeform 747"/>
            <p:cNvSpPr/>
            <p:nvPr/>
          </p:nvSpPr>
          <p:spPr bwMode="auto">
            <a:xfrm>
              <a:off x="1031875" y="-1106488"/>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8" name="Freeform 748"/>
            <p:cNvSpPr/>
            <p:nvPr/>
          </p:nvSpPr>
          <p:spPr bwMode="auto">
            <a:xfrm>
              <a:off x="1025525" y="-1106488"/>
              <a:ext cx="6350"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9" name="Freeform 749"/>
            <p:cNvSpPr/>
            <p:nvPr/>
          </p:nvSpPr>
          <p:spPr bwMode="auto">
            <a:xfrm>
              <a:off x="919163" y="-1111250"/>
              <a:ext cx="34925" cy="4763"/>
            </a:xfrm>
            <a:custGeom>
              <a:avLst/>
              <a:gdLst>
                <a:gd name="T0" fmla="*/ 0 w 9"/>
                <a:gd name="T1" fmla="*/ 1 h 1"/>
                <a:gd name="T2" fmla="*/ 9 w 9"/>
                <a:gd name="T3" fmla="*/ 1 h 1"/>
                <a:gd name="T4" fmla="*/ 0 w 9"/>
                <a:gd name="T5" fmla="*/ 1 h 1"/>
              </a:gdLst>
              <a:ahLst/>
              <a:cxnLst>
                <a:cxn ang="0">
                  <a:pos x="T0" y="T1"/>
                </a:cxn>
                <a:cxn ang="0">
                  <a:pos x="T2" y="T3"/>
                </a:cxn>
                <a:cxn ang="0">
                  <a:pos x="T4" y="T5"/>
                </a:cxn>
              </a:cxnLst>
              <a:rect l="0" t="0" r="r" b="b"/>
              <a:pathLst>
                <a:path w="9" h="1">
                  <a:moveTo>
                    <a:pt x="0" y="1"/>
                  </a:moveTo>
                  <a:cubicBezTo>
                    <a:pt x="3" y="1"/>
                    <a:pt x="6" y="1"/>
                    <a:pt x="9" y="1"/>
                  </a:cubicBezTo>
                  <a:cubicBezTo>
                    <a:pt x="6" y="1"/>
                    <a:pt x="3"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0" name="Freeform 750"/>
            <p:cNvSpPr/>
            <p:nvPr/>
          </p:nvSpPr>
          <p:spPr bwMode="auto">
            <a:xfrm>
              <a:off x="833438" y="-1111250"/>
              <a:ext cx="52388" cy="4763"/>
            </a:xfrm>
            <a:custGeom>
              <a:avLst/>
              <a:gdLst>
                <a:gd name="T0" fmla="*/ 0 w 33"/>
                <a:gd name="T1" fmla="*/ 0 h 3"/>
                <a:gd name="T2" fmla="*/ 33 w 33"/>
                <a:gd name="T3" fmla="*/ 3 h 3"/>
                <a:gd name="T4" fmla="*/ 26 w 33"/>
                <a:gd name="T5" fmla="*/ 0 h 3"/>
                <a:gd name="T6" fmla="*/ 0 w 33"/>
                <a:gd name="T7" fmla="*/ 0 h 3"/>
              </a:gdLst>
              <a:ahLst/>
              <a:cxnLst>
                <a:cxn ang="0">
                  <a:pos x="T0" y="T1"/>
                </a:cxn>
                <a:cxn ang="0">
                  <a:pos x="T2" y="T3"/>
                </a:cxn>
                <a:cxn ang="0">
                  <a:pos x="T4" y="T5"/>
                </a:cxn>
                <a:cxn ang="0">
                  <a:pos x="T6" y="T7"/>
                </a:cxn>
              </a:cxnLst>
              <a:rect l="0" t="0" r="r" b="b"/>
              <a:pathLst>
                <a:path w="33" h="3">
                  <a:moveTo>
                    <a:pt x="0" y="0"/>
                  </a:moveTo>
                  <a:lnTo>
                    <a:pt x="33" y="3"/>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1" name="Freeform 751"/>
            <p:cNvSpPr/>
            <p:nvPr/>
          </p:nvSpPr>
          <p:spPr bwMode="auto">
            <a:xfrm>
              <a:off x="781050" y="-1114425"/>
              <a:ext cx="19050" cy="7938"/>
            </a:xfrm>
            <a:custGeom>
              <a:avLst/>
              <a:gdLst>
                <a:gd name="T0" fmla="*/ 0 w 5"/>
                <a:gd name="T1" fmla="*/ 2 h 2"/>
                <a:gd name="T2" fmla="*/ 5 w 5"/>
                <a:gd name="T3" fmla="*/ 2 h 2"/>
                <a:gd name="T4" fmla="*/ 0 w 5"/>
                <a:gd name="T5" fmla="*/ 2 h 2"/>
              </a:gdLst>
              <a:ahLst/>
              <a:cxnLst>
                <a:cxn ang="0">
                  <a:pos x="T0" y="T1"/>
                </a:cxn>
                <a:cxn ang="0">
                  <a:pos x="T2" y="T3"/>
                </a:cxn>
                <a:cxn ang="0">
                  <a:pos x="T4" y="T5"/>
                </a:cxn>
              </a:cxnLst>
              <a:rect l="0" t="0" r="r" b="b"/>
              <a:pathLst>
                <a:path w="5" h="2">
                  <a:moveTo>
                    <a:pt x="0" y="2"/>
                  </a:moveTo>
                  <a:cubicBezTo>
                    <a:pt x="2" y="1"/>
                    <a:pt x="3" y="2"/>
                    <a:pt x="5" y="2"/>
                  </a:cubicBezTo>
                  <a:cubicBezTo>
                    <a:pt x="3" y="1"/>
                    <a:pt x="1"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2" name="Freeform 752"/>
            <p:cNvSpPr/>
            <p:nvPr/>
          </p:nvSpPr>
          <p:spPr bwMode="auto">
            <a:xfrm>
              <a:off x="800100" y="-1111250"/>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3" name="Freeform 753"/>
            <p:cNvSpPr/>
            <p:nvPr/>
          </p:nvSpPr>
          <p:spPr bwMode="auto">
            <a:xfrm>
              <a:off x="731838" y="-1111250"/>
              <a:ext cx="46038" cy="4763"/>
            </a:xfrm>
            <a:custGeom>
              <a:avLst/>
              <a:gdLst>
                <a:gd name="T0" fmla="*/ 0 w 12"/>
                <a:gd name="T1" fmla="*/ 1 h 1"/>
                <a:gd name="T2" fmla="*/ 12 w 12"/>
                <a:gd name="T3" fmla="*/ 1 h 1"/>
                <a:gd name="T4" fmla="*/ 0 w 12"/>
                <a:gd name="T5" fmla="*/ 1 h 1"/>
              </a:gdLst>
              <a:ahLst/>
              <a:cxnLst>
                <a:cxn ang="0">
                  <a:pos x="T0" y="T1"/>
                </a:cxn>
                <a:cxn ang="0">
                  <a:pos x="T2" y="T3"/>
                </a:cxn>
                <a:cxn ang="0">
                  <a:pos x="T4" y="T5"/>
                </a:cxn>
              </a:cxnLst>
              <a:rect l="0" t="0" r="r" b="b"/>
              <a:pathLst>
                <a:path w="12" h="1">
                  <a:moveTo>
                    <a:pt x="0" y="1"/>
                  </a:moveTo>
                  <a:cubicBezTo>
                    <a:pt x="12" y="1"/>
                    <a:pt x="12" y="1"/>
                    <a:pt x="12" y="1"/>
                  </a:cubicBezTo>
                  <a:cubicBezTo>
                    <a:pt x="8" y="0"/>
                    <a:pt x="4"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4" name="Freeform 754"/>
            <p:cNvSpPr/>
            <p:nvPr/>
          </p:nvSpPr>
          <p:spPr bwMode="auto">
            <a:xfrm>
              <a:off x="654050" y="-1111250"/>
              <a:ext cx="66675" cy="4763"/>
            </a:xfrm>
            <a:custGeom>
              <a:avLst/>
              <a:gdLst>
                <a:gd name="T0" fmla="*/ 0 w 18"/>
                <a:gd name="T1" fmla="*/ 0 h 1"/>
                <a:gd name="T2" fmla="*/ 18 w 18"/>
                <a:gd name="T3" fmla="*/ 0 h 1"/>
                <a:gd name="T4" fmla="*/ 0 w 18"/>
                <a:gd name="T5" fmla="*/ 0 h 1"/>
              </a:gdLst>
              <a:ahLst/>
              <a:cxnLst>
                <a:cxn ang="0">
                  <a:pos x="T0" y="T1"/>
                </a:cxn>
                <a:cxn ang="0">
                  <a:pos x="T2" y="T3"/>
                </a:cxn>
                <a:cxn ang="0">
                  <a:pos x="T4" y="T5"/>
                </a:cxn>
              </a:cxnLst>
              <a:rect l="0" t="0" r="r" b="b"/>
              <a:pathLst>
                <a:path w="18" h="1">
                  <a:moveTo>
                    <a:pt x="0" y="0"/>
                  </a:moveTo>
                  <a:cubicBezTo>
                    <a:pt x="6" y="1"/>
                    <a:pt x="13" y="1"/>
                    <a:pt x="18" y="0"/>
                  </a:cubicBezTo>
                  <a:cubicBezTo>
                    <a:pt x="12" y="0"/>
                    <a:pt x="6"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5" name="Freeform 755" hidden="1"/>
            <p:cNvSpPr/>
            <p:nvPr/>
          </p:nvSpPr>
          <p:spPr bwMode="auto">
            <a:xfrm>
              <a:off x="619125" y="-1111250"/>
              <a:ext cx="34925" cy="0"/>
            </a:xfrm>
            <a:custGeom>
              <a:avLst/>
              <a:gdLst>
                <a:gd name="T0" fmla="*/ 9 w 9"/>
                <a:gd name="T1" fmla="*/ 0 w 9"/>
                <a:gd name="T2" fmla="*/ 9 w 9"/>
              </a:gdLst>
              <a:ahLst/>
              <a:cxnLst>
                <a:cxn ang="0">
                  <a:pos x="T0" y="0"/>
                </a:cxn>
                <a:cxn ang="0">
                  <a:pos x="T1" y="0"/>
                </a:cxn>
                <a:cxn ang="0">
                  <a:pos x="T2" y="0"/>
                </a:cxn>
              </a:cxnLst>
              <a:rect l="0" t="0" r="r" b="b"/>
              <a:pathLst>
                <a:path w="9">
                  <a:moveTo>
                    <a:pt x="9" y="0"/>
                  </a:moveTo>
                  <a:cubicBezTo>
                    <a:pt x="6" y="0"/>
                    <a:pt x="3" y="0"/>
                    <a:pt x="0" y="0"/>
                  </a:cubicBezTo>
                  <a:cubicBezTo>
                    <a:pt x="3" y="0"/>
                    <a:pt x="6"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6" name="Freeform 756"/>
            <p:cNvSpPr/>
            <p:nvPr/>
          </p:nvSpPr>
          <p:spPr bwMode="auto">
            <a:xfrm>
              <a:off x="547688" y="-1111250"/>
              <a:ext cx="46038" cy="4763"/>
            </a:xfrm>
            <a:custGeom>
              <a:avLst/>
              <a:gdLst>
                <a:gd name="T0" fmla="*/ 0 w 29"/>
                <a:gd name="T1" fmla="*/ 0 h 3"/>
                <a:gd name="T2" fmla="*/ 29 w 29"/>
                <a:gd name="T3" fmla="*/ 3 h 3"/>
                <a:gd name="T4" fmla="*/ 12 w 29"/>
                <a:gd name="T5" fmla="*/ 0 h 3"/>
                <a:gd name="T6" fmla="*/ 0 w 29"/>
                <a:gd name="T7" fmla="*/ 0 h 3"/>
              </a:gdLst>
              <a:ahLst/>
              <a:cxnLst>
                <a:cxn ang="0">
                  <a:pos x="T0" y="T1"/>
                </a:cxn>
                <a:cxn ang="0">
                  <a:pos x="T2" y="T3"/>
                </a:cxn>
                <a:cxn ang="0">
                  <a:pos x="T4" y="T5"/>
                </a:cxn>
                <a:cxn ang="0">
                  <a:pos x="T6" y="T7"/>
                </a:cxn>
              </a:cxnLst>
              <a:rect l="0" t="0" r="r" b="b"/>
              <a:pathLst>
                <a:path w="29" h="3">
                  <a:moveTo>
                    <a:pt x="0" y="0"/>
                  </a:moveTo>
                  <a:lnTo>
                    <a:pt x="29" y="3"/>
                  </a:lnTo>
                  <a:lnTo>
                    <a:pt x="1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grpSp>
      <p:sp>
        <p:nvSpPr>
          <p:cNvPr id="57" name="文本占位符 24"/>
          <p:cNvSpPr>
            <a:spLocks noGrp="1"/>
          </p:cNvSpPr>
          <p:nvPr userDrawn="1">
            <p:ph type="body" sz="quarter" idx="11" hasCustomPrompt="1"/>
          </p:nvPr>
        </p:nvSpPr>
        <p:spPr>
          <a:xfrm>
            <a:off x="660400" y="3145249"/>
            <a:ext cx="10858500" cy="923330"/>
          </a:xfrm>
          <a:noFill/>
        </p:spPr>
        <p:txBody>
          <a:bodyPr wrap="square" rtlCol="0" anchor="ctr">
            <a:spAutoFit/>
          </a:bodyPr>
          <a:lstStyle>
            <a:lvl1pPr marL="0" indent="0" algn="ctr">
              <a:lnSpc>
                <a:spcPct val="100000"/>
              </a:lnSpc>
              <a:buNone/>
              <a:defRPr lang="zh-CN" altLang="en-US" sz="5400" b="1" dirty="0">
                <a:gradFill>
                  <a:gsLst>
                    <a:gs pos="16000">
                      <a:schemeClr val="bg1"/>
                    </a:gs>
                    <a:gs pos="100000">
                      <a:schemeClr val="bg1">
                        <a:alpha val="0"/>
                      </a:schemeClr>
                    </a:gs>
                  </a:gsLst>
                  <a:lin ang="5400000" scaled="1"/>
                </a:gradFill>
                <a:latin typeface="微软雅黑" panose="020B0503020204020204" pitchFamily="34" charset="-122"/>
                <a:ea typeface="微软雅黑" panose="020B0503020204020204" pitchFamily="34" charset="-122"/>
              </a:defRPr>
            </a:lvl1pPr>
          </a:lstStyle>
          <a:p>
            <a:pPr marL="0" lvl="0" defTabSz="914400"/>
            <a:r>
              <a:rPr lang="zh-CN" altLang="en-US" dirty="0"/>
              <a:t>请在此输入标题</a:t>
            </a:r>
            <a:endParaRPr lang="zh-CN" altLang="en-US" dirty="0"/>
          </a:p>
        </p:txBody>
      </p:sp>
      <p:pic>
        <p:nvPicPr>
          <p:cNvPr id="13" name="图片 12"/>
          <p:cNvPicPr>
            <a:picLocks noChangeAspect="1"/>
          </p:cNvPicPr>
          <p:nvPr userDrawn="1"/>
        </p:nvPicPr>
        <p:blipFill rotWithShape="1">
          <a:blip r:embed="rId4" cstate="email"/>
          <a:srcRect/>
          <a:stretch>
            <a:fillRect/>
          </a:stretch>
        </p:blipFill>
        <p:spPr>
          <a:xfrm>
            <a:off x="0" y="5114822"/>
            <a:ext cx="12192000" cy="174317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单人介绍">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2" name="椭圆 11"/>
          <p:cNvSpPr/>
          <p:nvPr userDrawn="1"/>
        </p:nvSpPr>
        <p:spPr>
          <a:xfrm>
            <a:off x="1527466" y="2103570"/>
            <a:ext cx="3058288" cy="3058284"/>
          </a:xfrm>
          <a:prstGeom prst="ellipse">
            <a:avLst/>
          </a:prstGeom>
          <a:noFill/>
          <a:ln w="9525">
            <a:solidFill>
              <a:schemeClr val="accent1">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sp>
        <p:nvSpPr>
          <p:cNvPr id="13" name="椭圆 12"/>
          <p:cNvSpPr/>
          <p:nvPr userDrawn="1"/>
        </p:nvSpPr>
        <p:spPr>
          <a:xfrm>
            <a:off x="1099322" y="1675428"/>
            <a:ext cx="3914577" cy="3914568"/>
          </a:xfrm>
          <a:prstGeom prst="ellipse">
            <a:avLst/>
          </a:prstGeom>
          <a:noFill/>
          <a:ln w="12700">
            <a:solidFill>
              <a:schemeClr val="accen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gradFill>
                  <a:gsLst>
                    <a:gs pos="0">
                      <a:schemeClr val="accent1">
                        <a:alpha val="50000"/>
                      </a:schemeClr>
                    </a:gs>
                    <a:gs pos="100000">
                      <a:schemeClr val="accent2">
                        <a:alpha val="50000"/>
                      </a:schemeClr>
                    </a:gs>
                  </a:gsLst>
                  <a:lin ang="5400000" scaled="1"/>
                </a:gradFill>
              </a:ln>
              <a:solidFill>
                <a:prstClr val="white"/>
              </a:solidFill>
              <a:effectLst/>
              <a:uLnTx/>
              <a:uFillTx/>
              <a:latin typeface="Arial"/>
              <a:ea typeface="微软雅黑 Light"/>
              <a:cs typeface="+mn-cs"/>
            </a:endParaRPr>
          </a:p>
        </p:txBody>
      </p:sp>
      <p:sp>
        <p:nvSpPr>
          <p:cNvPr id="14" name="椭圆 13"/>
          <p:cNvSpPr/>
          <p:nvPr userDrawn="1"/>
        </p:nvSpPr>
        <p:spPr>
          <a:xfrm>
            <a:off x="1216355" y="1792461"/>
            <a:ext cx="3680511" cy="3680502"/>
          </a:xfrm>
          <a:prstGeom prst="ellipse">
            <a:avLst/>
          </a:prstGeom>
          <a:no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grpSp>
        <p:nvGrpSpPr>
          <p:cNvPr id="15" name="组合 14"/>
          <p:cNvGrpSpPr/>
          <p:nvPr userDrawn="1"/>
        </p:nvGrpSpPr>
        <p:grpSpPr>
          <a:xfrm>
            <a:off x="4519537" y="2438868"/>
            <a:ext cx="267425" cy="267425"/>
            <a:chOff x="4536785" y="2153960"/>
            <a:chExt cx="186199" cy="186199"/>
          </a:xfrm>
        </p:grpSpPr>
        <p:sp>
          <p:nvSpPr>
            <p:cNvPr id="16" name="椭圆 15"/>
            <p:cNvSpPr/>
            <p:nvPr/>
          </p:nvSpPr>
          <p:spPr>
            <a:xfrm>
              <a:off x="4536785" y="2153960"/>
              <a:ext cx="186199" cy="186199"/>
            </a:xfrm>
            <a:prstGeom prst="ellipse">
              <a:avLst/>
            </a:prstGeom>
            <a:solidFill>
              <a:schemeClr val="bg1"/>
            </a:solidFill>
            <a:ln w="28575">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17" name="椭圆 16"/>
            <p:cNvSpPr/>
            <p:nvPr/>
          </p:nvSpPr>
          <p:spPr>
            <a:xfrm>
              <a:off x="4574700" y="2191874"/>
              <a:ext cx="110368" cy="1103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grpSp>
        <p:nvGrpSpPr>
          <p:cNvPr id="18" name="组合 17"/>
          <p:cNvGrpSpPr/>
          <p:nvPr userDrawn="1"/>
        </p:nvGrpSpPr>
        <p:grpSpPr>
          <a:xfrm>
            <a:off x="1512553" y="4785359"/>
            <a:ext cx="267425" cy="267425"/>
            <a:chOff x="4536785" y="2153960"/>
            <a:chExt cx="186199" cy="186199"/>
          </a:xfrm>
        </p:grpSpPr>
        <p:sp>
          <p:nvSpPr>
            <p:cNvPr id="19" name="椭圆 18"/>
            <p:cNvSpPr/>
            <p:nvPr/>
          </p:nvSpPr>
          <p:spPr>
            <a:xfrm>
              <a:off x="4536785" y="2153960"/>
              <a:ext cx="186199" cy="186199"/>
            </a:xfrm>
            <a:prstGeom prst="ellipse">
              <a:avLst/>
            </a:prstGeom>
            <a:solidFill>
              <a:schemeClr val="bg1"/>
            </a:solidFill>
            <a:ln w="28575">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20" name="椭圆 19"/>
            <p:cNvSpPr/>
            <p:nvPr/>
          </p:nvSpPr>
          <p:spPr>
            <a:xfrm>
              <a:off x="4574700" y="2191874"/>
              <a:ext cx="110368" cy="1103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sp>
        <p:nvSpPr>
          <p:cNvPr id="36" name="图片占位符 35"/>
          <p:cNvSpPr>
            <a:spLocks noGrp="1"/>
          </p:cNvSpPr>
          <p:nvPr>
            <p:ph type="pic" sz="quarter" idx="10"/>
          </p:nvPr>
        </p:nvSpPr>
        <p:spPr>
          <a:xfrm>
            <a:off x="1674210" y="2250312"/>
            <a:ext cx="2764800" cy="2764800"/>
          </a:xfrm>
          <a:custGeom>
            <a:avLst/>
            <a:gdLst>
              <a:gd name="connsiteX0" fmla="*/ 1382400 w 2764800"/>
              <a:gd name="connsiteY0" fmla="*/ 0 h 2764800"/>
              <a:gd name="connsiteX1" fmla="*/ 2764800 w 2764800"/>
              <a:gd name="connsiteY1" fmla="*/ 1382400 h 2764800"/>
              <a:gd name="connsiteX2" fmla="*/ 1382400 w 2764800"/>
              <a:gd name="connsiteY2" fmla="*/ 2764800 h 2764800"/>
              <a:gd name="connsiteX3" fmla="*/ 0 w 2764800"/>
              <a:gd name="connsiteY3" fmla="*/ 1382400 h 2764800"/>
              <a:gd name="connsiteX4" fmla="*/ 1382400 w 2764800"/>
              <a:gd name="connsiteY4" fmla="*/ 0 h 27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800" h="2764800">
                <a:moveTo>
                  <a:pt x="1382400" y="0"/>
                </a:moveTo>
                <a:cubicBezTo>
                  <a:pt x="2145878" y="0"/>
                  <a:pt x="2764800" y="618922"/>
                  <a:pt x="2764800" y="1382400"/>
                </a:cubicBezTo>
                <a:cubicBezTo>
                  <a:pt x="2764800" y="2145878"/>
                  <a:pt x="2145878" y="2764800"/>
                  <a:pt x="1382400" y="2764800"/>
                </a:cubicBezTo>
                <a:cubicBezTo>
                  <a:pt x="618922" y="2764800"/>
                  <a:pt x="0" y="2145878"/>
                  <a:pt x="0" y="1382400"/>
                </a:cubicBezTo>
                <a:cubicBezTo>
                  <a:pt x="0" y="618922"/>
                  <a:pt x="618922" y="0"/>
                  <a:pt x="1382400" y="0"/>
                </a:cubicBez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人团队介绍">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2" name="矩形: 圆角 11"/>
          <p:cNvSpPr/>
          <p:nvPr/>
        </p:nvSpPr>
        <p:spPr>
          <a:xfrm rot="21178521">
            <a:off x="795620" y="1588764"/>
            <a:ext cx="2520000" cy="2160000"/>
          </a:xfrm>
          <a:prstGeom prst="roundRect">
            <a:avLst>
              <a:gd name="adj" fmla="val 0"/>
            </a:avLst>
          </a:prstGeom>
          <a:gradFill>
            <a:gsLst>
              <a:gs pos="0">
                <a:schemeClr val="accent2"/>
              </a:gs>
              <a:gs pos="100000">
                <a:schemeClr val="accent1"/>
              </a:gs>
            </a:gsLst>
            <a:lin ang="135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795620" y="1588764"/>
            <a:ext cx="2520000" cy="2160000"/>
          </a:xfrm>
        </p:spPr>
        <p:txBody>
          <a:bodyPr/>
          <a:lstStyle/>
          <a:p>
            <a:endParaRPr lang="zh-CN" altLang="en-US"/>
          </a:p>
        </p:txBody>
      </p:sp>
      <p:sp>
        <p:nvSpPr>
          <p:cNvPr id="20" name="矩形: 圆角 19"/>
          <p:cNvSpPr/>
          <p:nvPr userDrawn="1"/>
        </p:nvSpPr>
        <p:spPr>
          <a:xfrm rot="21178521">
            <a:off x="8876278" y="4075700"/>
            <a:ext cx="2520000" cy="2160000"/>
          </a:xfrm>
          <a:prstGeom prst="roundRect">
            <a:avLst>
              <a:gd name="adj" fmla="val 0"/>
            </a:avLst>
          </a:prstGeom>
          <a:gradFill>
            <a:gsLst>
              <a:gs pos="0">
                <a:schemeClr val="accent2"/>
              </a:gs>
              <a:gs pos="100000">
                <a:schemeClr val="accent1"/>
              </a:gs>
            </a:gsLst>
            <a:lin ang="135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图片占位符 2"/>
          <p:cNvSpPr>
            <a:spLocks noGrp="1"/>
          </p:cNvSpPr>
          <p:nvPr>
            <p:ph type="pic" sz="quarter" idx="11"/>
          </p:nvPr>
        </p:nvSpPr>
        <p:spPr>
          <a:xfrm>
            <a:off x="8876278" y="4075700"/>
            <a:ext cx="2520000" cy="2160000"/>
          </a:xfrm>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人团队介绍">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a:t>单击此处编辑母版标题样式</a:t>
            </a:r>
            <a:endParaRPr lang="zh-CN" altLang="en-US"/>
          </a:p>
        </p:txBody>
      </p:sp>
      <p:sp>
        <p:nvSpPr>
          <p:cNvPr id="14" name="图片占位符 13"/>
          <p:cNvSpPr>
            <a:spLocks noGrp="1"/>
          </p:cNvSpPr>
          <p:nvPr>
            <p:ph type="pic" sz="quarter" idx="10"/>
          </p:nvPr>
        </p:nvSpPr>
        <p:spPr>
          <a:xfrm>
            <a:off x="1799099" y="1991734"/>
            <a:ext cx="1440000" cy="1440000"/>
          </a:xfrm>
          <a:custGeom>
            <a:avLst/>
            <a:gdLst>
              <a:gd name="connsiteX0" fmla="*/ 1382400 w 2764800"/>
              <a:gd name="connsiteY0" fmla="*/ 0 h 2764800"/>
              <a:gd name="connsiteX1" fmla="*/ 2764800 w 2764800"/>
              <a:gd name="connsiteY1" fmla="*/ 1382400 h 2764800"/>
              <a:gd name="connsiteX2" fmla="*/ 1382400 w 2764800"/>
              <a:gd name="connsiteY2" fmla="*/ 2764800 h 2764800"/>
              <a:gd name="connsiteX3" fmla="*/ 0 w 2764800"/>
              <a:gd name="connsiteY3" fmla="*/ 1382400 h 2764800"/>
              <a:gd name="connsiteX4" fmla="*/ 1382400 w 2764800"/>
              <a:gd name="connsiteY4" fmla="*/ 0 h 27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800" h="2764800">
                <a:moveTo>
                  <a:pt x="1382400" y="0"/>
                </a:moveTo>
                <a:cubicBezTo>
                  <a:pt x="2145878" y="0"/>
                  <a:pt x="2764800" y="618922"/>
                  <a:pt x="2764800" y="1382400"/>
                </a:cubicBezTo>
                <a:cubicBezTo>
                  <a:pt x="2764800" y="2145878"/>
                  <a:pt x="2145878" y="2764800"/>
                  <a:pt x="1382400" y="2764800"/>
                </a:cubicBezTo>
                <a:cubicBezTo>
                  <a:pt x="618922" y="2764800"/>
                  <a:pt x="0" y="2145878"/>
                  <a:pt x="0" y="1382400"/>
                </a:cubicBezTo>
                <a:cubicBezTo>
                  <a:pt x="0" y="618922"/>
                  <a:pt x="618922" y="0"/>
                  <a:pt x="1382400" y="0"/>
                </a:cubicBez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8974814" y="1991734"/>
            <a:ext cx="1440000" cy="1440000"/>
          </a:xfrm>
          <a:custGeom>
            <a:avLst/>
            <a:gdLst>
              <a:gd name="connsiteX0" fmla="*/ 1382400 w 2764800"/>
              <a:gd name="connsiteY0" fmla="*/ 0 h 2764800"/>
              <a:gd name="connsiteX1" fmla="*/ 2764800 w 2764800"/>
              <a:gd name="connsiteY1" fmla="*/ 1382400 h 2764800"/>
              <a:gd name="connsiteX2" fmla="*/ 1382400 w 2764800"/>
              <a:gd name="connsiteY2" fmla="*/ 2764800 h 2764800"/>
              <a:gd name="connsiteX3" fmla="*/ 0 w 2764800"/>
              <a:gd name="connsiteY3" fmla="*/ 1382400 h 2764800"/>
              <a:gd name="connsiteX4" fmla="*/ 1382400 w 2764800"/>
              <a:gd name="connsiteY4" fmla="*/ 0 h 27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800" h="2764800">
                <a:moveTo>
                  <a:pt x="1382400" y="0"/>
                </a:moveTo>
                <a:cubicBezTo>
                  <a:pt x="2145878" y="0"/>
                  <a:pt x="2764800" y="618922"/>
                  <a:pt x="2764800" y="1382400"/>
                </a:cubicBezTo>
                <a:cubicBezTo>
                  <a:pt x="2764800" y="2145878"/>
                  <a:pt x="2145878" y="2764800"/>
                  <a:pt x="1382400" y="2764800"/>
                </a:cubicBezTo>
                <a:cubicBezTo>
                  <a:pt x="618922" y="2764800"/>
                  <a:pt x="0" y="2145878"/>
                  <a:pt x="0" y="1382400"/>
                </a:cubicBezTo>
                <a:cubicBezTo>
                  <a:pt x="0" y="618922"/>
                  <a:pt x="618922" y="0"/>
                  <a:pt x="1382400" y="0"/>
                </a:cubicBez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5376000" y="1991734"/>
            <a:ext cx="1440000" cy="1440000"/>
          </a:xfrm>
          <a:custGeom>
            <a:avLst/>
            <a:gdLst>
              <a:gd name="connsiteX0" fmla="*/ 1382400 w 2764800"/>
              <a:gd name="connsiteY0" fmla="*/ 0 h 2764800"/>
              <a:gd name="connsiteX1" fmla="*/ 2764800 w 2764800"/>
              <a:gd name="connsiteY1" fmla="*/ 1382400 h 2764800"/>
              <a:gd name="connsiteX2" fmla="*/ 1382400 w 2764800"/>
              <a:gd name="connsiteY2" fmla="*/ 2764800 h 2764800"/>
              <a:gd name="connsiteX3" fmla="*/ 0 w 2764800"/>
              <a:gd name="connsiteY3" fmla="*/ 1382400 h 2764800"/>
              <a:gd name="connsiteX4" fmla="*/ 1382400 w 2764800"/>
              <a:gd name="connsiteY4" fmla="*/ 0 h 27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800" h="2764800">
                <a:moveTo>
                  <a:pt x="1382400" y="0"/>
                </a:moveTo>
                <a:cubicBezTo>
                  <a:pt x="2145878" y="0"/>
                  <a:pt x="2764800" y="618922"/>
                  <a:pt x="2764800" y="1382400"/>
                </a:cubicBezTo>
                <a:cubicBezTo>
                  <a:pt x="2764800" y="2145878"/>
                  <a:pt x="2145878" y="2764800"/>
                  <a:pt x="1382400" y="2764800"/>
                </a:cubicBezTo>
                <a:cubicBezTo>
                  <a:pt x="618922" y="2764800"/>
                  <a:pt x="0" y="2145878"/>
                  <a:pt x="0" y="1382400"/>
                </a:cubicBezTo>
                <a:cubicBezTo>
                  <a:pt x="0" y="618922"/>
                  <a:pt x="618922" y="0"/>
                  <a:pt x="1382400" y="0"/>
                </a:cubicBezTo>
                <a:close/>
              </a:path>
            </a:pathLst>
          </a:custGeom>
        </p:spPr>
        <p:txBody>
          <a:bodyPr wrap="square">
            <a:noAutofit/>
          </a:bodyPr>
          <a:lstStyle/>
          <a:p>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354191-4BAE-452C-B069-4214DE02201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1C25F-01A6-44E9-BAB4-5846C1A440F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tags" Target="../tags/tag1.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4.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6.xml"/><Relationship Id="rId7" Type="http://schemas.openxmlformats.org/officeDocument/2006/relationships/tags" Target="../tags/tag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chart" Target="../charts/chart3.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6.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2046514" y="3156856"/>
            <a:ext cx="8098972" cy="102325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3000"/>
              </a:lnSpc>
            </a:pPr>
            <a:endParaRPr lang="zh-CN" altLang="en-US"/>
          </a:p>
        </p:txBody>
      </p:sp>
      <p:sp useBgFill="1">
        <p:nvSpPr>
          <p:cNvPr id="7" name="文本框 6"/>
          <p:cNvSpPr txBox="1"/>
          <p:nvPr/>
        </p:nvSpPr>
        <p:spPr>
          <a:xfrm>
            <a:off x="2579914" y="2613764"/>
            <a:ext cx="7032172" cy="1106805"/>
          </a:xfrm>
          <a:prstGeom prst="rect">
            <a:avLst/>
          </a:prstGeom>
        </p:spPr>
        <p:txBody>
          <a:bodyPr wrap="square" rtlCol="0">
            <a:spAutoFit/>
          </a:bodyPr>
          <a:lstStyle/>
          <a:p>
            <a:pPr algn="ctr"/>
            <a:r>
              <a:rPr lang="zh-CN" altLang="en-US" sz="6600" dirty="0">
                <a:solidFill>
                  <a:schemeClr val="accent1"/>
                </a:solidFill>
                <a:latin typeface="思源宋体 CN Heavy" panose="02020900000000000000" pitchFamily="18" charset="-122"/>
                <a:ea typeface="思源宋体 CN Heavy" panose="02020900000000000000" pitchFamily="18" charset="-122"/>
              </a:rPr>
              <a:t>弹性界面问题</a:t>
            </a:r>
            <a:endParaRPr lang="zh-CN" altLang="en-US" sz="6600" dirty="0">
              <a:solidFill>
                <a:schemeClr val="accent1"/>
              </a:solidFill>
              <a:latin typeface="思源宋体 CN Heavy" panose="02020900000000000000" pitchFamily="18" charset="-122"/>
              <a:ea typeface="思源宋体 CN Heavy" panose="02020900000000000000" pitchFamily="18" charset="-122"/>
            </a:endParaRPr>
          </a:p>
        </p:txBody>
      </p:sp>
      <p:sp useBgFill="1">
        <p:nvSpPr>
          <p:cNvPr id="15" name="文本框 14"/>
          <p:cNvSpPr txBox="1"/>
          <p:nvPr/>
        </p:nvSpPr>
        <p:spPr>
          <a:xfrm>
            <a:off x="3768725" y="3963670"/>
            <a:ext cx="2000885" cy="459105"/>
          </a:xfrm>
          <a:prstGeom prst="rect">
            <a:avLst/>
          </a:prstGeom>
        </p:spPr>
        <p:txBody>
          <a:bodyPr wrap="square" rtlCol="0">
            <a:spAutoFit/>
          </a:bodyPr>
          <a:lstStyle/>
          <a:p>
            <a:pPr algn="ctr">
              <a:lnSpc>
                <a:spcPct val="133000"/>
              </a:lnSpc>
            </a:pPr>
            <a:r>
              <a:rPr lang="zh-CN" altLang="en-US" dirty="0">
                <a:solidFill>
                  <a:schemeClr val="accent1"/>
                </a:solidFill>
                <a:latin typeface="微软雅黑" panose="020B0503020204020204" pitchFamily="34" charset="-122"/>
                <a:ea typeface="微软雅黑" panose="020B0503020204020204" pitchFamily="34" charset="-122"/>
              </a:rPr>
              <a:t>答辩人：唐小康</a:t>
            </a:r>
            <a:endParaRPr lang="en-US" altLang="zh-CN" dirty="0">
              <a:solidFill>
                <a:schemeClr val="accent1"/>
              </a:solidFill>
              <a:latin typeface="微软雅黑" panose="020B0503020204020204" pitchFamily="34" charset="-122"/>
              <a:ea typeface="微软雅黑" panose="020B0503020204020204" pitchFamily="34" charset="-122"/>
            </a:endParaRPr>
          </a:p>
        </p:txBody>
      </p:sp>
      <p:sp useBgFill="1">
        <p:nvSpPr>
          <p:cNvPr id="16" name="文本框 15"/>
          <p:cNvSpPr txBox="1"/>
          <p:nvPr/>
        </p:nvSpPr>
        <p:spPr>
          <a:xfrm>
            <a:off x="6434097" y="3958656"/>
            <a:ext cx="1916527" cy="459105"/>
          </a:xfrm>
          <a:prstGeom prst="rect">
            <a:avLst/>
          </a:prstGeom>
        </p:spPr>
        <p:txBody>
          <a:bodyPr wrap="square" rtlCol="0">
            <a:spAutoFit/>
          </a:bodyPr>
          <a:lstStyle/>
          <a:p>
            <a:pPr algn="ctr">
              <a:lnSpc>
                <a:spcPct val="133000"/>
              </a:lnSpc>
            </a:pPr>
            <a:r>
              <a:rPr lang="zh-CN" altLang="en-US" dirty="0">
                <a:solidFill>
                  <a:schemeClr val="accent1"/>
                </a:solidFill>
                <a:latin typeface="微软雅黑" panose="020B0503020204020204" pitchFamily="34" charset="-122"/>
                <a:ea typeface="微软雅黑" panose="020B0503020204020204" pitchFamily="34" charset="-122"/>
              </a:rPr>
              <a:t>指导老师：王华</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主要参考文献</a:t>
            </a:r>
            <a:endParaRPr lang="zh-CN" altLang="en-US" dirty="0"/>
          </a:p>
        </p:txBody>
      </p:sp>
      <p:sp>
        <p:nvSpPr>
          <p:cNvPr id="3" name="矩形: 圆角 2"/>
          <p:cNvSpPr/>
          <p:nvPr/>
        </p:nvSpPr>
        <p:spPr>
          <a:xfrm>
            <a:off x="660400" y="1657350"/>
            <a:ext cx="10858500" cy="4572000"/>
          </a:xfrm>
          <a:prstGeom prst="roundRect">
            <a:avLst>
              <a:gd name="adj" fmla="val 3750"/>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p:nvSpPr>
        <p:spPr>
          <a:xfrm>
            <a:off x="10260374" y="1657350"/>
            <a:ext cx="504000" cy="715444"/>
          </a:xfrm>
          <a:custGeom>
            <a:avLst/>
            <a:gdLst>
              <a:gd name="connsiteX0" fmla="*/ 0 w 504000"/>
              <a:gd name="connsiteY0" fmla="*/ 0 h 715444"/>
              <a:gd name="connsiteX1" fmla="*/ 504000 w 504000"/>
              <a:gd name="connsiteY1" fmla="*/ 0 h 715444"/>
              <a:gd name="connsiteX2" fmla="*/ 504000 w 504000"/>
              <a:gd name="connsiteY2" fmla="*/ 715444 h 715444"/>
              <a:gd name="connsiteX3" fmla="*/ 252000 w 504000"/>
              <a:gd name="connsiteY3" fmla="*/ 463444 h 715444"/>
              <a:gd name="connsiteX4" fmla="*/ 0 w 504000"/>
              <a:gd name="connsiteY4" fmla="*/ 715444 h 71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 h="715444">
                <a:moveTo>
                  <a:pt x="0" y="0"/>
                </a:moveTo>
                <a:lnTo>
                  <a:pt x="504000" y="0"/>
                </a:lnTo>
                <a:lnTo>
                  <a:pt x="504000" y="715444"/>
                </a:lnTo>
                <a:lnTo>
                  <a:pt x="252000" y="463444"/>
                </a:lnTo>
                <a:lnTo>
                  <a:pt x="0" y="71544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p:cNvSpPr txBox="1"/>
          <p:nvPr/>
        </p:nvSpPr>
        <p:spPr>
          <a:xfrm>
            <a:off x="1003300" y="2011680"/>
            <a:ext cx="9428480" cy="2999740"/>
          </a:xfrm>
          <a:prstGeom prst="rect">
            <a:avLst/>
          </a:prstGeom>
          <a:noFill/>
        </p:spPr>
        <p:txBody>
          <a:bodyPr wrap="square" rtlCol="0">
            <a:spAutoFit/>
          </a:bodyPr>
          <a:lstStyle/>
          <a:p>
            <a:pPr marL="342900" indent="-342900" hangingPunct="0">
              <a:lnSpc>
                <a:spcPct val="150000"/>
              </a:lnSpc>
              <a:buClr>
                <a:schemeClr val="accent1"/>
              </a:buClr>
              <a:buFont typeface="+mj-lt"/>
              <a:buAutoNum type="arabicPeriod"/>
            </a:pPr>
            <a:r>
              <a:rPr lang="zh-CN" altLang="en-US" dirty="0">
                <a:solidFill>
                  <a:schemeClr val="tx1">
                    <a:lumMod val="85000"/>
                    <a:lumOff val="15000"/>
                  </a:schemeClr>
                </a:solidFill>
              </a:rPr>
              <a:t>李荣华</a:t>
            </a:r>
            <a:r>
              <a:rPr lang="en-US" altLang="zh-CN" dirty="0">
                <a:solidFill>
                  <a:schemeClr val="tx1">
                    <a:lumMod val="85000"/>
                    <a:lumOff val="15000"/>
                  </a:schemeClr>
                </a:solidFill>
              </a:rPr>
              <a:t>.</a:t>
            </a:r>
            <a:r>
              <a:rPr lang="zh-CN" altLang="en-US" dirty="0">
                <a:solidFill>
                  <a:schemeClr val="tx1">
                    <a:lumMod val="85000"/>
                    <a:lumOff val="15000"/>
                  </a:schemeClr>
                </a:solidFill>
              </a:rPr>
              <a:t>偏微分方程数值解</a:t>
            </a:r>
            <a:r>
              <a:rPr lang="en-US" altLang="zh-CN" dirty="0">
                <a:solidFill>
                  <a:schemeClr val="tx1">
                    <a:lumMod val="85000"/>
                    <a:lumOff val="15000"/>
                  </a:schemeClr>
                </a:solidFill>
              </a:rPr>
              <a:t>,2007.</a:t>
            </a:r>
            <a:endParaRPr lang="en-US" altLang="zh-CN" dirty="0">
              <a:solidFill>
                <a:schemeClr val="tx1">
                  <a:lumMod val="85000"/>
                  <a:lumOff val="15000"/>
                </a:schemeClr>
              </a:solidFill>
            </a:endParaRPr>
          </a:p>
          <a:p>
            <a:pPr marL="342900" indent="-342900" hangingPunct="0">
              <a:lnSpc>
                <a:spcPct val="150000"/>
              </a:lnSpc>
              <a:buClr>
                <a:schemeClr val="accent1"/>
              </a:buClr>
              <a:buFont typeface="+mj-lt"/>
              <a:buAutoNum type="arabicPeriod"/>
            </a:pPr>
            <a:r>
              <a:rPr lang="zh-CN" altLang="en-US" dirty="0">
                <a:solidFill>
                  <a:schemeClr val="tx1">
                    <a:lumMod val="85000"/>
                    <a:lumOff val="15000"/>
                  </a:schemeClr>
                </a:solidFill>
              </a:rPr>
              <a:t>陈绍春</a:t>
            </a:r>
            <a:r>
              <a:rPr lang="en-US" altLang="zh-CN" dirty="0">
                <a:solidFill>
                  <a:schemeClr val="tx1">
                    <a:lumMod val="85000"/>
                    <a:lumOff val="15000"/>
                  </a:schemeClr>
                </a:solidFill>
              </a:rPr>
              <a:t>,</a:t>
            </a:r>
            <a:r>
              <a:rPr lang="zh-CN" altLang="en-US" dirty="0">
                <a:solidFill>
                  <a:schemeClr val="tx1">
                    <a:lumMod val="85000"/>
                    <a:lumOff val="15000"/>
                  </a:schemeClr>
                </a:solidFill>
              </a:rPr>
              <a:t>肖留强</a:t>
            </a:r>
            <a:r>
              <a:rPr lang="en-US" altLang="zh-CN" dirty="0">
                <a:solidFill>
                  <a:schemeClr val="tx1">
                    <a:lumMod val="85000"/>
                    <a:lumOff val="15000"/>
                  </a:schemeClr>
                </a:solidFill>
              </a:rPr>
              <a:t>.</a:t>
            </a:r>
            <a:r>
              <a:rPr lang="zh-CN" altLang="en-US" dirty="0">
                <a:solidFill>
                  <a:schemeClr val="tx1">
                    <a:lumMod val="85000"/>
                    <a:lumOff val="15000"/>
                  </a:schemeClr>
                </a:solidFill>
              </a:rPr>
              <a:t>平面弹性的一个新的</a:t>
            </a:r>
            <a:r>
              <a:rPr lang="en-US" altLang="zh-CN" dirty="0">
                <a:solidFill>
                  <a:schemeClr val="tx1">
                    <a:lumMod val="85000"/>
                    <a:lumOff val="15000"/>
                  </a:schemeClr>
                </a:solidFill>
              </a:rPr>
              <a:t>locking-free</a:t>
            </a:r>
            <a:r>
              <a:rPr lang="zh-CN" altLang="en-US" dirty="0">
                <a:solidFill>
                  <a:schemeClr val="tx1">
                    <a:lumMod val="85000"/>
                    <a:lumOff val="15000"/>
                  </a:schemeClr>
                </a:solidFill>
              </a:rPr>
              <a:t>非协调元</a:t>
            </a:r>
            <a:r>
              <a:rPr lang="en-US" altLang="zh-CN" dirty="0">
                <a:solidFill>
                  <a:schemeClr val="tx1">
                    <a:lumMod val="85000"/>
                    <a:lumOff val="15000"/>
                  </a:schemeClr>
                </a:solidFill>
              </a:rPr>
              <a:t>.2007.</a:t>
            </a:r>
            <a:endParaRPr lang="en-US" altLang="zh-CN" dirty="0">
              <a:solidFill>
                <a:schemeClr val="tx1">
                  <a:lumMod val="85000"/>
                  <a:lumOff val="15000"/>
                </a:schemeClr>
              </a:solidFill>
            </a:endParaRPr>
          </a:p>
          <a:p>
            <a:pPr marL="342900" indent="-342900" hangingPunct="0">
              <a:lnSpc>
                <a:spcPct val="150000"/>
              </a:lnSpc>
              <a:buClr>
                <a:schemeClr val="accent1"/>
              </a:buClr>
              <a:buFont typeface="+mj-lt"/>
              <a:buAutoNum type="arabicPeriod"/>
            </a:pPr>
            <a:r>
              <a:rPr lang="zh-CN" altLang="en-US" dirty="0">
                <a:solidFill>
                  <a:schemeClr val="tx1">
                    <a:lumMod val="85000"/>
                    <a:lumOff val="15000"/>
                  </a:schemeClr>
                </a:solidFill>
              </a:rPr>
              <a:t>绍文婷</a:t>
            </a:r>
            <a:r>
              <a:rPr lang="en-US" altLang="zh-CN" dirty="0">
                <a:solidFill>
                  <a:schemeClr val="tx1">
                    <a:lumMod val="85000"/>
                    <a:lumOff val="15000"/>
                  </a:schemeClr>
                </a:solidFill>
              </a:rPr>
              <a:t>.</a:t>
            </a:r>
            <a:r>
              <a:rPr lang="zh-CN" altLang="en-US" dirty="0">
                <a:solidFill>
                  <a:schemeClr val="tx1">
                    <a:lumMod val="85000"/>
                    <a:lumOff val="15000"/>
                  </a:schemeClr>
                </a:solidFill>
              </a:rPr>
              <a:t>求解一类交界面问题的模态基函数谱方法数值实验</a:t>
            </a:r>
            <a:r>
              <a:rPr lang="en-US" altLang="zh-CN" dirty="0">
                <a:solidFill>
                  <a:schemeClr val="tx1">
                    <a:lumMod val="85000"/>
                    <a:lumOff val="15000"/>
                  </a:schemeClr>
                </a:solidFill>
              </a:rPr>
              <a:t>.</a:t>
            </a:r>
            <a:r>
              <a:rPr lang="zh-CN" altLang="en-US" dirty="0">
                <a:solidFill>
                  <a:schemeClr val="tx1">
                    <a:lumMod val="85000"/>
                    <a:lumOff val="15000"/>
                  </a:schemeClr>
                </a:solidFill>
              </a:rPr>
              <a:t>上海第二工业大学学报</a:t>
            </a:r>
            <a:r>
              <a:rPr lang="en-US" altLang="zh-CN" dirty="0">
                <a:solidFill>
                  <a:schemeClr val="tx1">
                    <a:lumMod val="85000"/>
                    <a:lumOff val="15000"/>
                  </a:schemeClr>
                </a:solidFill>
              </a:rPr>
              <a:t>.2017.</a:t>
            </a:r>
            <a:endParaRPr lang="en-US" altLang="zh-CN" dirty="0">
              <a:solidFill>
                <a:schemeClr val="tx1">
                  <a:lumMod val="85000"/>
                  <a:lumOff val="15000"/>
                </a:schemeClr>
              </a:solidFill>
            </a:endParaRPr>
          </a:p>
          <a:p>
            <a:pPr marL="342900" indent="-342900" hangingPunct="0">
              <a:lnSpc>
                <a:spcPct val="150000"/>
              </a:lnSpc>
              <a:buClr>
                <a:schemeClr val="accent1"/>
              </a:buClr>
              <a:buFont typeface="+mj-lt"/>
              <a:buAutoNum type="arabicPeriod"/>
            </a:pPr>
            <a:r>
              <a:rPr lang="zh-CN" altLang="en-US" dirty="0">
                <a:solidFill>
                  <a:schemeClr val="tx1">
                    <a:lumMod val="85000"/>
                    <a:lumOff val="15000"/>
                  </a:schemeClr>
                </a:solidFill>
              </a:rPr>
              <a:t>王兆清，徐子康，李金</a:t>
            </a:r>
            <a:r>
              <a:rPr lang="en-US" altLang="zh-CN" dirty="0">
                <a:solidFill>
                  <a:schemeClr val="tx1">
                    <a:lumMod val="85000"/>
                    <a:lumOff val="15000"/>
                  </a:schemeClr>
                </a:solidFill>
              </a:rPr>
              <a:t>.</a:t>
            </a:r>
            <a:r>
              <a:rPr lang="zh-CN" altLang="en-US" dirty="0">
                <a:solidFill>
                  <a:schemeClr val="tx1">
                    <a:lumMod val="85000"/>
                    <a:lumOff val="15000"/>
                  </a:schemeClr>
                </a:solidFill>
              </a:rPr>
              <a:t>不可压缩平面问题的位移</a:t>
            </a:r>
            <a:r>
              <a:rPr lang="en-US" altLang="zh-CN" dirty="0">
                <a:solidFill>
                  <a:schemeClr val="tx1">
                    <a:lumMod val="85000"/>
                    <a:lumOff val="15000"/>
                  </a:schemeClr>
                </a:solidFill>
              </a:rPr>
              <a:t>-</a:t>
            </a:r>
            <a:r>
              <a:rPr lang="zh-CN" altLang="en-US" dirty="0">
                <a:solidFill>
                  <a:schemeClr val="tx1">
                    <a:lumMod val="85000"/>
                    <a:lumOff val="15000"/>
                  </a:schemeClr>
                </a:solidFill>
              </a:rPr>
              <a:t>压力混合重心插值配点法</a:t>
            </a:r>
            <a:r>
              <a:rPr lang="en-US" altLang="zh-CN" dirty="0">
                <a:solidFill>
                  <a:schemeClr val="tx1">
                    <a:lumMod val="85000"/>
                    <a:lumOff val="15000"/>
                  </a:schemeClr>
                </a:solidFill>
              </a:rPr>
              <a:t>.</a:t>
            </a:r>
            <a:r>
              <a:rPr lang="zh-CN" altLang="en-US" dirty="0">
                <a:solidFill>
                  <a:schemeClr val="tx1">
                    <a:lumMod val="85000"/>
                    <a:lumOff val="15000"/>
                  </a:schemeClr>
                </a:solidFill>
              </a:rPr>
              <a:t>应用力学学报</a:t>
            </a:r>
            <a:r>
              <a:rPr lang="en-US" altLang="zh-CN" dirty="0">
                <a:solidFill>
                  <a:schemeClr val="tx1">
                    <a:lumMod val="85000"/>
                    <a:lumOff val="15000"/>
                  </a:schemeClr>
                </a:solidFill>
              </a:rPr>
              <a:t>.2018</a:t>
            </a:r>
            <a:endParaRPr lang="en-US" altLang="zh-CN" dirty="0">
              <a:solidFill>
                <a:schemeClr val="tx1">
                  <a:lumMod val="85000"/>
                  <a:lumOff val="15000"/>
                </a:schemeClr>
              </a:solidFill>
            </a:endParaRPr>
          </a:p>
          <a:p>
            <a:pPr marL="342900" indent="-342900" hangingPunct="0">
              <a:lnSpc>
                <a:spcPct val="150000"/>
              </a:lnSpc>
              <a:buClr>
                <a:schemeClr val="accent1"/>
              </a:buClr>
              <a:buFont typeface="+mj-lt"/>
              <a:buAutoNum type="arabicPeriod"/>
            </a:pPr>
            <a:r>
              <a:rPr lang="en-US" altLang="zh-CN" dirty="0">
                <a:solidFill>
                  <a:schemeClr val="tx1">
                    <a:lumMod val="85000"/>
                    <a:lumOff val="15000"/>
                  </a:schemeClr>
                </a:solidFill>
              </a:rPr>
              <a:t>Susanne C Brenner, L Ridgway Scott. The math-ematical theory of finate element methods, volume 3. Springer, 2008.</a:t>
            </a:r>
            <a:endParaRPr lang="en-US" altLang="zh-CN"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2046514" y="3156856"/>
            <a:ext cx="8098972" cy="102325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3000"/>
              </a:lnSpc>
            </a:pPr>
            <a:endParaRPr lang="zh-CN" altLang="en-US"/>
          </a:p>
        </p:txBody>
      </p:sp>
      <p:sp useBgFill="1">
        <p:nvSpPr>
          <p:cNvPr id="7" name="文本框 6"/>
          <p:cNvSpPr txBox="1"/>
          <p:nvPr/>
        </p:nvSpPr>
        <p:spPr>
          <a:xfrm>
            <a:off x="2579914" y="2613764"/>
            <a:ext cx="7032172" cy="1107996"/>
          </a:xfrm>
          <a:prstGeom prst="rect">
            <a:avLst/>
          </a:prstGeom>
        </p:spPr>
        <p:txBody>
          <a:bodyPr wrap="square" rtlCol="0">
            <a:spAutoFit/>
          </a:bodyPr>
          <a:lstStyle/>
          <a:p>
            <a:pPr algn="ctr"/>
            <a:r>
              <a:rPr lang="zh-CN" altLang="en-US" sz="6600" dirty="0">
                <a:solidFill>
                  <a:schemeClr val="accent1"/>
                </a:solidFill>
                <a:latin typeface="思源宋体 CN Heavy" panose="02020900000000000000" pitchFamily="18" charset="-122"/>
                <a:ea typeface="思源宋体 CN Heavy" panose="02020900000000000000" pitchFamily="18" charset="-122"/>
              </a:rPr>
              <a:t>恳请老师批评指正</a:t>
            </a:r>
            <a:endParaRPr lang="zh-CN" altLang="en-US" sz="6600" dirty="0">
              <a:solidFill>
                <a:schemeClr val="accent1"/>
              </a:solidFill>
              <a:latin typeface="思源宋体 CN Heavy" panose="02020900000000000000" pitchFamily="18" charset="-122"/>
              <a:ea typeface="思源宋体 CN Heavy" panose="02020900000000000000" pitchFamily="18" charset="-122"/>
            </a:endParaRPr>
          </a:p>
        </p:txBody>
      </p:sp>
      <p:sp useBgFill="1">
        <p:nvSpPr>
          <p:cNvPr id="15" name="文本框 14"/>
          <p:cNvSpPr txBox="1"/>
          <p:nvPr/>
        </p:nvSpPr>
        <p:spPr>
          <a:xfrm>
            <a:off x="4027714" y="3963778"/>
            <a:ext cx="1741715" cy="423642"/>
          </a:xfrm>
          <a:prstGeom prst="rect">
            <a:avLst/>
          </a:prstGeom>
        </p:spPr>
        <p:txBody>
          <a:bodyPr wrap="square" rtlCol="0">
            <a:spAutoFit/>
          </a:bodyPr>
          <a:lstStyle/>
          <a:p>
            <a:pPr algn="ctr">
              <a:lnSpc>
                <a:spcPct val="130000"/>
              </a:lnSpc>
            </a:pPr>
            <a:r>
              <a:rPr lang="zh-CN" altLang="en-US" dirty="0">
                <a:solidFill>
                  <a:schemeClr val="accent1"/>
                </a:solidFill>
                <a:latin typeface="微软雅黑" panose="020B0503020204020204" pitchFamily="34" charset="-122"/>
                <a:ea typeface="微软雅黑" panose="020B0503020204020204" pitchFamily="34" charset="-122"/>
              </a:rPr>
              <a:t>答辩人：川恩</a:t>
            </a:r>
            <a:endParaRPr lang="zh-CN" altLang="en-US" dirty="0">
              <a:solidFill>
                <a:schemeClr val="accent1"/>
              </a:solidFill>
              <a:latin typeface="微软雅黑" panose="020B0503020204020204" pitchFamily="34" charset="-122"/>
              <a:ea typeface="微软雅黑" panose="020B0503020204020204" pitchFamily="34" charset="-122"/>
            </a:endParaRPr>
          </a:p>
        </p:txBody>
      </p:sp>
      <p:sp useBgFill="1">
        <p:nvSpPr>
          <p:cNvPr id="16" name="文本框 15"/>
          <p:cNvSpPr txBox="1"/>
          <p:nvPr/>
        </p:nvSpPr>
        <p:spPr>
          <a:xfrm>
            <a:off x="6434097" y="3958656"/>
            <a:ext cx="1916527" cy="423642"/>
          </a:xfrm>
          <a:prstGeom prst="rect">
            <a:avLst/>
          </a:prstGeom>
        </p:spPr>
        <p:txBody>
          <a:bodyPr wrap="square" rtlCol="0">
            <a:spAutoFit/>
          </a:bodyPr>
          <a:lstStyle/>
          <a:p>
            <a:pPr algn="ctr">
              <a:lnSpc>
                <a:spcPct val="130000"/>
              </a:lnSpc>
            </a:pPr>
            <a:r>
              <a:rPr lang="zh-CN" altLang="en-US" dirty="0">
                <a:solidFill>
                  <a:schemeClr val="accent1"/>
                </a:solidFill>
                <a:latin typeface="微软雅黑" panose="020B0503020204020204" pitchFamily="34" charset="-122"/>
                <a:ea typeface="微软雅黑" panose="020B0503020204020204" pitchFamily="34" charset="-122"/>
              </a:rPr>
              <a:t>指导老师：川恩</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4"/>
          <p:cNvSpPr/>
          <p:nvPr/>
        </p:nvSpPr>
        <p:spPr>
          <a:xfrm>
            <a:off x="10887808" y="4830847"/>
            <a:ext cx="631092" cy="583671"/>
          </a:xfrm>
          <a:custGeom>
            <a:avLst/>
            <a:gdLst>
              <a:gd name="connsiteX0" fmla="*/ 396408 w 631092"/>
              <a:gd name="connsiteY0" fmla="*/ 0 h 583671"/>
              <a:gd name="connsiteX1" fmla="*/ 631092 w 631092"/>
              <a:gd name="connsiteY1" fmla="*/ 0 h 583671"/>
              <a:gd name="connsiteX2" fmla="*/ 631092 w 631092"/>
              <a:gd name="connsiteY2" fmla="*/ 200637 h 583671"/>
              <a:gd name="connsiteX3" fmla="*/ 593398 w 631092"/>
              <a:gd name="connsiteY3" fmla="*/ 435322 h 583671"/>
              <a:gd name="connsiteX4" fmla="*/ 430457 w 631092"/>
              <a:gd name="connsiteY4" fmla="*/ 583671 h 583671"/>
              <a:gd name="connsiteX5" fmla="*/ 376953 w 631092"/>
              <a:gd name="connsiteY5" fmla="*/ 497337 h 583671"/>
              <a:gd name="connsiteX6" fmla="*/ 474839 w 631092"/>
              <a:gd name="connsiteY6" fmla="*/ 412825 h 583671"/>
              <a:gd name="connsiteX7" fmla="*/ 510711 w 631092"/>
              <a:gd name="connsiteY7" fmla="*/ 254140 h 583671"/>
              <a:gd name="connsiteX8" fmla="*/ 396408 w 631092"/>
              <a:gd name="connsiteY8" fmla="*/ 254140 h 583671"/>
              <a:gd name="connsiteX9" fmla="*/ 19455 w 631092"/>
              <a:gd name="connsiteY9" fmla="*/ 0 h 583671"/>
              <a:gd name="connsiteX10" fmla="*/ 254139 w 631092"/>
              <a:gd name="connsiteY10" fmla="*/ 0 h 583671"/>
              <a:gd name="connsiteX11" fmla="*/ 254139 w 631092"/>
              <a:gd name="connsiteY11" fmla="*/ 200637 h 583671"/>
              <a:gd name="connsiteX12" fmla="*/ 216445 w 631092"/>
              <a:gd name="connsiteY12" fmla="*/ 435322 h 583671"/>
              <a:gd name="connsiteX13" fmla="*/ 53504 w 631092"/>
              <a:gd name="connsiteY13" fmla="*/ 583671 h 583671"/>
              <a:gd name="connsiteX14" fmla="*/ 0 w 631092"/>
              <a:gd name="connsiteY14" fmla="*/ 497337 h 583671"/>
              <a:gd name="connsiteX15" fmla="*/ 97886 w 631092"/>
              <a:gd name="connsiteY15" fmla="*/ 412825 h 583671"/>
              <a:gd name="connsiteX16" fmla="*/ 133758 w 631092"/>
              <a:gd name="connsiteY16" fmla="*/ 254140 h 583671"/>
              <a:gd name="connsiteX17" fmla="*/ 19455 w 631092"/>
              <a:gd name="connsiteY17" fmla="*/ 254140 h 58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1092" h="583671">
                <a:moveTo>
                  <a:pt x="396408" y="0"/>
                </a:moveTo>
                <a:lnTo>
                  <a:pt x="631092" y="0"/>
                </a:lnTo>
                <a:lnTo>
                  <a:pt x="631092" y="200637"/>
                </a:lnTo>
                <a:cubicBezTo>
                  <a:pt x="631092" y="309265"/>
                  <a:pt x="618528" y="387493"/>
                  <a:pt x="593398" y="435322"/>
                </a:cubicBezTo>
                <a:cubicBezTo>
                  <a:pt x="558539" y="500984"/>
                  <a:pt x="504226" y="550434"/>
                  <a:pt x="430457" y="583671"/>
                </a:cubicBezTo>
                <a:lnTo>
                  <a:pt x="376953" y="497337"/>
                </a:lnTo>
                <a:cubicBezTo>
                  <a:pt x="420729" y="479501"/>
                  <a:pt x="453358" y="451331"/>
                  <a:pt x="474839" y="412825"/>
                </a:cubicBezTo>
                <a:cubicBezTo>
                  <a:pt x="496322" y="374319"/>
                  <a:pt x="508280" y="321424"/>
                  <a:pt x="510711" y="254140"/>
                </a:cubicBezTo>
                <a:lnTo>
                  <a:pt x="396408" y="254140"/>
                </a:lnTo>
                <a:close/>
                <a:moveTo>
                  <a:pt x="19455" y="0"/>
                </a:moveTo>
                <a:lnTo>
                  <a:pt x="254139" y="0"/>
                </a:lnTo>
                <a:lnTo>
                  <a:pt x="254139" y="200637"/>
                </a:lnTo>
                <a:cubicBezTo>
                  <a:pt x="254139" y="309265"/>
                  <a:pt x="241574" y="387493"/>
                  <a:pt x="216445" y="435322"/>
                </a:cubicBezTo>
                <a:cubicBezTo>
                  <a:pt x="181586" y="500984"/>
                  <a:pt x="127273" y="550434"/>
                  <a:pt x="53504" y="583671"/>
                </a:cubicBezTo>
                <a:lnTo>
                  <a:pt x="0" y="497337"/>
                </a:lnTo>
                <a:cubicBezTo>
                  <a:pt x="43776" y="479501"/>
                  <a:pt x="76405" y="451331"/>
                  <a:pt x="97886" y="412825"/>
                </a:cubicBezTo>
                <a:cubicBezTo>
                  <a:pt x="119368" y="374319"/>
                  <a:pt x="131325" y="321424"/>
                  <a:pt x="133758" y="254140"/>
                </a:cubicBezTo>
                <a:lnTo>
                  <a:pt x="19455" y="254140"/>
                </a:lnTo>
                <a:close/>
              </a:path>
            </a:pathLst>
          </a:custGeom>
          <a:gradFill>
            <a:gsLst>
              <a:gs pos="0">
                <a:schemeClr val="accent2">
                  <a:alpha val="10000"/>
                </a:schemeClr>
              </a:gs>
              <a:gs pos="100000">
                <a:schemeClr val="accent1">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nvSpPr>
        <p:spPr>
          <a:xfrm>
            <a:off x="5701028" y="2028253"/>
            <a:ext cx="664685" cy="614739"/>
          </a:xfrm>
          <a:custGeom>
            <a:avLst/>
            <a:gdLst>
              <a:gd name="connsiteX0" fmla="*/ 608334 w 664685"/>
              <a:gd name="connsiteY0" fmla="*/ 0 h 614739"/>
              <a:gd name="connsiteX1" fmla="*/ 664685 w 664685"/>
              <a:gd name="connsiteY1" fmla="*/ 90930 h 614739"/>
              <a:gd name="connsiteX2" fmla="*/ 561588 w 664685"/>
              <a:gd name="connsiteY2" fmla="*/ 179940 h 614739"/>
              <a:gd name="connsiteX3" fmla="*/ 523807 w 664685"/>
              <a:gd name="connsiteY3" fmla="*/ 347072 h 614739"/>
              <a:gd name="connsiteX4" fmla="*/ 644194 w 664685"/>
              <a:gd name="connsiteY4" fmla="*/ 347072 h 614739"/>
              <a:gd name="connsiteX5" fmla="*/ 644194 w 664685"/>
              <a:gd name="connsiteY5" fmla="*/ 614739 h 614739"/>
              <a:gd name="connsiteX6" fmla="*/ 397018 w 664685"/>
              <a:gd name="connsiteY6" fmla="*/ 614739 h 614739"/>
              <a:gd name="connsiteX7" fmla="*/ 397018 w 664685"/>
              <a:gd name="connsiteY7" fmla="*/ 403422 h 614739"/>
              <a:gd name="connsiteX8" fmla="*/ 436719 w 664685"/>
              <a:gd name="connsiteY8" fmla="*/ 156246 h 614739"/>
              <a:gd name="connsiteX9" fmla="*/ 608334 w 664685"/>
              <a:gd name="connsiteY9" fmla="*/ 0 h 614739"/>
              <a:gd name="connsiteX10" fmla="*/ 211315 w 664685"/>
              <a:gd name="connsiteY10" fmla="*/ 0 h 614739"/>
              <a:gd name="connsiteX11" fmla="*/ 267667 w 664685"/>
              <a:gd name="connsiteY11" fmla="*/ 90930 h 614739"/>
              <a:gd name="connsiteX12" fmla="*/ 164570 w 664685"/>
              <a:gd name="connsiteY12" fmla="*/ 179940 h 614739"/>
              <a:gd name="connsiteX13" fmla="*/ 126789 w 664685"/>
              <a:gd name="connsiteY13" fmla="*/ 347072 h 614739"/>
              <a:gd name="connsiteX14" fmla="*/ 247176 w 664685"/>
              <a:gd name="connsiteY14" fmla="*/ 347072 h 614739"/>
              <a:gd name="connsiteX15" fmla="*/ 247176 w 664685"/>
              <a:gd name="connsiteY15" fmla="*/ 614739 h 614739"/>
              <a:gd name="connsiteX16" fmla="*/ 0 w 664685"/>
              <a:gd name="connsiteY16" fmla="*/ 614739 h 614739"/>
              <a:gd name="connsiteX17" fmla="*/ 0 w 664685"/>
              <a:gd name="connsiteY17" fmla="*/ 403422 h 614739"/>
              <a:gd name="connsiteX18" fmla="*/ 39701 w 664685"/>
              <a:gd name="connsiteY18" fmla="*/ 156246 h 614739"/>
              <a:gd name="connsiteX19" fmla="*/ 211315 w 664685"/>
              <a:gd name="connsiteY19" fmla="*/ 0 h 6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4685" h="614739">
                <a:moveTo>
                  <a:pt x="608334" y="0"/>
                </a:moveTo>
                <a:lnTo>
                  <a:pt x="664685" y="90930"/>
                </a:lnTo>
                <a:cubicBezTo>
                  <a:pt x="618579" y="109715"/>
                  <a:pt x="584213" y="139384"/>
                  <a:pt x="561588" y="179940"/>
                </a:cubicBezTo>
                <a:cubicBezTo>
                  <a:pt x="538963" y="220495"/>
                  <a:pt x="526370" y="276207"/>
                  <a:pt x="523807" y="347072"/>
                </a:cubicBezTo>
                <a:lnTo>
                  <a:pt x="644194" y="347072"/>
                </a:lnTo>
                <a:lnTo>
                  <a:pt x="644194" y="614739"/>
                </a:lnTo>
                <a:lnTo>
                  <a:pt x="397018" y="614739"/>
                </a:lnTo>
                <a:lnTo>
                  <a:pt x="397018" y="403422"/>
                </a:lnTo>
                <a:cubicBezTo>
                  <a:pt x="397018" y="289013"/>
                  <a:pt x="410252" y="206621"/>
                  <a:pt x="436719" y="156246"/>
                </a:cubicBezTo>
                <a:cubicBezTo>
                  <a:pt x="473433" y="87088"/>
                  <a:pt x="530638" y="35006"/>
                  <a:pt x="608334" y="0"/>
                </a:cubicBezTo>
                <a:close/>
                <a:moveTo>
                  <a:pt x="211315" y="0"/>
                </a:moveTo>
                <a:lnTo>
                  <a:pt x="267667" y="90930"/>
                </a:lnTo>
                <a:cubicBezTo>
                  <a:pt x="221561" y="109715"/>
                  <a:pt x="187195" y="139384"/>
                  <a:pt x="164570" y="179940"/>
                </a:cubicBezTo>
                <a:cubicBezTo>
                  <a:pt x="141944" y="220495"/>
                  <a:pt x="129350" y="276207"/>
                  <a:pt x="126789" y="347072"/>
                </a:cubicBezTo>
                <a:lnTo>
                  <a:pt x="247176" y="347072"/>
                </a:lnTo>
                <a:lnTo>
                  <a:pt x="247176" y="614739"/>
                </a:lnTo>
                <a:lnTo>
                  <a:pt x="0" y="614739"/>
                </a:lnTo>
                <a:lnTo>
                  <a:pt x="0" y="403422"/>
                </a:lnTo>
                <a:cubicBezTo>
                  <a:pt x="0" y="289013"/>
                  <a:pt x="13233" y="206621"/>
                  <a:pt x="39701" y="156246"/>
                </a:cubicBezTo>
                <a:cubicBezTo>
                  <a:pt x="76415" y="87088"/>
                  <a:pt x="133620" y="35006"/>
                  <a:pt x="211315" y="0"/>
                </a:cubicBezTo>
                <a:close/>
              </a:path>
            </a:pathLst>
          </a:custGeom>
          <a:gradFill flip="none" rotWithShape="1">
            <a:gsLst>
              <a:gs pos="0">
                <a:schemeClr val="accent2">
                  <a:alpha val="10000"/>
                </a:schemeClr>
              </a:gs>
              <a:gs pos="100000">
                <a:schemeClr val="accent1">
                  <a:alpha val="2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文本框 8"/>
          <p:cNvSpPr txBox="1"/>
          <p:nvPr/>
        </p:nvSpPr>
        <p:spPr>
          <a:xfrm>
            <a:off x="5995792" y="2640693"/>
            <a:ext cx="5227615" cy="2217851"/>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请在此输入您的正文内容请在此输入您的正文内容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p:txBody>
      </p:sp>
      <p:sp>
        <p:nvSpPr>
          <p:cNvPr id="13" name="标题 12"/>
          <p:cNvSpPr>
            <a:spLocks noGrp="1"/>
          </p:cNvSpPr>
          <p:nvPr>
            <p:ph type="title"/>
          </p:nvPr>
        </p:nvSpPr>
        <p:spPr/>
        <p:txBody>
          <a:bodyPr/>
          <a:lstStyle/>
          <a:p>
            <a:r>
              <a:rPr lang="zh-CN" altLang="en-US" dirty="0"/>
              <a:t>一图一段内容页</a:t>
            </a:r>
            <a:endParaRPr lang="zh-CN" altLang="en-US" dirty="0"/>
          </a:p>
        </p:txBody>
      </p:sp>
      <p:pic>
        <p:nvPicPr>
          <p:cNvPr id="5" name="图片占位符 4"/>
          <p:cNvPicPr>
            <a:picLocks noGrp="1" noChangeAspect="1"/>
          </p:cNvPicPr>
          <p:nvPr>
            <p:ph type="pic" sz="quarter" idx="10"/>
          </p:nvPr>
        </p:nvPicPr>
        <p:blipFill>
          <a:blip r:embed="rId1" cstate="email"/>
          <a:srcRect/>
          <a:stretch>
            <a:fillRect/>
          </a:stretch>
        </p:blip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两图两段内容页</a:t>
            </a:r>
            <a:endParaRPr lang="zh-CN" altLang="en-US" dirty="0"/>
          </a:p>
        </p:txBody>
      </p:sp>
      <p:pic>
        <p:nvPicPr>
          <p:cNvPr id="49" name="图片占位符 48"/>
          <p:cNvPicPr>
            <a:picLocks noGrp="1" noChangeAspect="1"/>
          </p:cNvPicPr>
          <p:nvPr>
            <p:ph type="pic" sz="quarter" idx="10"/>
          </p:nvPr>
        </p:nvPicPr>
        <p:blipFill rotWithShape="1">
          <a:blip r:embed="rId1" cstate="email"/>
          <a:srcRect/>
          <a:stretch>
            <a:fillRect/>
          </a:stretch>
        </p:blipFill>
        <p:spPr/>
      </p:pic>
      <p:pic>
        <p:nvPicPr>
          <p:cNvPr id="47" name="图片占位符 46"/>
          <p:cNvPicPr>
            <a:picLocks noGrp="1" noChangeAspect="1"/>
          </p:cNvPicPr>
          <p:nvPr>
            <p:ph type="pic" sz="quarter" idx="11"/>
          </p:nvPr>
        </p:nvPicPr>
        <p:blipFill>
          <a:blip r:embed="rId2" cstate="email"/>
          <a:srcRect/>
          <a:stretch>
            <a:fillRect/>
          </a:stretch>
        </p:blipFill>
        <p:spPr/>
      </p:pic>
      <p:sp>
        <p:nvSpPr>
          <p:cNvPr id="14" name="文本框 13"/>
          <p:cNvSpPr txBox="1"/>
          <p:nvPr/>
        </p:nvSpPr>
        <p:spPr>
          <a:xfrm>
            <a:off x="706121" y="4535007"/>
            <a:ext cx="5220000"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p:txBody>
      </p:sp>
      <p:sp>
        <p:nvSpPr>
          <p:cNvPr id="15" name="文本框 14"/>
          <p:cNvSpPr txBox="1"/>
          <p:nvPr/>
        </p:nvSpPr>
        <p:spPr>
          <a:xfrm>
            <a:off x="706121" y="3908334"/>
            <a:ext cx="5119913" cy="525913"/>
          </a:xfrm>
          <a:prstGeom prst="rect">
            <a:avLst/>
          </a:prstGeom>
          <a:noFill/>
        </p:spPr>
        <p:txBody>
          <a:bodyPr wrap="square" rtlCol="0">
            <a:spAutoFit/>
          </a:bodyPr>
          <a:lstStyle/>
          <a:p>
            <a:pP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6413897" y="4535007"/>
            <a:ext cx="5220000"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p:txBody>
      </p:sp>
      <p:sp>
        <p:nvSpPr>
          <p:cNvPr id="19" name="文本框 18"/>
          <p:cNvSpPr txBox="1"/>
          <p:nvPr/>
        </p:nvSpPr>
        <p:spPr>
          <a:xfrm>
            <a:off x="6413897" y="3908334"/>
            <a:ext cx="5119913" cy="525913"/>
          </a:xfrm>
          <a:prstGeom prst="rect">
            <a:avLst/>
          </a:prstGeom>
          <a:noFill/>
        </p:spPr>
        <p:txBody>
          <a:bodyPr wrap="square" rtlCol="0">
            <a:spAutoFit/>
          </a:bodyPr>
          <a:lstStyle/>
          <a:p>
            <a:pP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Tree>
    <p:custDataLst>
      <p:tags r:id="rId3"/>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1" cstate="email"/>
          <a:srcRect/>
          <a:stretch>
            <a:fillRect/>
          </a:stretch>
        </p:blipFill>
        <p:spPr>
          <a:xfrm>
            <a:off x="660400" y="1652200"/>
            <a:ext cx="3240000" cy="1980000"/>
          </a:xfrm>
        </p:spPr>
      </p:pic>
      <p:sp>
        <p:nvSpPr>
          <p:cNvPr id="3" name="标题 2"/>
          <p:cNvSpPr>
            <a:spLocks noGrp="1"/>
          </p:cNvSpPr>
          <p:nvPr>
            <p:ph type="title"/>
          </p:nvPr>
        </p:nvSpPr>
        <p:spPr/>
        <p:txBody>
          <a:bodyPr/>
          <a:lstStyle/>
          <a:p>
            <a:r>
              <a:rPr lang="zh-CN" altLang="en-US" dirty="0"/>
              <a:t>三图三段内容页</a:t>
            </a:r>
            <a:endParaRPr lang="zh-CN" altLang="en-US" dirty="0"/>
          </a:p>
        </p:txBody>
      </p:sp>
      <p:pic>
        <p:nvPicPr>
          <p:cNvPr id="13" name="图片占位符 12"/>
          <p:cNvPicPr>
            <a:picLocks noGrp="1" noChangeAspect="1"/>
          </p:cNvPicPr>
          <p:nvPr>
            <p:ph type="pic" sz="quarter" idx="11"/>
          </p:nvPr>
        </p:nvPicPr>
        <p:blipFill>
          <a:blip r:embed="rId2" cstate="email"/>
          <a:srcRect/>
          <a:stretch>
            <a:fillRect/>
          </a:stretch>
        </p:blipFill>
        <p:spPr/>
      </p:pic>
      <p:pic>
        <p:nvPicPr>
          <p:cNvPr id="15" name="图片占位符 14"/>
          <p:cNvPicPr>
            <a:picLocks noGrp="1" noChangeAspect="1"/>
          </p:cNvPicPr>
          <p:nvPr>
            <p:ph type="pic" sz="quarter" idx="12"/>
          </p:nvPr>
        </p:nvPicPr>
        <p:blipFill>
          <a:blip r:embed="rId3" cstate="email"/>
          <a:srcRect/>
          <a:stretch>
            <a:fillRect/>
          </a:stretch>
        </p:blipFill>
        <p:spPr>
          <a:xfrm>
            <a:off x="8278900" y="1652200"/>
            <a:ext cx="3240000" cy="1980000"/>
          </a:xfrm>
        </p:spPr>
      </p:pic>
      <p:sp>
        <p:nvSpPr>
          <p:cNvPr id="9" name="文本框 8"/>
          <p:cNvSpPr txBox="1"/>
          <p:nvPr/>
        </p:nvSpPr>
        <p:spPr>
          <a:xfrm>
            <a:off x="1326400" y="3362200"/>
            <a:ext cx="1908000" cy="540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zh-CN" altLang="en-US" b="0" dirty="0">
                <a:latin typeface="+mj-ea"/>
                <a:ea typeface="+mj-ea"/>
              </a:rPr>
              <a:t>请输入小标题</a:t>
            </a:r>
            <a:endParaRPr lang="zh-CN" altLang="en-US" b="0" dirty="0">
              <a:latin typeface="+mj-ea"/>
              <a:ea typeface="+mj-ea"/>
            </a:endParaRPr>
          </a:p>
        </p:txBody>
      </p:sp>
      <p:sp>
        <p:nvSpPr>
          <p:cNvPr id="10" name="文本框 9"/>
          <p:cNvSpPr txBox="1"/>
          <p:nvPr/>
        </p:nvSpPr>
        <p:spPr>
          <a:xfrm>
            <a:off x="5142000" y="3362200"/>
            <a:ext cx="1908000" cy="540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zh-CN" altLang="en-US" b="0" dirty="0">
                <a:latin typeface="+mj-ea"/>
                <a:ea typeface="+mj-ea"/>
              </a:rPr>
              <a:t>请输入小标题</a:t>
            </a:r>
            <a:endParaRPr lang="zh-CN" altLang="en-US" b="0" dirty="0">
              <a:latin typeface="+mj-ea"/>
              <a:ea typeface="+mj-ea"/>
            </a:endParaRPr>
          </a:p>
        </p:txBody>
      </p:sp>
      <p:sp>
        <p:nvSpPr>
          <p:cNvPr id="11" name="文本框 10"/>
          <p:cNvSpPr txBox="1"/>
          <p:nvPr/>
        </p:nvSpPr>
        <p:spPr>
          <a:xfrm>
            <a:off x="8944900" y="3362200"/>
            <a:ext cx="1908000" cy="540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zh-CN" altLang="en-US" b="0" dirty="0">
                <a:latin typeface="+mj-ea"/>
                <a:ea typeface="+mj-ea"/>
              </a:rPr>
              <a:t>请输入小标题</a:t>
            </a:r>
            <a:endParaRPr lang="zh-CN" altLang="en-US" b="0" dirty="0">
              <a:latin typeface="+mj-ea"/>
              <a:ea typeface="+mj-ea"/>
            </a:endParaRPr>
          </a:p>
        </p:txBody>
      </p:sp>
      <p:sp>
        <p:nvSpPr>
          <p:cNvPr id="16" name="文本框 15"/>
          <p:cNvSpPr txBox="1"/>
          <p:nvPr/>
        </p:nvSpPr>
        <p:spPr>
          <a:xfrm>
            <a:off x="860808" y="4262291"/>
            <a:ext cx="2839184" cy="1497654"/>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17" name="文本框 16"/>
          <p:cNvSpPr txBox="1"/>
          <p:nvPr/>
        </p:nvSpPr>
        <p:spPr>
          <a:xfrm>
            <a:off x="4676408" y="4262291"/>
            <a:ext cx="2839184" cy="1497654"/>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18" name="文本框 17"/>
          <p:cNvSpPr txBox="1"/>
          <p:nvPr/>
        </p:nvSpPr>
        <p:spPr>
          <a:xfrm>
            <a:off x="8479308" y="4262291"/>
            <a:ext cx="2839184" cy="1497654"/>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1631656" y="1717180"/>
            <a:ext cx="3848328" cy="1913173"/>
          </a:xfrm>
          <a:prstGeom prst="rect">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670572" y="1717180"/>
            <a:ext cx="3848328" cy="1913173"/>
          </a:xfrm>
          <a:prstGeom prst="rect">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670572" y="4322527"/>
            <a:ext cx="3848328" cy="1913173"/>
          </a:xfrm>
          <a:prstGeom prst="rect">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619485" y="4322527"/>
            <a:ext cx="3848328" cy="1913173"/>
          </a:xfrm>
          <a:prstGeom prst="rect">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四图四段内容页</a:t>
            </a:r>
            <a:endParaRPr lang="zh-CN" altLang="en-US" dirty="0"/>
          </a:p>
        </p:txBody>
      </p:sp>
      <p:pic>
        <p:nvPicPr>
          <p:cNvPr id="89" name="图片占位符 88"/>
          <p:cNvPicPr>
            <a:picLocks noGrp="1" noChangeAspect="1"/>
          </p:cNvPicPr>
          <p:nvPr>
            <p:ph type="pic" sz="quarter" idx="10"/>
          </p:nvPr>
        </p:nvPicPr>
        <p:blipFill>
          <a:blip r:embed="rId1" cstate="email"/>
          <a:srcRect/>
          <a:stretch>
            <a:fillRect/>
          </a:stretch>
        </p:blipFill>
        <p:spPr/>
      </p:pic>
      <p:pic>
        <p:nvPicPr>
          <p:cNvPr id="93" name="图片占位符 92"/>
          <p:cNvPicPr>
            <a:picLocks noGrp="1" noChangeAspect="1"/>
          </p:cNvPicPr>
          <p:nvPr>
            <p:ph type="pic" sz="quarter" idx="11"/>
          </p:nvPr>
        </p:nvPicPr>
        <p:blipFill>
          <a:blip r:embed="rId2" cstate="email"/>
          <a:srcRect/>
          <a:stretch>
            <a:fillRect/>
          </a:stretch>
        </p:blipFill>
        <p:spPr/>
      </p:pic>
      <p:pic>
        <p:nvPicPr>
          <p:cNvPr id="91" name="图片占位符 90"/>
          <p:cNvPicPr>
            <a:picLocks noGrp="1" noChangeAspect="1"/>
          </p:cNvPicPr>
          <p:nvPr>
            <p:ph type="pic" sz="quarter" idx="12"/>
          </p:nvPr>
        </p:nvPicPr>
        <p:blipFill>
          <a:blip r:embed="rId3" cstate="email"/>
          <a:srcRect/>
          <a:stretch>
            <a:fillRect/>
          </a:stretch>
        </p:blipFill>
        <p:spPr/>
      </p:pic>
      <p:pic>
        <p:nvPicPr>
          <p:cNvPr id="95" name="图片占位符 94"/>
          <p:cNvPicPr>
            <a:picLocks noGrp="1" noChangeAspect="1"/>
          </p:cNvPicPr>
          <p:nvPr>
            <p:ph type="pic" sz="quarter" idx="13"/>
          </p:nvPr>
        </p:nvPicPr>
        <p:blipFill>
          <a:blip r:embed="rId4" cstate="email"/>
          <a:srcRect/>
          <a:stretch>
            <a:fillRect/>
          </a:stretch>
        </p:blipFill>
        <p:spPr/>
      </p:pic>
      <p:grpSp>
        <p:nvGrpSpPr>
          <p:cNvPr id="18" name="组合 17"/>
          <p:cNvGrpSpPr/>
          <p:nvPr/>
        </p:nvGrpSpPr>
        <p:grpSpPr>
          <a:xfrm>
            <a:off x="2660556" y="1875237"/>
            <a:ext cx="2721097" cy="1597059"/>
            <a:chOff x="2820720" y="1938156"/>
            <a:chExt cx="2721097" cy="1597059"/>
          </a:xfrm>
        </p:grpSpPr>
        <p:sp>
          <p:nvSpPr>
            <p:cNvPr id="48" name="文本框 47"/>
            <p:cNvSpPr txBox="1"/>
            <p:nvPr/>
          </p:nvSpPr>
          <p:spPr>
            <a:xfrm>
              <a:off x="2820720" y="2397659"/>
              <a:ext cx="2721097"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49" name="文本框 48"/>
            <p:cNvSpPr txBox="1"/>
            <p:nvPr/>
          </p:nvSpPr>
          <p:spPr>
            <a:xfrm>
              <a:off x="2820720" y="1938156"/>
              <a:ext cx="2554843"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grpSp>
      <p:grpSp>
        <p:nvGrpSpPr>
          <p:cNvPr id="52" name="组合 51"/>
          <p:cNvGrpSpPr/>
          <p:nvPr/>
        </p:nvGrpSpPr>
        <p:grpSpPr>
          <a:xfrm>
            <a:off x="8683550" y="1875237"/>
            <a:ext cx="2721097" cy="1597059"/>
            <a:chOff x="2820720" y="1938156"/>
            <a:chExt cx="2721097" cy="1597059"/>
          </a:xfrm>
        </p:grpSpPr>
        <p:sp>
          <p:nvSpPr>
            <p:cNvPr id="53" name="文本框 52"/>
            <p:cNvSpPr txBox="1"/>
            <p:nvPr/>
          </p:nvSpPr>
          <p:spPr>
            <a:xfrm>
              <a:off x="2820720" y="2397659"/>
              <a:ext cx="2721097"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54" name="文本框 53"/>
            <p:cNvSpPr txBox="1"/>
            <p:nvPr/>
          </p:nvSpPr>
          <p:spPr>
            <a:xfrm>
              <a:off x="2820720" y="1938156"/>
              <a:ext cx="2554843"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grpSp>
      <p:grpSp>
        <p:nvGrpSpPr>
          <p:cNvPr id="57" name="组合 56"/>
          <p:cNvGrpSpPr/>
          <p:nvPr/>
        </p:nvGrpSpPr>
        <p:grpSpPr>
          <a:xfrm>
            <a:off x="2660556" y="4466572"/>
            <a:ext cx="2721097" cy="1597059"/>
            <a:chOff x="2820720" y="1938156"/>
            <a:chExt cx="2721097" cy="1597059"/>
          </a:xfrm>
        </p:grpSpPr>
        <p:sp>
          <p:nvSpPr>
            <p:cNvPr id="58" name="文本框 57"/>
            <p:cNvSpPr txBox="1"/>
            <p:nvPr/>
          </p:nvSpPr>
          <p:spPr>
            <a:xfrm>
              <a:off x="2820720" y="2397659"/>
              <a:ext cx="2721097"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59" name="文本框 58"/>
            <p:cNvSpPr txBox="1"/>
            <p:nvPr/>
          </p:nvSpPr>
          <p:spPr>
            <a:xfrm>
              <a:off x="2820720" y="1938156"/>
              <a:ext cx="2554843"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grpSp>
      <p:grpSp>
        <p:nvGrpSpPr>
          <p:cNvPr id="62" name="组合 61"/>
          <p:cNvGrpSpPr/>
          <p:nvPr/>
        </p:nvGrpSpPr>
        <p:grpSpPr>
          <a:xfrm>
            <a:off x="8683550" y="4466572"/>
            <a:ext cx="2721097" cy="1597059"/>
            <a:chOff x="2820720" y="1938156"/>
            <a:chExt cx="2721097" cy="1597059"/>
          </a:xfrm>
        </p:grpSpPr>
        <p:sp>
          <p:nvSpPr>
            <p:cNvPr id="63" name="文本框 62"/>
            <p:cNvSpPr txBox="1"/>
            <p:nvPr/>
          </p:nvSpPr>
          <p:spPr>
            <a:xfrm>
              <a:off x="2820720" y="2397659"/>
              <a:ext cx="2721097"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64" name="文本框 63"/>
            <p:cNvSpPr txBox="1"/>
            <p:nvPr/>
          </p:nvSpPr>
          <p:spPr>
            <a:xfrm>
              <a:off x="2820720" y="1938156"/>
              <a:ext cx="2554843"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五图少内容页</a:t>
            </a:r>
            <a:endParaRPr lang="zh-CN" altLang="en-US" dirty="0"/>
          </a:p>
        </p:txBody>
      </p:sp>
      <p:pic>
        <p:nvPicPr>
          <p:cNvPr id="18" name="图片占位符 17"/>
          <p:cNvPicPr>
            <a:picLocks noGrp="1" noChangeAspect="1"/>
          </p:cNvPicPr>
          <p:nvPr>
            <p:ph type="pic" sz="quarter" idx="10"/>
          </p:nvPr>
        </p:nvPicPr>
        <p:blipFill>
          <a:blip r:embed="rId1" cstate="email"/>
          <a:srcRect/>
          <a:stretch>
            <a:fillRect/>
          </a:stretch>
        </p:blipFill>
        <p:spPr/>
      </p:pic>
      <p:pic>
        <p:nvPicPr>
          <p:cNvPr id="16" name="图片占位符 15"/>
          <p:cNvPicPr>
            <a:picLocks noGrp="1" noChangeAspect="1"/>
          </p:cNvPicPr>
          <p:nvPr>
            <p:ph type="pic" sz="quarter" idx="11"/>
          </p:nvPr>
        </p:nvPicPr>
        <p:blipFill>
          <a:blip r:embed="rId2" cstate="email"/>
          <a:srcRect/>
          <a:stretch>
            <a:fillRect/>
          </a:stretch>
        </p:blipFill>
        <p:spPr/>
      </p:pic>
      <p:pic>
        <p:nvPicPr>
          <p:cNvPr id="14" name="图片占位符 13"/>
          <p:cNvPicPr>
            <a:picLocks noGrp="1" noChangeAspect="1"/>
          </p:cNvPicPr>
          <p:nvPr>
            <p:ph type="pic" sz="quarter" idx="12"/>
          </p:nvPr>
        </p:nvPicPr>
        <p:blipFill>
          <a:blip r:embed="rId3" cstate="email"/>
          <a:srcRect/>
          <a:stretch>
            <a:fillRect/>
          </a:stretch>
        </p:blipFill>
        <p:spPr/>
      </p:pic>
      <p:pic>
        <p:nvPicPr>
          <p:cNvPr id="12" name="图片占位符 11"/>
          <p:cNvPicPr>
            <a:picLocks noGrp="1" noChangeAspect="1"/>
          </p:cNvPicPr>
          <p:nvPr>
            <p:ph type="pic" sz="quarter" idx="13"/>
          </p:nvPr>
        </p:nvPicPr>
        <p:blipFill>
          <a:blip r:embed="rId4" cstate="email"/>
          <a:srcRect/>
          <a:stretch>
            <a:fillRect/>
          </a:stretch>
        </p:blipFill>
        <p:spPr/>
      </p:pic>
      <p:pic>
        <p:nvPicPr>
          <p:cNvPr id="10" name="图片占位符 9"/>
          <p:cNvPicPr>
            <a:picLocks noGrp="1" noChangeAspect="1"/>
          </p:cNvPicPr>
          <p:nvPr>
            <p:ph type="pic" sz="quarter" idx="14"/>
          </p:nvPr>
        </p:nvPicPr>
        <p:blipFill rotWithShape="1">
          <a:blip r:embed="rId5" cstate="email"/>
          <a:srcRect/>
          <a:stretch>
            <a:fillRect/>
          </a:stretch>
        </p:blipFill>
        <p:spPr/>
      </p:pic>
      <p:sp>
        <p:nvSpPr>
          <p:cNvPr id="19" name="文本框 18"/>
          <p:cNvSpPr txBox="1"/>
          <p:nvPr/>
        </p:nvSpPr>
        <p:spPr>
          <a:xfrm>
            <a:off x="2188028" y="2096930"/>
            <a:ext cx="7815942" cy="777457"/>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a:t>
            </a:r>
            <a:endParaRPr lang="zh-CN" altLang="en-US" dirty="0">
              <a:solidFill>
                <a:schemeClr val="tx1">
                  <a:lumMod val="85000"/>
                  <a:lumOff val="15000"/>
                </a:schemeClr>
              </a:solidFill>
            </a:endParaRPr>
          </a:p>
        </p:txBody>
      </p:sp>
      <p:sp>
        <p:nvSpPr>
          <p:cNvPr id="20" name="文本框 19"/>
          <p:cNvSpPr txBox="1"/>
          <p:nvPr/>
        </p:nvSpPr>
        <p:spPr>
          <a:xfrm>
            <a:off x="4662714" y="1299634"/>
            <a:ext cx="2866571" cy="525913"/>
          </a:xfrm>
          <a:prstGeom prst="rect">
            <a:avLst/>
          </a:prstGeom>
          <a:noFill/>
        </p:spPr>
        <p:txBody>
          <a:bodyPr wrap="square" rtlCol="0">
            <a:spAutoFit/>
          </a:bodyPr>
          <a:lstStyle/>
          <a:p>
            <a:pPr algn="ct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21" name="矩形: 圆角 20"/>
          <p:cNvSpPr/>
          <p:nvPr/>
        </p:nvSpPr>
        <p:spPr>
          <a:xfrm>
            <a:off x="5645999" y="1978101"/>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2"/>
          </p:nvPr>
        </p:nvPicPr>
        <p:blipFill>
          <a:blip r:embed="rId1" cstate="email"/>
          <a:srcRect/>
          <a:stretch>
            <a:fillRect/>
          </a:stretch>
        </p:blipFill>
        <p:spPr/>
      </p:pic>
      <p:pic>
        <p:nvPicPr>
          <p:cNvPr id="18" name="图片占位符 17"/>
          <p:cNvPicPr>
            <a:picLocks noGrp="1" noChangeAspect="1"/>
          </p:cNvPicPr>
          <p:nvPr>
            <p:ph type="pic" sz="quarter" idx="13"/>
          </p:nvPr>
        </p:nvPicPr>
        <p:blipFill>
          <a:blip r:embed="rId2" cstate="email"/>
          <a:srcRect/>
          <a:stretch>
            <a:fillRect/>
          </a:stretch>
        </p:blipFill>
        <p:spPr/>
      </p:pic>
      <p:sp>
        <p:nvSpPr>
          <p:cNvPr id="6" name="标题 5"/>
          <p:cNvSpPr>
            <a:spLocks noGrp="1"/>
          </p:cNvSpPr>
          <p:nvPr>
            <p:ph type="title"/>
          </p:nvPr>
        </p:nvSpPr>
        <p:spPr/>
        <p:txBody>
          <a:bodyPr/>
          <a:lstStyle/>
          <a:p>
            <a:r>
              <a:rPr lang="zh-CN" altLang="en-US" dirty="0"/>
              <a:t>六图展示页</a:t>
            </a:r>
            <a:endParaRPr lang="zh-CN" altLang="en-US" dirty="0"/>
          </a:p>
        </p:txBody>
      </p:sp>
      <p:pic>
        <p:nvPicPr>
          <p:cNvPr id="14" name="图片占位符 13"/>
          <p:cNvPicPr>
            <a:picLocks noGrp="1" noChangeAspect="1"/>
          </p:cNvPicPr>
          <p:nvPr>
            <p:ph type="pic" sz="quarter" idx="16"/>
          </p:nvPr>
        </p:nvPicPr>
        <p:blipFill>
          <a:blip r:embed="rId3" cstate="email"/>
          <a:srcRect/>
          <a:stretch>
            <a:fillRect/>
          </a:stretch>
        </p:blipFill>
        <p:spPr/>
      </p:pic>
      <p:pic>
        <p:nvPicPr>
          <p:cNvPr id="12" name="图片占位符 11"/>
          <p:cNvPicPr>
            <a:picLocks noGrp="1" noChangeAspect="1"/>
          </p:cNvPicPr>
          <p:nvPr>
            <p:ph type="pic" sz="quarter" idx="17"/>
          </p:nvPr>
        </p:nvPicPr>
        <p:blipFill>
          <a:blip r:embed="rId4" cstate="email"/>
          <a:srcRect/>
          <a:stretch>
            <a:fillRect/>
          </a:stretch>
        </p:blipFill>
        <p:spPr/>
      </p:pic>
      <p:pic>
        <p:nvPicPr>
          <p:cNvPr id="29" name="图片占位符 28"/>
          <p:cNvPicPr>
            <a:picLocks noGrp="1" noChangeAspect="1"/>
          </p:cNvPicPr>
          <p:nvPr>
            <p:ph type="pic" sz="quarter" idx="14"/>
          </p:nvPr>
        </p:nvPicPr>
        <p:blipFill>
          <a:blip r:embed="rId5" cstate="email"/>
          <a:srcRect/>
          <a:stretch>
            <a:fillRect/>
          </a:stretch>
        </p:blipFill>
        <p:spPr/>
      </p:pic>
      <p:pic>
        <p:nvPicPr>
          <p:cNvPr id="33" name="图片占位符 32"/>
          <p:cNvPicPr>
            <a:picLocks noGrp="1" noChangeAspect="1"/>
          </p:cNvPicPr>
          <p:nvPr>
            <p:ph type="pic" sz="quarter" idx="15"/>
          </p:nvPr>
        </p:nvPicPr>
        <p:blipFill rotWithShape="1">
          <a:blip r:embed="rId6" cstate="email"/>
          <a:srcRect/>
          <a:stretch>
            <a:fillRect/>
          </a:stretch>
        </p:blipFill>
        <p:spPr>
          <a:xfrm>
            <a:off x="7907217" y="4341148"/>
            <a:ext cx="3236546" cy="1908000"/>
          </a:xfrm>
        </p:spPr>
      </p:pic>
    </p:spTree>
    <p:custDataLst>
      <p:tags r:id="rId7"/>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806"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7"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8"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0"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1"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2"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3" name="Freeform 844"/>
          <p:cNvSpPr/>
          <p:nvPr/>
        </p:nvSpPr>
        <p:spPr bwMode="auto">
          <a:xfrm>
            <a:off x="6941641" y="1761175"/>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4"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6"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8"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9"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0"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2"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4"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7"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8"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9"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2"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1"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4"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8"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2"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9"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4"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5"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6"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8"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73"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80"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6"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8"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08"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16"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26"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1"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3"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7"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3"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4"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5"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7"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5"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7"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9"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2"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6"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1"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5"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4"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6"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7"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10" name="文本框 109"/>
          <p:cNvSpPr txBox="1"/>
          <p:nvPr/>
        </p:nvSpPr>
        <p:spPr>
          <a:xfrm>
            <a:off x="6158637" y="1532628"/>
            <a:ext cx="1551573" cy="1846542"/>
          </a:xfrm>
          <a:custGeom>
            <a:avLst/>
            <a:gdLst/>
            <a:ahLst/>
            <a:cxnLst/>
            <a:rect l="l" t="t" r="r" b="b"/>
            <a:pathLst>
              <a:path w="1796326" h="1970037">
                <a:moveTo>
                  <a:pt x="491210" y="1736729"/>
                </a:moveTo>
                <a:lnTo>
                  <a:pt x="498227" y="1750762"/>
                </a:lnTo>
                <a:cubicBezTo>
                  <a:pt x="498044" y="1753357"/>
                  <a:pt x="496655" y="1755184"/>
                  <a:pt x="494061" y="1756244"/>
                </a:cubicBezTo>
                <a:cubicBezTo>
                  <a:pt x="491466" y="1757304"/>
                  <a:pt x="488761" y="1757816"/>
                  <a:pt x="485947" y="1757779"/>
                </a:cubicBezTo>
                <a:cubicBezTo>
                  <a:pt x="484888" y="1757852"/>
                  <a:pt x="483499" y="1757706"/>
                  <a:pt x="481781" y="1757341"/>
                </a:cubicBezTo>
                <a:cubicBezTo>
                  <a:pt x="480064" y="1756975"/>
                  <a:pt x="479113" y="1755952"/>
                  <a:pt x="478931" y="1754271"/>
                </a:cubicBezTo>
                <a:cubicBezTo>
                  <a:pt x="479113" y="1750689"/>
                  <a:pt x="480502" y="1747327"/>
                  <a:pt x="483097" y="1744184"/>
                </a:cubicBezTo>
                <a:cubicBezTo>
                  <a:pt x="485692" y="1741041"/>
                  <a:pt x="488396" y="1738556"/>
                  <a:pt x="491210" y="1736729"/>
                </a:cubicBezTo>
                <a:close/>
                <a:moveTo>
                  <a:pt x="496472" y="1701645"/>
                </a:moveTo>
                <a:cubicBezTo>
                  <a:pt x="499067" y="1701718"/>
                  <a:pt x="501333" y="1702449"/>
                  <a:pt x="503270" y="1703838"/>
                </a:cubicBezTo>
                <a:cubicBezTo>
                  <a:pt x="505207" y="1705227"/>
                  <a:pt x="507034" y="1706835"/>
                  <a:pt x="508752" y="1708662"/>
                </a:cubicBezTo>
                <a:cubicBezTo>
                  <a:pt x="510798" y="1708370"/>
                  <a:pt x="511968" y="1708954"/>
                  <a:pt x="512260" y="1710416"/>
                </a:cubicBezTo>
                <a:cubicBezTo>
                  <a:pt x="511895" y="1712426"/>
                  <a:pt x="509994" y="1714984"/>
                  <a:pt x="506559" y="1718091"/>
                </a:cubicBezTo>
                <a:cubicBezTo>
                  <a:pt x="503124" y="1721197"/>
                  <a:pt x="500346" y="1723317"/>
                  <a:pt x="498227" y="1724450"/>
                </a:cubicBezTo>
                <a:lnTo>
                  <a:pt x="503489" y="1731466"/>
                </a:lnTo>
                <a:cubicBezTo>
                  <a:pt x="503964" y="1733988"/>
                  <a:pt x="502576" y="1735523"/>
                  <a:pt x="499323" y="1736071"/>
                </a:cubicBezTo>
                <a:cubicBezTo>
                  <a:pt x="496070" y="1736619"/>
                  <a:pt x="493366" y="1736838"/>
                  <a:pt x="491210" y="1736729"/>
                </a:cubicBezTo>
                <a:lnTo>
                  <a:pt x="491210" y="1710416"/>
                </a:lnTo>
                <a:cubicBezTo>
                  <a:pt x="491100" y="1708516"/>
                  <a:pt x="491320" y="1706615"/>
                  <a:pt x="491868" y="1704715"/>
                </a:cubicBezTo>
                <a:cubicBezTo>
                  <a:pt x="492416" y="1702815"/>
                  <a:pt x="493951" y="1701791"/>
                  <a:pt x="496472" y="1701645"/>
                </a:cubicBezTo>
                <a:close/>
                <a:moveTo>
                  <a:pt x="522785" y="1645511"/>
                </a:moveTo>
                <a:lnTo>
                  <a:pt x="512260" y="1647265"/>
                </a:lnTo>
                <a:lnTo>
                  <a:pt x="526294" y="1659545"/>
                </a:lnTo>
                <a:close/>
                <a:moveTo>
                  <a:pt x="526294" y="1633232"/>
                </a:moveTo>
                <a:cubicBezTo>
                  <a:pt x="526330" y="1634292"/>
                  <a:pt x="526696" y="1635680"/>
                  <a:pt x="527390" y="1637398"/>
                </a:cubicBezTo>
                <a:cubicBezTo>
                  <a:pt x="528084" y="1639116"/>
                  <a:pt x="528888" y="1640066"/>
                  <a:pt x="529802" y="1640249"/>
                </a:cubicBezTo>
                <a:cubicBezTo>
                  <a:pt x="531483" y="1640139"/>
                  <a:pt x="532506" y="1639481"/>
                  <a:pt x="532872" y="1638275"/>
                </a:cubicBezTo>
                <a:cubicBezTo>
                  <a:pt x="533237" y="1637069"/>
                  <a:pt x="533384" y="1635973"/>
                  <a:pt x="533310" y="1634986"/>
                </a:cubicBezTo>
                <a:close/>
                <a:moveTo>
                  <a:pt x="745567" y="1549031"/>
                </a:moveTo>
                <a:lnTo>
                  <a:pt x="750830" y="1556048"/>
                </a:lnTo>
                <a:cubicBezTo>
                  <a:pt x="752511" y="1555938"/>
                  <a:pt x="753534" y="1555280"/>
                  <a:pt x="753900" y="1554074"/>
                </a:cubicBezTo>
                <a:cubicBezTo>
                  <a:pt x="754265" y="1552868"/>
                  <a:pt x="754411" y="1551772"/>
                  <a:pt x="754338" y="1550785"/>
                </a:cubicBezTo>
                <a:close/>
                <a:moveTo>
                  <a:pt x="587690" y="1480617"/>
                </a:moveTo>
                <a:cubicBezTo>
                  <a:pt x="587617" y="1481604"/>
                  <a:pt x="587763" y="1482701"/>
                  <a:pt x="588129" y="1483907"/>
                </a:cubicBezTo>
                <a:cubicBezTo>
                  <a:pt x="588494" y="1485113"/>
                  <a:pt x="589518" y="1485770"/>
                  <a:pt x="591199" y="1485880"/>
                </a:cubicBezTo>
                <a:lnTo>
                  <a:pt x="594707" y="1485880"/>
                </a:lnTo>
                <a:cubicBezTo>
                  <a:pt x="594634" y="1484126"/>
                  <a:pt x="593903" y="1482810"/>
                  <a:pt x="592514" y="1481933"/>
                </a:cubicBezTo>
                <a:cubicBezTo>
                  <a:pt x="591126" y="1481056"/>
                  <a:pt x="589518" y="1480617"/>
                  <a:pt x="587690" y="1480617"/>
                </a:cubicBezTo>
                <a:close/>
                <a:moveTo>
                  <a:pt x="601724" y="1452550"/>
                </a:moveTo>
                <a:cubicBezTo>
                  <a:pt x="601724" y="1454378"/>
                  <a:pt x="602162" y="1455986"/>
                  <a:pt x="603039" y="1457375"/>
                </a:cubicBezTo>
                <a:cubicBezTo>
                  <a:pt x="603916" y="1458763"/>
                  <a:pt x="605232" y="1459494"/>
                  <a:pt x="606986" y="1459567"/>
                </a:cubicBezTo>
                <a:cubicBezTo>
                  <a:pt x="608448" y="1459275"/>
                  <a:pt x="609033" y="1458105"/>
                  <a:pt x="608740" y="1456059"/>
                </a:cubicBezTo>
                <a:cubicBezTo>
                  <a:pt x="608740" y="1454378"/>
                  <a:pt x="608302" y="1453354"/>
                  <a:pt x="607425" y="1452989"/>
                </a:cubicBezTo>
                <a:cubicBezTo>
                  <a:pt x="606548" y="1452624"/>
                  <a:pt x="605232" y="1452477"/>
                  <a:pt x="603478" y="1452550"/>
                </a:cubicBezTo>
                <a:close/>
                <a:moveTo>
                  <a:pt x="664874" y="1445534"/>
                </a:moveTo>
                <a:cubicBezTo>
                  <a:pt x="666702" y="1447288"/>
                  <a:pt x="668310" y="1449481"/>
                  <a:pt x="669699" y="1452112"/>
                </a:cubicBezTo>
                <a:cubicBezTo>
                  <a:pt x="671087" y="1454743"/>
                  <a:pt x="671818" y="1457813"/>
                  <a:pt x="671891" y="1461321"/>
                </a:cubicBezTo>
                <a:cubicBezTo>
                  <a:pt x="671745" y="1463076"/>
                  <a:pt x="670722" y="1464391"/>
                  <a:pt x="668821" y="1465268"/>
                </a:cubicBezTo>
                <a:cubicBezTo>
                  <a:pt x="666921" y="1466145"/>
                  <a:pt x="665021" y="1466584"/>
                  <a:pt x="663120" y="1466584"/>
                </a:cubicBezTo>
                <a:cubicBezTo>
                  <a:pt x="661074" y="1461321"/>
                  <a:pt x="659904" y="1456059"/>
                  <a:pt x="659612" y="1450796"/>
                </a:cubicBezTo>
                <a:cubicBezTo>
                  <a:pt x="659612" y="1447288"/>
                  <a:pt x="661366" y="1445534"/>
                  <a:pt x="664874" y="1445534"/>
                </a:cubicBezTo>
                <a:close/>
                <a:moveTo>
                  <a:pt x="698204" y="1398171"/>
                </a:moveTo>
                <a:cubicBezTo>
                  <a:pt x="698204" y="1399998"/>
                  <a:pt x="698643" y="1401606"/>
                  <a:pt x="699520" y="1402995"/>
                </a:cubicBezTo>
                <a:cubicBezTo>
                  <a:pt x="700397" y="1404383"/>
                  <a:pt x="701712" y="1405114"/>
                  <a:pt x="703467" y="1405187"/>
                </a:cubicBezTo>
                <a:cubicBezTo>
                  <a:pt x="704929" y="1404895"/>
                  <a:pt x="705513" y="1403726"/>
                  <a:pt x="705221" y="1401679"/>
                </a:cubicBezTo>
                <a:cubicBezTo>
                  <a:pt x="705221" y="1399998"/>
                  <a:pt x="704782" y="1398975"/>
                  <a:pt x="703905" y="1398609"/>
                </a:cubicBezTo>
                <a:cubicBezTo>
                  <a:pt x="703028" y="1398244"/>
                  <a:pt x="701712" y="1398098"/>
                  <a:pt x="699958" y="1398171"/>
                </a:cubicBezTo>
                <a:close/>
                <a:moveTo>
                  <a:pt x="650841" y="1398171"/>
                </a:moveTo>
                <a:cubicBezTo>
                  <a:pt x="650878" y="1399230"/>
                  <a:pt x="651243" y="1400619"/>
                  <a:pt x="651937" y="1402337"/>
                </a:cubicBezTo>
                <a:cubicBezTo>
                  <a:pt x="652632" y="1404055"/>
                  <a:pt x="653436" y="1405005"/>
                  <a:pt x="654349" y="1405187"/>
                </a:cubicBezTo>
                <a:cubicBezTo>
                  <a:pt x="656030" y="1405078"/>
                  <a:pt x="657054" y="1404420"/>
                  <a:pt x="657419" y="1403214"/>
                </a:cubicBezTo>
                <a:cubicBezTo>
                  <a:pt x="657785" y="1402008"/>
                  <a:pt x="657931" y="1400912"/>
                  <a:pt x="657858" y="1399925"/>
                </a:cubicBezTo>
                <a:close/>
                <a:moveTo>
                  <a:pt x="836785" y="1378875"/>
                </a:moveTo>
                <a:lnTo>
                  <a:pt x="836785" y="1389400"/>
                </a:lnTo>
                <a:cubicBezTo>
                  <a:pt x="836931" y="1393602"/>
                  <a:pt x="838393" y="1396161"/>
                  <a:pt x="841170" y="1397074"/>
                </a:cubicBezTo>
                <a:cubicBezTo>
                  <a:pt x="843948" y="1397988"/>
                  <a:pt x="847164" y="1398353"/>
                  <a:pt x="850818" y="1398171"/>
                </a:cubicBezTo>
                <a:lnTo>
                  <a:pt x="847310" y="1384137"/>
                </a:lnTo>
                <a:close/>
                <a:moveTo>
                  <a:pt x="705221" y="1377120"/>
                </a:moveTo>
                <a:lnTo>
                  <a:pt x="705221" y="1382383"/>
                </a:lnTo>
                <a:cubicBezTo>
                  <a:pt x="705184" y="1384283"/>
                  <a:pt x="705696" y="1386184"/>
                  <a:pt x="706756" y="1388084"/>
                </a:cubicBezTo>
                <a:cubicBezTo>
                  <a:pt x="707816" y="1389984"/>
                  <a:pt x="709643" y="1391008"/>
                  <a:pt x="712238" y="1391154"/>
                </a:cubicBezTo>
                <a:cubicBezTo>
                  <a:pt x="712055" y="1389802"/>
                  <a:pt x="711105" y="1387244"/>
                  <a:pt x="709387" y="1383479"/>
                </a:cubicBezTo>
                <a:cubicBezTo>
                  <a:pt x="707669" y="1379715"/>
                  <a:pt x="706281" y="1377596"/>
                  <a:pt x="705221" y="1377120"/>
                </a:cubicBezTo>
                <a:close/>
                <a:moveTo>
                  <a:pt x="857835" y="1342037"/>
                </a:moveTo>
                <a:lnTo>
                  <a:pt x="857835" y="1359579"/>
                </a:lnTo>
                <a:lnTo>
                  <a:pt x="863098" y="1368349"/>
                </a:lnTo>
                <a:lnTo>
                  <a:pt x="863098" y="1354316"/>
                </a:lnTo>
                <a:close/>
                <a:moveTo>
                  <a:pt x="836785" y="1273623"/>
                </a:moveTo>
                <a:cubicBezTo>
                  <a:pt x="836492" y="1277132"/>
                  <a:pt x="835323" y="1280640"/>
                  <a:pt x="833277" y="1284149"/>
                </a:cubicBezTo>
                <a:cubicBezTo>
                  <a:pt x="831230" y="1287657"/>
                  <a:pt x="830060" y="1291165"/>
                  <a:pt x="829768" y="1294674"/>
                </a:cubicBezTo>
                <a:cubicBezTo>
                  <a:pt x="830060" y="1297195"/>
                  <a:pt x="831668" y="1298730"/>
                  <a:pt x="834592" y="1299278"/>
                </a:cubicBezTo>
                <a:cubicBezTo>
                  <a:pt x="837516" y="1299826"/>
                  <a:pt x="840001" y="1300046"/>
                  <a:pt x="842047" y="1299936"/>
                </a:cubicBezTo>
                <a:cubicBezTo>
                  <a:pt x="844788" y="1300046"/>
                  <a:pt x="847200" y="1299826"/>
                  <a:pt x="849283" y="1299278"/>
                </a:cubicBezTo>
                <a:cubicBezTo>
                  <a:pt x="851367" y="1298730"/>
                  <a:pt x="852463" y="1297195"/>
                  <a:pt x="852573" y="1294674"/>
                </a:cubicBezTo>
                <a:cubicBezTo>
                  <a:pt x="852244" y="1290946"/>
                  <a:pt x="850270" y="1286999"/>
                  <a:pt x="846652" y="1282833"/>
                </a:cubicBezTo>
                <a:cubicBezTo>
                  <a:pt x="843034" y="1278667"/>
                  <a:pt x="839745" y="1275597"/>
                  <a:pt x="836785" y="1273623"/>
                </a:cubicBezTo>
                <a:close/>
                <a:moveTo>
                  <a:pt x="947299" y="1156093"/>
                </a:moveTo>
                <a:cubicBezTo>
                  <a:pt x="947152" y="1160588"/>
                  <a:pt x="945691" y="1164754"/>
                  <a:pt x="942913" y="1168591"/>
                </a:cubicBezTo>
                <a:cubicBezTo>
                  <a:pt x="940136" y="1172429"/>
                  <a:pt x="936920" y="1175279"/>
                  <a:pt x="933265" y="1177143"/>
                </a:cubicBezTo>
                <a:lnTo>
                  <a:pt x="933265" y="1196439"/>
                </a:lnTo>
                <a:lnTo>
                  <a:pt x="936774" y="1196439"/>
                </a:lnTo>
                <a:cubicBezTo>
                  <a:pt x="939514" y="1196512"/>
                  <a:pt x="941926" y="1195927"/>
                  <a:pt x="944010" y="1194685"/>
                </a:cubicBezTo>
                <a:cubicBezTo>
                  <a:pt x="946093" y="1193442"/>
                  <a:pt x="947189" y="1191103"/>
                  <a:pt x="947299" y="1187668"/>
                </a:cubicBezTo>
                <a:cubicBezTo>
                  <a:pt x="951611" y="1187303"/>
                  <a:pt x="954827" y="1184964"/>
                  <a:pt x="956947" y="1180651"/>
                </a:cubicBezTo>
                <a:cubicBezTo>
                  <a:pt x="959066" y="1176339"/>
                  <a:pt x="960528" y="1172246"/>
                  <a:pt x="961332" y="1168372"/>
                </a:cubicBezTo>
                <a:cubicBezTo>
                  <a:pt x="962392" y="1168409"/>
                  <a:pt x="963781" y="1168336"/>
                  <a:pt x="965498" y="1168153"/>
                </a:cubicBezTo>
                <a:cubicBezTo>
                  <a:pt x="967216" y="1167970"/>
                  <a:pt x="968166" y="1167459"/>
                  <a:pt x="968349" y="1166618"/>
                </a:cubicBezTo>
                <a:cubicBezTo>
                  <a:pt x="967691" y="1164754"/>
                  <a:pt x="964621" y="1162781"/>
                  <a:pt x="959140" y="1160698"/>
                </a:cubicBezTo>
                <a:cubicBezTo>
                  <a:pt x="953658" y="1158614"/>
                  <a:pt x="949711" y="1157080"/>
                  <a:pt x="947299" y="1156093"/>
                </a:cubicBezTo>
                <a:close/>
                <a:moveTo>
                  <a:pt x="171948" y="1142059"/>
                </a:moveTo>
                <a:cubicBezTo>
                  <a:pt x="175383" y="1142242"/>
                  <a:pt x="178161" y="1143631"/>
                  <a:pt x="180280" y="1146226"/>
                </a:cubicBezTo>
                <a:cubicBezTo>
                  <a:pt x="182400" y="1148820"/>
                  <a:pt x="184300" y="1151525"/>
                  <a:pt x="185981" y="1154339"/>
                </a:cubicBezTo>
                <a:cubicBezTo>
                  <a:pt x="180024" y="1154595"/>
                  <a:pt x="176151" y="1154083"/>
                  <a:pt x="174360" y="1152804"/>
                </a:cubicBezTo>
                <a:cubicBezTo>
                  <a:pt x="172569" y="1151525"/>
                  <a:pt x="171765" y="1147943"/>
                  <a:pt x="171948" y="1142059"/>
                </a:cubicBezTo>
                <a:close/>
                <a:moveTo>
                  <a:pt x="940282" y="1122763"/>
                </a:moveTo>
                <a:cubicBezTo>
                  <a:pt x="936079" y="1123421"/>
                  <a:pt x="933082" y="1126929"/>
                  <a:pt x="931292" y="1133288"/>
                </a:cubicBezTo>
                <a:cubicBezTo>
                  <a:pt x="929501" y="1139647"/>
                  <a:pt x="927820" y="1144910"/>
                  <a:pt x="926248" y="1149076"/>
                </a:cubicBezTo>
                <a:lnTo>
                  <a:pt x="912215" y="1143813"/>
                </a:lnTo>
                <a:cubicBezTo>
                  <a:pt x="910461" y="1143996"/>
                  <a:pt x="909145" y="1144946"/>
                  <a:pt x="908268" y="1146664"/>
                </a:cubicBezTo>
                <a:cubicBezTo>
                  <a:pt x="907391" y="1148382"/>
                  <a:pt x="906952" y="1149770"/>
                  <a:pt x="906952" y="1150830"/>
                </a:cubicBezTo>
                <a:lnTo>
                  <a:pt x="906952" y="1161355"/>
                </a:lnTo>
                <a:cubicBezTo>
                  <a:pt x="907062" y="1164718"/>
                  <a:pt x="908158" y="1166764"/>
                  <a:pt x="910241" y="1167495"/>
                </a:cubicBezTo>
                <a:cubicBezTo>
                  <a:pt x="912324" y="1168226"/>
                  <a:pt x="914737" y="1168518"/>
                  <a:pt x="917478" y="1168372"/>
                </a:cubicBezTo>
                <a:lnTo>
                  <a:pt x="926248" y="1152584"/>
                </a:lnTo>
                <a:cubicBezTo>
                  <a:pt x="926285" y="1151598"/>
                  <a:pt x="926650" y="1150501"/>
                  <a:pt x="927345" y="1149295"/>
                </a:cubicBezTo>
                <a:cubicBezTo>
                  <a:pt x="928039" y="1148089"/>
                  <a:pt x="928843" y="1147432"/>
                  <a:pt x="929757" y="1147322"/>
                </a:cubicBezTo>
                <a:cubicBezTo>
                  <a:pt x="938528" y="1148236"/>
                  <a:pt x="943352" y="1149040"/>
                  <a:pt x="944229" y="1149734"/>
                </a:cubicBezTo>
                <a:cubicBezTo>
                  <a:pt x="945106" y="1150428"/>
                  <a:pt x="947299" y="1145531"/>
                  <a:pt x="950807" y="1135043"/>
                </a:cubicBezTo>
                <a:cubicBezTo>
                  <a:pt x="951794" y="1135079"/>
                  <a:pt x="952890" y="1135006"/>
                  <a:pt x="954096" y="1134823"/>
                </a:cubicBezTo>
                <a:cubicBezTo>
                  <a:pt x="955302" y="1134641"/>
                  <a:pt x="955960" y="1134129"/>
                  <a:pt x="956070" y="1133288"/>
                </a:cubicBezTo>
                <a:cubicBezTo>
                  <a:pt x="955741" y="1130547"/>
                  <a:pt x="953767" y="1128136"/>
                  <a:pt x="950149" y="1126052"/>
                </a:cubicBezTo>
                <a:cubicBezTo>
                  <a:pt x="946531" y="1123969"/>
                  <a:pt x="943242" y="1122873"/>
                  <a:pt x="940282" y="1122763"/>
                </a:cubicBezTo>
                <a:close/>
                <a:moveTo>
                  <a:pt x="256149" y="1106976"/>
                </a:moveTo>
                <a:lnTo>
                  <a:pt x="275445" y="1106976"/>
                </a:lnTo>
                <a:cubicBezTo>
                  <a:pt x="277345" y="1107962"/>
                  <a:pt x="279246" y="1109497"/>
                  <a:pt x="281146" y="1111580"/>
                </a:cubicBezTo>
                <a:cubicBezTo>
                  <a:pt x="283046" y="1113663"/>
                  <a:pt x="284070" y="1115637"/>
                  <a:pt x="284216" y="1117501"/>
                </a:cubicBezTo>
                <a:cubicBezTo>
                  <a:pt x="284070" y="1118341"/>
                  <a:pt x="283485" y="1118853"/>
                  <a:pt x="282462" y="1119036"/>
                </a:cubicBezTo>
                <a:cubicBezTo>
                  <a:pt x="281438" y="1119218"/>
                  <a:pt x="280854" y="1119291"/>
                  <a:pt x="280707" y="1119255"/>
                </a:cubicBezTo>
                <a:cubicBezTo>
                  <a:pt x="272521" y="1119693"/>
                  <a:pt x="261265" y="1121886"/>
                  <a:pt x="246939" y="1125833"/>
                </a:cubicBezTo>
                <a:cubicBezTo>
                  <a:pt x="232614" y="1129780"/>
                  <a:pt x="222235" y="1132850"/>
                  <a:pt x="215803" y="1135043"/>
                </a:cubicBezTo>
                <a:cubicBezTo>
                  <a:pt x="211600" y="1135372"/>
                  <a:pt x="209042" y="1133398"/>
                  <a:pt x="208128" y="1129122"/>
                </a:cubicBezTo>
                <a:cubicBezTo>
                  <a:pt x="207214" y="1124846"/>
                  <a:pt x="206849" y="1121557"/>
                  <a:pt x="207032" y="1119255"/>
                </a:cubicBezTo>
                <a:cubicBezTo>
                  <a:pt x="212148" y="1119036"/>
                  <a:pt x="216826" y="1118159"/>
                  <a:pt x="221065" y="1116624"/>
                </a:cubicBezTo>
                <a:cubicBezTo>
                  <a:pt x="225304" y="1115089"/>
                  <a:pt x="229982" y="1114212"/>
                  <a:pt x="235099" y="1113992"/>
                </a:cubicBezTo>
                <a:cubicBezTo>
                  <a:pt x="238278" y="1114358"/>
                  <a:pt x="242444" y="1114504"/>
                  <a:pt x="247597" y="1114431"/>
                </a:cubicBezTo>
                <a:cubicBezTo>
                  <a:pt x="252750" y="1114358"/>
                  <a:pt x="255601" y="1111873"/>
                  <a:pt x="256149" y="1106976"/>
                </a:cubicBezTo>
                <a:close/>
                <a:moveTo>
                  <a:pt x="345612" y="1064875"/>
                </a:moveTo>
                <a:cubicBezTo>
                  <a:pt x="345649" y="1065935"/>
                  <a:pt x="346014" y="1067324"/>
                  <a:pt x="346709" y="1069041"/>
                </a:cubicBezTo>
                <a:cubicBezTo>
                  <a:pt x="347403" y="1070759"/>
                  <a:pt x="348207" y="1071709"/>
                  <a:pt x="349121" y="1071892"/>
                </a:cubicBezTo>
                <a:cubicBezTo>
                  <a:pt x="350802" y="1071855"/>
                  <a:pt x="351825" y="1071490"/>
                  <a:pt x="352191" y="1070795"/>
                </a:cubicBezTo>
                <a:cubicBezTo>
                  <a:pt x="352556" y="1070101"/>
                  <a:pt x="352702" y="1069297"/>
                  <a:pt x="352629" y="1068383"/>
                </a:cubicBezTo>
                <a:cubicBezTo>
                  <a:pt x="352337" y="1066337"/>
                  <a:pt x="351167" y="1065167"/>
                  <a:pt x="349121" y="1064875"/>
                </a:cubicBezTo>
                <a:close/>
                <a:moveTo>
                  <a:pt x="477176" y="1059613"/>
                </a:moveTo>
                <a:lnTo>
                  <a:pt x="484193" y="1064875"/>
                </a:lnTo>
                <a:lnTo>
                  <a:pt x="489456" y="1064875"/>
                </a:lnTo>
                <a:cubicBezTo>
                  <a:pt x="488871" y="1065862"/>
                  <a:pt x="486094" y="1066958"/>
                  <a:pt x="481123" y="1068164"/>
                </a:cubicBezTo>
                <a:cubicBezTo>
                  <a:pt x="476153" y="1069370"/>
                  <a:pt x="472499" y="1070028"/>
                  <a:pt x="470160" y="1070138"/>
                </a:cubicBezTo>
                <a:cubicBezTo>
                  <a:pt x="470123" y="1068164"/>
                  <a:pt x="470635" y="1065971"/>
                  <a:pt x="471695" y="1063559"/>
                </a:cubicBezTo>
                <a:cubicBezTo>
                  <a:pt x="472754" y="1061147"/>
                  <a:pt x="474582" y="1059832"/>
                  <a:pt x="477176" y="1059613"/>
                </a:cubicBezTo>
                <a:close/>
                <a:moveTo>
                  <a:pt x="421042" y="1057858"/>
                </a:moveTo>
                <a:lnTo>
                  <a:pt x="438584" y="1057858"/>
                </a:lnTo>
                <a:lnTo>
                  <a:pt x="428059" y="1070138"/>
                </a:lnTo>
                <a:lnTo>
                  <a:pt x="408763" y="1070138"/>
                </a:lnTo>
                <a:cubicBezTo>
                  <a:pt x="409275" y="1065679"/>
                  <a:pt x="411321" y="1063632"/>
                  <a:pt x="414903" y="1063998"/>
                </a:cubicBezTo>
                <a:cubicBezTo>
                  <a:pt x="418484" y="1064363"/>
                  <a:pt x="420531" y="1062317"/>
                  <a:pt x="421042" y="1057858"/>
                </a:cubicBezTo>
                <a:close/>
                <a:moveTo>
                  <a:pt x="359646" y="1057858"/>
                </a:moveTo>
                <a:cubicBezTo>
                  <a:pt x="359682" y="1058918"/>
                  <a:pt x="360048" y="1060307"/>
                  <a:pt x="360742" y="1062025"/>
                </a:cubicBezTo>
                <a:cubicBezTo>
                  <a:pt x="361437" y="1063742"/>
                  <a:pt x="362241" y="1064692"/>
                  <a:pt x="363154" y="1064875"/>
                </a:cubicBezTo>
                <a:cubicBezTo>
                  <a:pt x="364835" y="1064765"/>
                  <a:pt x="365859" y="1064108"/>
                  <a:pt x="366224" y="1062902"/>
                </a:cubicBezTo>
                <a:cubicBezTo>
                  <a:pt x="366590" y="1061696"/>
                  <a:pt x="366736" y="1060599"/>
                  <a:pt x="366663" y="1059613"/>
                </a:cubicBezTo>
                <a:close/>
                <a:moveTo>
                  <a:pt x="484193" y="1043825"/>
                </a:moveTo>
                <a:lnTo>
                  <a:pt x="503489" y="1047333"/>
                </a:lnTo>
                <a:cubicBezTo>
                  <a:pt x="500273" y="1048795"/>
                  <a:pt x="496180" y="1049380"/>
                  <a:pt x="491210" y="1049087"/>
                </a:cubicBezTo>
                <a:cubicBezTo>
                  <a:pt x="489383" y="1049197"/>
                  <a:pt x="487775" y="1048978"/>
                  <a:pt x="486386" y="1048430"/>
                </a:cubicBezTo>
                <a:cubicBezTo>
                  <a:pt x="484997" y="1047881"/>
                  <a:pt x="484266" y="1046346"/>
                  <a:pt x="484193" y="1043825"/>
                </a:cubicBezTo>
                <a:close/>
                <a:moveTo>
                  <a:pt x="621020" y="1017512"/>
                </a:moveTo>
                <a:lnTo>
                  <a:pt x="605232" y="1024529"/>
                </a:lnTo>
                <a:lnTo>
                  <a:pt x="587690" y="1022775"/>
                </a:lnTo>
                <a:close/>
                <a:moveTo>
                  <a:pt x="1017466" y="1010495"/>
                </a:moveTo>
                <a:lnTo>
                  <a:pt x="1017466" y="1024529"/>
                </a:lnTo>
                <a:lnTo>
                  <a:pt x="1029746" y="1022775"/>
                </a:lnTo>
                <a:close/>
                <a:moveTo>
                  <a:pt x="91255" y="1010495"/>
                </a:moveTo>
                <a:cubicBezTo>
                  <a:pt x="91657" y="1015137"/>
                  <a:pt x="91730" y="1019449"/>
                  <a:pt x="91474" y="1023432"/>
                </a:cubicBezTo>
                <a:cubicBezTo>
                  <a:pt x="91219" y="1027416"/>
                  <a:pt x="88222" y="1029535"/>
                  <a:pt x="82484" y="1029791"/>
                </a:cubicBezTo>
                <a:lnTo>
                  <a:pt x="82484" y="1043825"/>
                </a:lnTo>
                <a:lnTo>
                  <a:pt x="96518" y="1038562"/>
                </a:lnTo>
                <a:cubicBezTo>
                  <a:pt x="96664" y="1034213"/>
                  <a:pt x="98126" y="1030632"/>
                  <a:pt x="100903" y="1027818"/>
                </a:cubicBezTo>
                <a:cubicBezTo>
                  <a:pt x="103681" y="1025004"/>
                  <a:pt x="106897" y="1022738"/>
                  <a:pt x="110551" y="1021020"/>
                </a:cubicBezTo>
                <a:close/>
                <a:moveTo>
                  <a:pt x="531556" y="985937"/>
                </a:moveTo>
                <a:cubicBezTo>
                  <a:pt x="523662" y="986594"/>
                  <a:pt x="511383" y="989226"/>
                  <a:pt x="494718" y="993830"/>
                </a:cubicBezTo>
                <a:cubicBezTo>
                  <a:pt x="478054" y="998435"/>
                  <a:pt x="462266" y="1001067"/>
                  <a:pt x="447355" y="1001724"/>
                </a:cubicBezTo>
                <a:cubicBezTo>
                  <a:pt x="445528" y="1001724"/>
                  <a:pt x="443920" y="1002163"/>
                  <a:pt x="442531" y="1003040"/>
                </a:cubicBezTo>
                <a:cubicBezTo>
                  <a:pt x="441143" y="1003917"/>
                  <a:pt x="440412" y="1005233"/>
                  <a:pt x="440338" y="1006987"/>
                </a:cubicBezTo>
                <a:cubicBezTo>
                  <a:pt x="440667" y="1010495"/>
                  <a:pt x="442641" y="1013127"/>
                  <a:pt x="446259" y="1014881"/>
                </a:cubicBezTo>
                <a:cubicBezTo>
                  <a:pt x="449877" y="1016635"/>
                  <a:pt x="453166" y="1017512"/>
                  <a:pt x="456126" y="1017512"/>
                </a:cubicBezTo>
                <a:lnTo>
                  <a:pt x="491210" y="1017512"/>
                </a:lnTo>
                <a:cubicBezTo>
                  <a:pt x="499287" y="1016854"/>
                  <a:pt x="508131" y="1014223"/>
                  <a:pt x="517742" y="1009618"/>
                </a:cubicBezTo>
                <a:cubicBezTo>
                  <a:pt x="527354" y="1005013"/>
                  <a:pt x="536636" y="1002382"/>
                  <a:pt x="545590" y="1001724"/>
                </a:cubicBezTo>
                <a:cubicBezTo>
                  <a:pt x="546723" y="1001761"/>
                  <a:pt x="548404" y="1001688"/>
                  <a:pt x="550633" y="1001505"/>
                </a:cubicBezTo>
                <a:cubicBezTo>
                  <a:pt x="552862" y="1001322"/>
                  <a:pt x="554105" y="1000811"/>
                  <a:pt x="554361" y="999970"/>
                </a:cubicBezTo>
                <a:cubicBezTo>
                  <a:pt x="553739" y="996316"/>
                  <a:pt x="550596" y="993100"/>
                  <a:pt x="544932" y="990322"/>
                </a:cubicBezTo>
                <a:cubicBezTo>
                  <a:pt x="539267" y="987545"/>
                  <a:pt x="534809" y="986083"/>
                  <a:pt x="531556" y="985937"/>
                </a:cubicBezTo>
                <a:close/>
                <a:moveTo>
                  <a:pt x="1003433" y="977166"/>
                </a:moveTo>
                <a:cubicBezTo>
                  <a:pt x="1003213" y="981515"/>
                  <a:pt x="1001459" y="985096"/>
                  <a:pt x="998170" y="987910"/>
                </a:cubicBezTo>
                <a:cubicBezTo>
                  <a:pt x="994881" y="990724"/>
                  <a:pt x="991373" y="992990"/>
                  <a:pt x="987645" y="994708"/>
                </a:cubicBezTo>
                <a:cubicBezTo>
                  <a:pt x="987462" y="990724"/>
                  <a:pt x="986512" y="989482"/>
                  <a:pt x="984794" y="990980"/>
                </a:cubicBezTo>
                <a:cubicBezTo>
                  <a:pt x="983077" y="992478"/>
                  <a:pt x="981688" y="994306"/>
                  <a:pt x="980628" y="996462"/>
                </a:cubicBezTo>
                <a:cubicBezTo>
                  <a:pt x="980921" y="1000774"/>
                  <a:pt x="982090" y="1004867"/>
                  <a:pt x="984137" y="1008741"/>
                </a:cubicBezTo>
                <a:cubicBezTo>
                  <a:pt x="986183" y="1012615"/>
                  <a:pt x="987353" y="1016708"/>
                  <a:pt x="987645" y="1021020"/>
                </a:cubicBezTo>
                <a:lnTo>
                  <a:pt x="1003433" y="1017512"/>
                </a:lnTo>
                <a:lnTo>
                  <a:pt x="1006941" y="1001724"/>
                </a:lnTo>
                <a:lnTo>
                  <a:pt x="1017466" y="987691"/>
                </a:lnTo>
                <a:close/>
                <a:moveTo>
                  <a:pt x="322808" y="971903"/>
                </a:moveTo>
                <a:cubicBezTo>
                  <a:pt x="319300" y="971903"/>
                  <a:pt x="317545" y="973657"/>
                  <a:pt x="317545" y="977166"/>
                </a:cubicBezTo>
                <a:cubicBezTo>
                  <a:pt x="317765" y="980747"/>
                  <a:pt x="319519" y="983671"/>
                  <a:pt x="322808" y="985937"/>
                </a:cubicBezTo>
                <a:cubicBezTo>
                  <a:pt x="326097" y="988202"/>
                  <a:pt x="329605" y="989372"/>
                  <a:pt x="333333" y="989445"/>
                </a:cubicBezTo>
                <a:cubicBezTo>
                  <a:pt x="335745" y="989482"/>
                  <a:pt x="339692" y="989409"/>
                  <a:pt x="345174" y="989226"/>
                </a:cubicBezTo>
                <a:cubicBezTo>
                  <a:pt x="350656" y="989043"/>
                  <a:pt x="353726" y="988531"/>
                  <a:pt x="354383" y="987691"/>
                </a:cubicBezTo>
                <a:cubicBezTo>
                  <a:pt x="353397" y="983963"/>
                  <a:pt x="348792" y="980455"/>
                  <a:pt x="340569" y="977166"/>
                </a:cubicBezTo>
                <a:cubicBezTo>
                  <a:pt x="332346" y="973877"/>
                  <a:pt x="326426" y="972123"/>
                  <a:pt x="322808" y="971903"/>
                </a:cubicBezTo>
                <a:close/>
                <a:moveTo>
                  <a:pt x="1308661" y="857881"/>
                </a:moveTo>
                <a:cubicBezTo>
                  <a:pt x="1308588" y="858868"/>
                  <a:pt x="1308734" y="859964"/>
                  <a:pt x="1309100" y="861170"/>
                </a:cubicBezTo>
                <a:cubicBezTo>
                  <a:pt x="1309465" y="862376"/>
                  <a:pt x="1310489" y="863034"/>
                  <a:pt x="1312170" y="863144"/>
                </a:cubicBezTo>
                <a:lnTo>
                  <a:pt x="1313924" y="863144"/>
                </a:lnTo>
                <a:cubicBezTo>
                  <a:pt x="1313924" y="859635"/>
                  <a:pt x="1312170" y="857881"/>
                  <a:pt x="1308661" y="857881"/>
                </a:cubicBezTo>
                <a:close/>
                <a:moveTo>
                  <a:pt x="135110" y="843847"/>
                </a:moveTo>
                <a:cubicBezTo>
                  <a:pt x="134306" y="843921"/>
                  <a:pt x="133721" y="844213"/>
                  <a:pt x="133356" y="844725"/>
                </a:cubicBezTo>
                <a:cubicBezTo>
                  <a:pt x="132990" y="845236"/>
                  <a:pt x="132406" y="845529"/>
                  <a:pt x="131602" y="845602"/>
                </a:cubicBezTo>
                <a:cubicBezTo>
                  <a:pt x="131638" y="846661"/>
                  <a:pt x="132004" y="848050"/>
                  <a:pt x="132698" y="849768"/>
                </a:cubicBezTo>
                <a:cubicBezTo>
                  <a:pt x="133392" y="851485"/>
                  <a:pt x="134196" y="852436"/>
                  <a:pt x="135110" y="852618"/>
                </a:cubicBezTo>
                <a:cubicBezTo>
                  <a:pt x="136791" y="852509"/>
                  <a:pt x="137814" y="851851"/>
                  <a:pt x="138180" y="850645"/>
                </a:cubicBezTo>
                <a:cubicBezTo>
                  <a:pt x="138545" y="849439"/>
                  <a:pt x="138691" y="848343"/>
                  <a:pt x="138618" y="847356"/>
                </a:cubicBezTo>
                <a:cubicBezTo>
                  <a:pt x="138326" y="845309"/>
                  <a:pt x="137156" y="844140"/>
                  <a:pt x="135110" y="843847"/>
                </a:cubicBezTo>
                <a:close/>
                <a:moveTo>
                  <a:pt x="166685" y="796484"/>
                </a:moveTo>
                <a:cubicBezTo>
                  <a:pt x="166978" y="798531"/>
                  <a:pt x="168147" y="799700"/>
                  <a:pt x="170194" y="799993"/>
                </a:cubicBezTo>
                <a:lnTo>
                  <a:pt x="171948" y="799993"/>
                </a:lnTo>
                <a:cubicBezTo>
                  <a:pt x="171655" y="797946"/>
                  <a:pt x="170486" y="796777"/>
                  <a:pt x="168439" y="796484"/>
                </a:cubicBezTo>
                <a:close/>
                <a:moveTo>
                  <a:pt x="1494605" y="782451"/>
                </a:moveTo>
                <a:cubicBezTo>
                  <a:pt x="1494642" y="783511"/>
                  <a:pt x="1495007" y="784900"/>
                  <a:pt x="1495702" y="786617"/>
                </a:cubicBezTo>
                <a:cubicBezTo>
                  <a:pt x="1496396" y="788335"/>
                  <a:pt x="1497200" y="789285"/>
                  <a:pt x="1498114" y="789468"/>
                </a:cubicBezTo>
                <a:cubicBezTo>
                  <a:pt x="1499795" y="789358"/>
                  <a:pt x="1500818" y="788700"/>
                  <a:pt x="1501184" y="787494"/>
                </a:cubicBezTo>
                <a:cubicBezTo>
                  <a:pt x="1501549" y="786288"/>
                  <a:pt x="1501695" y="785192"/>
                  <a:pt x="1501622" y="784205"/>
                </a:cubicBezTo>
                <a:close/>
                <a:moveTo>
                  <a:pt x="1471801" y="782451"/>
                </a:moveTo>
                <a:cubicBezTo>
                  <a:pt x="1471801" y="784278"/>
                  <a:pt x="1472239" y="785886"/>
                  <a:pt x="1473116" y="787275"/>
                </a:cubicBezTo>
                <a:cubicBezTo>
                  <a:pt x="1473994" y="788664"/>
                  <a:pt x="1475309" y="789395"/>
                  <a:pt x="1477063" y="789468"/>
                </a:cubicBezTo>
                <a:cubicBezTo>
                  <a:pt x="1477977" y="789358"/>
                  <a:pt x="1478781" y="788700"/>
                  <a:pt x="1479475" y="787494"/>
                </a:cubicBezTo>
                <a:cubicBezTo>
                  <a:pt x="1480170" y="786288"/>
                  <a:pt x="1480535" y="785192"/>
                  <a:pt x="1480572" y="784205"/>
                </a:cubicBezTo>
                <a:close/>
                <a:moveTo>
                  <a:pt x="178965" y="775434"/>
                </a:moveTo>
                <a:lnTo>
                  <a:pt x="175456" y="787713"/>
                </a:lnTo>
                <a:cubicBezTo>
                  <a:pt x="176662" y="787787"/>
                  <a:pt x="178636" y="787640"/>
                  <a:pt x="181377" y="787275"/>
                </a:cubicBezTo>
                <a:cubicBezTo>
                  <a:pt x="184118" y="786909"/>
                  <a:pt x="185652" y="785886"/>
                  <a:pt x="185981" y="784205"/>
                </a:cubicBezTo>
                <a:cubicBezTo>
                  <a:pt x="185799" y="782414"/>
                  <a:pt x="184848" y="780733"/>
                  <a:pt x="183131" y="779162"/>
                </a:cubicBezTo>
                <a:cubicBezTo>
                  <a:pt x="181413" y="777590"/>
                  <a:pt x="180024" y="776348"/>
                  <a:pt x="178965" y="775434"/>
                </a:cubicBezTo>
                <a:close/>
                <a:moveTo>
                  <a:pt x="594707" y="740350"/>
                </a:moveTo>
                <a:cubicBezTo>
                  <a:pt x="594707" y="743859"/>
                  <a:pt x="596461" y="745613"/>
                  <a:pt x="599970" y="745613"/>
                </a:cubicBezTo>
                <a:cubicBezTo>
                  <a:pt x="601651" y="745650"/>
                  <a:pt x="603112" y="745576"/>
                  <a:pt x="604355" y="745394"/>
                </a:cubicBezTo>
                <a:cubicBezTo>
                  <a:pt x="605598" y="745211"/>
                  <a:pt x="607059" y="744699"/>
                  <a:pt x="608740" y="743859"/>
                </a:cubicBezTo>
                <a:cubicBezTo>
                  <a:pt x="608668" y="742178"/>
                  <a:pt x="607936" y="741154"/>
                  <a:pt x="606548" y="740789"/>
                </a:cubicBezTo>
                <a:cubicBezTo>
                  <a:pt x="605159" y="740423"/>
                  <a:pt x="603551" y="740277"/>
                  <a:pt x="601724" y="740350"/>
                </a:cubicBezTo>
                <a:close/>
                <a:moveTo>
                  <a:pt x="559623" y="740350"/>
                </a:moveTo>
                <a:cubicBezTo>
                  <a:pt x="559623" y="742178"/>
                  <a:pt x="560062" y="743786"/>
                  <a:pt x="560939" y="745174"/>
                </a:cubicBezTo>
                <a:cubicBezTo>
                  <a:pt x="561816" y="746563"/>
                  <a:pt x="563132" y="747294"/>
                  <a:pt x="564886" y="747367"/>
                </a:cubicBezTo>
                <a:cubicBezTo>
                  <a:pt x="566348" y="747075"/>
                  <a:pt x="566932" y="745905"/>
                  <a:pt x="566640" y="743859"/>
                </a:cubicBezTo>
                <a:cubicBezTo>
                  <a:pt x="566640" y="742178"/>
                  <a:pt x="566201" y="741154"/>
                  <a:pt x="565324" y="740789"/>
                </a:cubicBezTo>
                <a:cubicBezTo>
                  <a:pt x="564447" y="740423"/>
                  <a:pt x="563132" y="740277"/>
                  <a:pt x="561377" y="740350"/>
                </a:cubicBezTo>
                <a:close/>
                <a:moveTo>
                  <a:pt x="735042" y="689479"/>
                </a:moveTo>
                <a:cubicBezTo>
                  <a:pt x="729487" y="689771"/>
                  <a:pt x="726563" y="692695"/>
                  <a:pt x="726271" y="698250"/>
                </a:cubicBezTo>
                <a:lnTo>
                  <a:pt x="698204" y="705267"/>
                </a:lnTo>
                <a:cubicBezTo>
                  <a:pt x="685632" y="708775"/>
                  <a:pt x="675692" y="710529"/>
                  <a:pt x="668383" y="710529"/>
                </a:cubicBezTo>
                <a:cubicBezTo>
                  <a:pt x="666702" y="710420"/>
                  <a:pt x="665679" y="709762"/>
                  <a:pt x="665313" y="708556"/>
                </a:cubicBezTo>
                <a:cubicBezTo>
                  <a:pt x="664948" y="707350"/>
                  <a:pt x="664801" y="706253"/>
                  <a:pt x="664874" y="705267"/>
                </a:cubicBezTo>
                <a:lnTo>
                  <a:pt x="629791" y="715792"/>
                </a:lnTo>
                <a:cubicBezTo>
                  <a:pt x="631326" y="717473"/>
                  <a:pt x="634834" y="718496"/>
                  <a:pt x="640316" y="718862"/>
                </a:cubicBezTo>
                <a:cubicBezTo>
                  <a:pt x="645798" y="719227"/>
                  <a:pt x="649306" y="719373"/>
                  <a:pt x="650841" y="719300"/>
                </a:cubicBezTo>
                <a:cubicBezTo>
                  <a:pt x="656652" y="719373"/>
                  <a:pt x="665642" y="718350"/>
                  <a:pt x="677812" y="716230"/>
                </a:cubicBezTo>
                <a:cubicBezTo>
                  <a:pt x="689981" y="714111"/>
                  <a:pt x="696779" y="710456"/>
                  <a:pt x="698204" y="705267"/>
                </a:cubicBezTo>
                <a:cubicBezTo>
                  <a:pt x="705952" y="704974"/>
                  <a:pt x="713261" y="703805"/>
                  <a:pt x="720131" y="701758"/>
                </a:cubicBezTo>
                <a:cubicBezTo>
                  <a:pt x="727002" y="699712"/>
                  <a:pt x="734311" y="698542"/>
                  <a:pt x="742059" y="698250"/>
                </a:cubicBezTo>
                <a:cubicBezTo>
                  <a:pt x="742205" y="698286"/>
                  <a:pt x="742790" y="698213"/>
                  <a:pt x="743813" y="698031"/>
                </a:cubicBezTo>
                <a:cubicBezTo>
                  <a:pt x="744836" y="697848"/>
                  <a:pt x="745421" y="697336"/>
                  <a:pt x="745567" y="696496"/>
                </a:cubicBezTo>
                <a:cubicBezTo>
                  <a:pt x="745238" y="694668"/>
                  <a:pt x="743703" y="693060"/>
                  <a:pt x="740962" y="691672"/>
                </a:cubicBezTo>
                <a:cubicBezTo>
                  <a:pt x="738222" y="690283"/>
                  <a:pt x="736248" y="689552"/>
                  <a:pt x="735042" y="689479"/>
                </a:cubicBezTo>
                <a:close/>
                <a:moveTo>
                  <a:pt x="754338" y="685971"/>
                </a:moveTo>
                <a:lnTo>
                  <a:pt x="764863" y="692987"/>
                </a:lnTo>
                <a:cubicBezTo>
                  <a:pt x="766837" y="693024"/>
                  <a:pt x="769029" y="692512"/>
                  <a:pt x="771441" y="691452"/>
                </a:cubicBezTo>
                <a:cubicBezTo>
                  <a:pt x="773853" y="690393"/>
                  <a:pt x="775169" y="688565"/>
                  <a:pt x="775388" y="685971"/>
                </a:cubicBezTo>
                <a:close/>
                <a:moveTo>
                  <a:pt x="801701" y="677200"/>
                </a:moveTo>
                <a:lnTo>
                  <a:pt x="789422" y="678954"/>
                </a:lnTo>
                <a:cubicBezTo>
                  <a:pt x="789604" y="680708"/>
                  <a:pt x="790555" y="682024"/>
                  <a:pt x="792272" y="682901"/>
                </a:cubicBezTo>
                <a:cubicBezTo>
                  <a:pt x="793990" y="683778"/>
                  <a:pt x="795379" y="684216"/>
                  <a:pt x="796439" y="684216"/>
                </a:cubicBezTo>
                <a:lnTo>
                  <a:pt x="808718" y="682462"/>
                </a:lnTo>
                <a:cubicBezTo>
                  <a:pt x="808535" y="680708"/>
                  <a:pt x="807585" y="679392"/>
                  <a:pt x="805867" y="678515"/>
                </a:cubicBezTo>
                <a:cubicBezTo>
                  <a:pt x="804150" y="677638"/>
                  <a:pt x="802761" y="677200"/>
                  <a:pt x="801701" y="677200"/>
                </a:cubicBezTo>
                <a:close/>
                <a:moveTo>
                  <a:pt x="242115" y="671937"/>
                </a:moveTo>
                <a:lnTo>
                  <a:pt x="242115" y="687725"/>
                </a:lnTo>
                <a:lnTo>
                  <a:pt x="235099" y="696496"/>
                </a:lnTo>
                <a:lnTo>
                  <a:pt x="235099" y="708775"/>
                </a:lnTo>
                <a:lnTo>
                  <a:pt x="249132" y="712283"/>
                </a:lnTo>
                <a:cubicBezTo>
                  <a:pt x="249424" y="707204"/>
                  <a:pt x="250594" y="702891"/>
                  <a:pt x="252640" y="699346"/>
                </a:cubicBezTo>
                <a:cubicBezTo>
                  <a:pt x="254687" y="695801"/>
                  <a:pt x="255856" y="691928"/>
                  <a:pt x="256149" y="687725"/>
                </a:cubicBezTo>
                <a:cubicBezTo>
                  <a:pt x="256003" y="684107"/>
                  <a:pt x="254541" y="680818"/>
                  <a:pt x="251763" y="677857"/>
                </a:cubicBezTo>
                <a:cubicBezTo>
                  <a:pt x="248986" y="674897"/>
                  <a:pt x="245770" y="672924"/>
                  <a:pt x="242115" y="671937"/>
                </a:cubicBezTo>
                <a:close/>
                <a:moveTo>
                  <a:pt x="854327" y="663166"/>
                </a:moveTo>
                <a:cubicBezTo>
                  <a:pt x="852646" y="663349"/>
                  <a:pt x="851622" y="664299"/>
                  <a:pt x="851257" y="666017"/>
                </a:cubicBezTo>
                <a:cubicBezTo>
                  <a:pt x="850891" y="667734"/>
                  <a:pt x="850745" y="669123"/>
                  <a:pt x="850818" y="670183"/>
                </a:cubicBezTo>
                <a:lnTo>
                  <a:pt x="822751" y="670183"/>
                </a:lnTo>
                <a:lnTo>
                  <a:pt x="838539" y="677200"/>
                </a:lnTo>
                <a:cubicBezTo>
                  <a:pt x="842778" y="676907"/>
                  <a:pt x="846579" y="675738"/>
                  <a:pt x="849941" y="673691"/>
                </a:cubicBezTo>
                <a:cubicBezTo>
                  <a:pt x="853303" y="671645"/>
                  <a:pt x="857104" y="670475"/>
                  <a:pt x="861344" y="670183"/>
                </a:cubicBezTo>
                <a:cubicBezTo>
                  <a:pt x="860393" y="669123"/>
                  <a:pt x="859224" y="667734"/>
                  <a:pt x="857835" y="666017"/>
                </a:cubicBezTo>
                <a:cubicBezTo>
                  <a:pt x="856446" y="664299"/>
                  <a:pt x="855277" y="663349"/>
                  <a:pt x="854327" y="663166"/>
                </a:cubicBezTo>
                <a:close/>
                <a:moveTo>
                  <a:pt x="310529" y="594753"/>
                </a:moveTo>
                <a:lnTo>
                  <a:pt x="300004" y="615803"/>
                </a:lnTo>
                <a:cubicBezTo>
                  <a:pt x="294741" y="616680"/>
                  <a:pt x="292110" y="620189"/>
                  <a:pt x="292110" y="626328"/>
                </a:cubicBezTo>
                <a:cubicBezTo>
                  <a:pt x="292110" y="632468"/>
                  <a:pt x="289478" y="635976"/>
                  <a:pt x="284216" y="636853"/>
                </a:cubicBezTo>
                <a:cubicBezTo>
                  <a:pt x="280269" y="640581"/>
                  <a:pt x="275883" y="645405"/>
                  <a:pt x="271059" y="651325"/>
                </a:cubicBezTo>
                <a:cubicBezTo>
                  <a:pt x="266235" y="657246"/>
                  <a:pt x="263604" y="662947"/>
                  <a:pt x="263166" y="668429"/>
                </a:cubicBezTo>
                <a:cubicBezTo>
                  <a:pt x="263421" y="671864"/>
                  <a:pt x="265102" y="674203"/>
                  <a:pt x="268209" y="675445"/>
                </a:cubicBezTo>
                <a:cubicBezTo>
                  <a:pt x="271315" y="676688"/>
                  <a:pt x="274312" y="677273"/>
                  <a:pt x="277199" y="677200"/>
                </a:cubicBezTo>
                <a:cubicBezTo>
                  <a:pt x="285641" y="667223"/>
                  <a:pt x="292877" y="656040"/>
                  <a:pt x="298907" y="643651"/>
                </a:cubicBezTo>
                <a:cubicBezTo>
                  <a:pt x="304937" y="631262"/>
                  <a:pt x="311735" y="619640"/>
                  <a:pt x="319300" y="608786"/>
                </a:cubicBezTo>
                <a:cubicBezTo>
                  <a:pt x="320286" y="608823"/>
                  <a:pt x="321383" y="608750"/>
                  <a:pt x="322589" y="608567"/>
                </a:cubicBezTo>
                <a:cubicBezTo>
                  <a:pt x="323795" y="608384"/>
                  <a:pt x="324452" y="607873"/>
                  <a:pt x="324562" y="607032"/>
                </a:cubicBezTo>
                <a:cubicBezTo>
                  <a:pt x="324197" y="605095"/>
                  <a:pt x="322296" y="602829"/>
                  <a:pt x="318861" y="600235"/>
                </a:cubicBezTo>
                <a:cubicBezTo>
                  <a:pt x="315426" y="597640"/>
                  <a:pt x="312648" y="595813"/>
                  <a:pt x="310529" y="594753"/>
                </a:cubicBezTo>
                <a:close/>
                <a:moveTo>
                  <a:pt x="354383" y="568440"/>
                </a:moveTo>
                <a:cubicBezTo>
                  <a:pt x="352922" y="568148"/>
                  <a:pt x="352337" y="572241"/>
                  <a:pt x="352629" y="580719"/>
                </a:cubicBezTo>
                <a:lnTo>
                  <a:pt x="345612" y="585982"/>
                </a:lnTo>
                <a:cubicBezTo>
                  <a:pt x="345686" y="587115"/>
                  <a:pt x="345539" y="588796"/>
                  <a:pt x="345174" y="591025"/>
                </a:cubicBezTo>
                <a:cubicBezTo>
                  <a:pt x="344808" y="593254"/>
                  <a:pt x="343785" y="594497"/>
                  <a:pt x="342104" y="594753"/>
                </a:cubicBezTo>
                <a:cubicBezTo>
                  <a:pt x="340971" y="595411"/>
                  <a:pt x="339290" y="598480"/>
                  <a:pt x="337061" y="603962"/>
                </a:cubicBezTo>
                <a:cubicBezTo>
                  <a:pt x="334831" y="609444"/>
                  <a:pt x="333589" y="613391"/>
                  <a:pt x="333333" y="615803"/>
                </a:cubicBezTo>
                <a:cubicBezTo>
                  <a:pt x="331433" y="615693"/>
                  <a:pt x="329532" y="615913"/>
                  <a:pt x="327632" y="616461"/>
                </a:cubicBezTo>
                <a:cubicBezTo>
                  <a:pt x="325732" y="617009"/>
                  <a:pt x="324708" y="618544"/>
                  <a:pt x="324562" y="621066"/>
                </a:cubicBezTo>
                <a:cubicBezTo>
                  <a:pt x="324599" y="622966"/>
                  <a:pt x="325403" y="624866"/>
                  <a:pt x="326974" y="626767"/>
                </a:cubicBezTo>
                <a:cubicBezTo>
                  <a:pt x="328546" y="628667"/>
                  <a:pt x="330665" y="629690"/>
                  <a:pt x="333333" y="629837"/>
                </a:cubicBezTo>
                <a:cubicBezTo>
                  <a:pt x="335855" y="629617"/>
                  <a:pt x="337390" y="628302"/>
                  <a:pt x="337938" y="625890"/>
                </a:cubicBezTo>
                <a:cubicBezTo>
                  <a:pt x="338486" y="623478"/>
                  <a:pt x="338705" y="621285"/>
                  <a:pt x="338596" y="619311"/>
                </a:cubicBezTo>
                <a:lnTo>
                  <a:pt x="357892" y="580719"/>
                </a:lnTo>
                <a:cubicBezTo>
                  <a:pt x="357855" y="579440"/>
                  <a:pt x="357490" y="577174"/>
                  <a:pt x="356795" y="573922"/>
                </a:cubicBezTo>
                <a:cubicBezTo>
                  <a:pt x="356101" y="570669"/>
                  <a:pt x="355297" y="568842"/>
                  <a:pt x="354383" y="568440"/>
                </a:cubicBezTo>
                <a:close/>
                <a:moveTo>
                  <a:pt x="1278840" y="533356"/>
                </a:moveTo>
                <a:lnTo>
                  <a:pt x="1277086" y="552652"/>
                </a:lnTo>
                <a:cubicBezTo>
                  <a:pt x="1273395" y="556307"/>
                  <a:pt x="1269814" y="560839"/>
                  <a:pt x="1266342" y="566247"/>
                </a:cubicBezTo>
                <a:cubicBezTo>
                  <a:pt x="1262870" y="571656"/>
                  <a:pt x="1260604" y="577065"/>
                  <a:pt x="1259544" y="582474"/>
                </a:cubicBezTo>
                <a:cubicBezTo>
                  <a:pt x="1259581" y="586128"/>
                  <a:pt x="1259069" y="589783"/>
                  <a:pt x="1258009" y="593437"/>
                </a:cubicBezTo>
                <a:cubicBezTo>
                  <a:pt x="1256949" y="597092"/>
                  <a:pt x="1255122" y="599869"/>
                  <a:pt x="1252527" y="601770"/>
                </a:cubicBezTo>
                <a:cubicBezTo>
                  <a:pt x="1252235" y="604949"/>
                  <a:pt x="1251066" y="607361"/>
                  <a:pt x="1249019" y="609006"/>
                </a:cubicBezTo>
                <a:cubicBezTo>
                  <a:pt x="1246972" y="610650"/>
                  <a:pt x="1245803" y="613501"/>
                  <a:pt x="1245511" y="617557"/>
                </a:cubicBezTo>
                <a:lnTo>
                  <a:pt x="1229723" y="631591"/>
                </a:lnTo>
                <a:lnTo>
                  <a:pt x="1231477" y="649133"/>
                </a:lnTo>
                <a:lnTo>
                  <a:pt x="1252527" y="640362"/>
                </a:lnTo>
                <a:lnTo>
                  <a:pt x="1259544" y="626328"/>
                </a:lnTo>
                <a:cubicBezTo>
                  <a:pt x="1259434" y="623587"/>
                  <a:pt x="1259654" y="620737"/>
                  <a:pt x="1260202" y="617777"/>
                </a:cubicBezTo>
                <a:cubicBezTo>
                  <a:pt x="1260750" y="614816"/>
                  <a:pt x="1262285" y="612404"/>
                  <a:pt x="1264807" y="610541"/>
                </a:cubicBezTo>
                <a:cubicBezTo>
                  <a:pt x="1265391" y="603853"/>
                  <a:pt x="1267730" y="597932"/>
                  <a:pt x="1271823" y="592779"/>
                </a:cubicBezTo>
                <a:cubicBezTo>
                  <a:pt x="1275916" y="587626"/>
                  <a:pt x="1278255" y="581268"/>
                  <a:pt x="1278840" y="573703"/>
                </a:cubicBezTo>
                <a:cubicBezTo>
                  <a:pt x="1282275" y="573593"/>
                  <a:pt x="1284614" y="572497"/>
                  <a:pt x="1285857" y="570413"/>
                </a:cubicBezTo>
                <a:cubicBezTo>
                  <a:pt x="1287100" y="568330"/>
                  <a:pt x="1287684" y="565918"/>
                  <a:pt x="1287611" y="563177"/>
                </a:cubicBezTo>
                <a:lnTo>
                  <a:pt x="1287611" y="559669"/>
                </a:lnTo>
                <a:lnTo>
                  <a:pt x="1308661" y="545636"/>
                </a:lnTo>
                <a:cubicBezTo>
                  <a:pt x="1307857" y="541287"/>
                  <a:pt x="1303764" y="538144"/>
                  <a:pt x="1296382" y="536207"/>
                </a:cubicBezTo>
                <a:cubicBezTo>
                  <a:pt x="1289000" y="534270"/>
                  <a:pt x="1283152" y="533320"/>
                  <a:pt x="1278840" y="533356"/>
                </a:cubicBezTo>
                <a:close/>
                <a:moveTo>
                  <a:pt x="424551" y="449155"/>
                </a:moveTo>
                <a:cubicBezTo>
                  <a:pt x="424514" y="449228"/>
                  <a:pt x="424149" y="449521"/>
                  <a:pt x="423454" y="450032"/>
                </a:cubicBezTo>
                <a:cubicBezTo>
                  <a:pt x="422760" y="450544"/>
                  <a:pt x="421956" y="450836"/>
                  <a:pt x="421042" y="450909"/>
                </a:cubicBezTo>
                <a:cubicBezTo>
                  <a:pt x="421079" y="451896"/>
                  <a:pt x="421444" y="452993"/>
                  <a:pt x="422139" y="454199"/>
                </a:cubicBezTo>
                <a:cubicBezTo>
                  <a:pt x="422833" y="455405"/>
                  <a:pt x="423637" y="456062"/>
                  <a:pt x="424551" y="456172"/>
                </a:cubicBezTo>
                <a:cubicBezTo>
                  <a:pt x="426597" y="455880"/>
                  <a:pt x="427767" y="454710"/>
                  <a:pt x="428059" y="452664"/>
                </a:cubicBezTo>
                <a:cubicBezTo>
                  <a:pt x="427767" y="450617"/>
                  <a:pt x="426597" y="449448"/>
                  <a:pt x="424551" y="449155"/>
                </a:cubicBezTo>
                <a:close/>
                <a:moveTo>
                  <a:pt x="531556" y="249178"/>
                </a:moveTo>
                <a:cubicBezTo>
                  <a:pt x="524430" y="249982"/>
                  <a:pt x="519825" y="253198"/>
                  <a:pt x="517742" y="258826"/>
                </a:cubicBezTo>
                <a:cubicBezTo>
                  <a:pt x="515659" y="264454"/>
                  <a:pt x="511493" y="267670"/>
                  <a:pt x="505243" y="268474"/>
                </a:cubicBezTo>
                <a:lnTo>
                  <a:pt x="496472" y="282507"/>
                </a:lnTo>
                <a:cubicBezTo>
                  <a:pt x="492964" y="282507"/>
                  <a:pt x="491210" y="284262"/>
                  <a:pt x="491210" y="287770"/>
                </a:cubicBezTo>
                <a:cubicBezTo>
                  <a:pt x="491356" y="290511"/>
                  <a:pt x="491064" y="292923"/>
                  <a:pt x="490333" y="295006"/>
                </a:cubicBezTo>
                <a:cubicBezTo>
                  <a:pt x="489602" y="297089"/>
                  <a:pt x="487555" y="298186"/>
                  <a:pt x="484193" y="298295"/>
                </a:cubicBezTo>
                <a:cubicBezTo>
                  <a:pt x="480539" y="301804"/>
                  <a:pt x="477323" y="305750"/>
                  <a:pt x="474545" y="310136"/>
                </a:cubicBezTo>
                <a:cubicBezTo>
                  <a:pt x="471768" y="314521"/>
                  <a:pt x="470306" y="319345"/>
                  <a:pt x="470160" y="324608"/>
                </a:cubicBezTo>
                <a:lnTo>
                  <a:pt x="463143" y="338641"/>
                </a:lnTo>
                <a:cubicBezTo>
                  <a:pt x="474618" y="337472"/>
                  <a:pt x="481927" y="332794"/>
                  <a:pt x="485070" y="324608"/>
                </a:cubicBezTo>
                <a:cubicBezTo>
                  <a:pt x="488213" y="316422"/>
                  <a:pt x="492014" y="311744"/>
                  <a:pt x="496472" y="310574"/>
                </a:cubicBezTo>
                <a:cubicBezTo>
                  <a:pt x="497313" y="310757"/>
                  <a:pt x="497825" y="311707"/>
                  <a:pt x="498007" y="313425"/>
                </a:cubicBezTo>
                <a:cubicBezTo>
                  <a:pt x="498190" y="315143"/>
                  <a:pt x="498263" y="316531"/>
                  <a:pt x="498227" y="317591"/>
                </a:cubicBezTo>
                <a:cubicBezTo>
                  <a:pt x="497934" y="320953"/>
                  <a:pt x="496765" y="323877"/>
                  <a:pt x="494718" y="326362"/>
                </a:cubicBezTo>
                <a:cubicBezTo>
                  <a:pt x="492672" y="328847"/>
                  <a:pt x="491502" y="331771"/>
                  <a:pt x="491210" y="335133"/>
                </a:cubicBezTo>
                <a:cubicBezTo>
                  <a:pt x="486240" y="340103"/>
                  <a:pt x="483901" y="345951"/>
                  <a:pt x="484193" y="352675"/>
                </a:cubicBezTo>
                <a:lnTo>
                  <a:pt x="473668" y="359692"/>
                </a:lnTo>
                <a:lnTo>
                  <a:pt x="470160" y="368463"/>
                </a:lnTo>
                <a:lnTo>
                  <a:pt x="463143" y="373725"/>
                </a:lnTo>
                <a:cubicBezTo>
                  <a:pt x="458136" y="381984"/>
                  <a:pt x="452362" y="391779"/>
                  <a:pt x="445820" y="403108"/>
                </a:cubicBezTo>
                <a:cubicBezTo>
                  <a:pt x="439279" y="414437"/>
                  <a:pt x="435697" y="425108"/>
                  <a:pt x="435076" y="435122"/>
                </a:cubicBezTo>
                <a:cubicBezTo>
                  <a:pt x="434016" y="435049"/>
                  <a:pt x="432627" y="435195"/>
                  <a:pt x="430910" y="435560"/>
                </a:cubicBezTo>
                <a:cubicBezTo>
                  <a:pt x="429192" y="435926"/>
                  <a:pt x="428242" y="436949"/>
                  <a:pt x="428059" y="438630"/>
                </a:cubicBezTo>
                <a:cubicBezTo>
                  <a:pt x="428352" y="440677"/>
                  <a:pt x="429521" y="441846"/>
                  <a:pt x="431568" y="442139"/>
                </a:cubicBezTo>
                <a:cubicBezTo>
                  <a:pt x="433249" y="442029"/>
                  <a:pt x="434272" y="441371"/>
                  <a:pt x="434637" y="440165"/>
                </a:cubicBezTo>
                <a:cubicBezTo>
                  <a:pt x="435003" y="438959"/>
                  <a:pt x="435149" y="437863"/>
                  <a:pt x="435076" y="436876"/>
                </a:cubicBezTo>
                <a:lnTo>
                  <a:pt x="450864" y="424597"/>
                </a:lnTo>
                <a:cubicBezTo>
                  <a:pt x="451960" y="417507"/>
                  <a:pt x="456345" y="410198"/>
                  <a:pt x="464020" y="402669"/>
                </a:cubicBezTo>
                <a:cubicBezTo>
                  <a:pt x="471695" y="395141"/>
                  <a:pt x="476080" y="387832"/>
                  <a:pt x="477176" y="380742"/>
                </a:cubicBezTo>
                <a:lnTo>
                  <a:pt x="484193" y="373725"/>
                </a:lnTo>
                <a:cubicBezTo>
                  <a:pt x="484120" y="372665"/>
                  <a:pt x="484266" y="371277"/>
                  <a:pt x="484632" y="369559"/>
                </a:cubicBezTo>
                <a:cubicBezTo>
                  <a:pt x="484997" y="367841"/>
                  <a:pt x="486020" y="366891"/>
                  <a:pt x="487702" y="366708"/>
                </a:cubicBezTo>
                <a:lnTo>
                  <a:pt x="491210" y="366708"/>
                </a:lnTo>
                <a:cubicBezTo>
                  <a:pt x="494791" y="361409"/>
                  <a:pt x="497715" y="355781"/>
                  <a:pt x="499981" y="349824"/>
                </a:cubicBezTo>
                <a:cubicBezTo>
                  <a:pt x="502247" y="343868"/>
                  <a:pt x="503416" y="337801"/>
                  <a:pt x="503489" y="331625"/>
                </a:cubicBezTo>
                <a:cubicBezTo>
                  <a:pt x="508861" y="320223"/>
                  <a:pt x="514782" y="308820"/>
                  <a:pt x="521250" y="297418"/>
                </a:cubicBezTo>
                <a:cubicBezTo>
                  <a:pt x="527719" y="286016"/>
                  <a:pt x="534078" y="274614"/>
                  <a:pt x="540327" y="263211"/>
                </a:cubicBezTo>
                <a:lnTo>
                  <a:pt x="552606" y="256195"/>
                </a:lnTo>
                <a:cubicBezTo>
                  <a:pt x="549866" y="253600"/>
                  <a:pt x="546576" y="251773"/>
                  <a:pt x="542739" y="250713"/>
                </a:cubicBezTo>
                <a:cubicBezTo>
                  <a:pt x="538902" y="249653"/>
                  <a:pt x="535174" y="249141"/>
                  <a:pt x="531556" y="249178"/>
                </a:cubicBezTo>
                <a:close/>
                <a:moveTo>
                  <a:pt x="566640" y="187781"/>
                </a:moveTo>
                <a:cubicBezTo>
                  <a:pt x="566677" y="188841"/>
                  <a:pt x="567042" y="190230"/>
                  <a:pt x="567736" y="191948"/>
                </a:cubicBezTo>
                <a:cubicBezTo>
                  <a:pt x="568431" y="193665"/>
                  <a:pt x="569235" y="194615"/>
                  <a:pt x="570148" y="194798"/>
                </a:cubicBezTo>
                <a:cubicBezTo>
                  <a:pt x="571830" y="194688"/>
                  <a:pt x="572853" y="194031"/>
                  <a:pt x="573218" y="192824"/>
                </a:cubicBezTo>
                <a:cubicBezTo>
                  <a:pt x="573584" y="191619"/>
                  <a:pt x="573730" y="190522"/>
                  <a:pt x="573657" y="189535"/>
                </a:cubicBezTo>
                <a:close/>
                <a:moveTo>
                  <a:pt x="552606" y="187781"/>
                </a:moveTo>
                <a:lnTo>
                  <a:pt x="552606" y="194798"/>
                </a:lnTo>
                <a:cubicBezTo>
                  <a:pt x="552680" y="196552"/>
                  <a:pt x="553411" y="197868"/>
                  <a:pt x="554799" y="198745"/>
                </a:cubicBezTo>
                <a:cubicBezTo>
                  <a:pt x="556188" y="199622"/>
                  <a:pt x="557796" y="200061"/>
                  <a:pt x="559623" y="200061"/>
                </a:cubicBezTo>
                <a:close/>
                <a:moveTo>
                  <a:pt x="758038" y="1"/>
                </a:moveTo>
                <a:cubicBezTo>
                  <a:pt x="759829" y="38"/>
                  <a:pt x="760935" y="2404"/>
                  <a:pt x="761355" y="7100"/>
                </a:cubicBezTo>
                <a:lnTo>
                  <a:pt x="775388" y="83"/>
                </a:lnTo>
                <a:lnTo>
                  <a:pt x="789422" y="14117"/>
                </a:lnTo>
                <a:cubicBezTo>
                  <a:pt x="792163" y="14117"/>
                  <a:pt x="795013" y="14555"/>
                  <a:pt x="797973" y="15432"/>
                </a:cubicBezTo>
                <a:cubicBezTo>
                  <a:pt x="800934" y="16309"/>
                  <a:pt x="803346" y="17625"/>
                  <a:pt x="805210" y="19379"/>
                </a:cubicBezTo>
                <a:lnTo>
                  <a:pt x="822751" y="26396"/>
                </a:lnTo>
                <a:lnTo>
                  <a:pt x="849064" y="14117"/>
                </a:lnTo>
                <a:cubicBezTo>
                  <a:pt x="856812" y="14628"/>
                  <a:pt x="864121" y="16675"/>
                  <a:pt x="870992" y="20256"/>
                </a:cubicBezTo>
                <a:cubicBezTo>
                  <a:pt x="877862" y="23838"/>
                  <a:pt x="885171" y="25884"/>
                  <a:pt x="892919" y="26396"/>
                </a:cubicBezTo>
                <a:lnTo>
                  <a:pt x="889410" y="47446"/>
                </a:lnTo>
                <a:lnTo>
                  <a:pt x="878885" y="63234"/>
                </a:lnTo>
                <a:lnTo>
                  <a:pt x="873623" y="63234"/>
                </a:lnTo>
                <a:cubicBezTo>
                  <a:pt x="874025" y="64221"/>
                  <a:pt x="875852" y="65317"/>
                  <a:pt x="879105" y="66523"/>
                </a:cubicBezTo>
                <a:cubicBezTo>
                  <a:pt x="882357" y="67729"/>
                  <a:pt x="884623" y="68387"/>
                  <a:pt x="885902" y="68496"/>
                </a:cubicBezTo>
                <a:cubicBezTo>
                  <a:pt x="888643" y="68496"/>
                  <a:pt x="891494" y="68058"/>
                  <a:pt x="894454" y="67181"/>
                </a:cubicBezTo>
                <a:cubicBezTo>
                  <a:pt x="897414" y="66304"/>
                  <a:pt x="899826" y="64988"/>
                  <a:pt x="901690" y="63234"/>
                </a:cubicBezTo>
                <a:lnTo>
                  <a:pt x="919232" y="72005"/>
                </a:lnTo>
                <a:cubicBezTo>
                  <a:pt x="919195" y="74782"/>
                  <a:pt x="919707" y="77560"/>
                  <a:pt x="920767" y="80337"/>
                </a:cubicBezTo>
                <a:cubicBezTo>
                  <a:pt x="921826" y="83115"/>
                  <a:pt x="923654" y="85015"/>
                  <a:pt x="926248" y="86038"/>
                </a:cubicBezTo>
                <a:cubicBezTo>
                  <a:pt x="923032" y="98135"/>
                  <a:pt x="917624" y="109903"/>
                  <a:pt x="910022" y="121341"/>
                </a:cubicBezTo>
                <a:cubicBezTo>
                  <a:pt x="902421" y="132780"/>
                  <a:pt x="896135" y="144986"/>
                  <a:pt x="891165" y="157960"/>
                </a:cubicBezTo>
                <a:cubicBezTo>
                  <a:pt x="887656" y="157960"/>
                  <a:pt x="885902" y="159714"/>
                  <a:pt x="885902" y="163223"/>
                </a:cubicBezTo>
                <a:cubicBezTo>
                  <a:pt x="886048" y="165963"/>
                  <a:pt x="885756" y="168376"/>
                  <a:pt x="885025" y="170459"/>
                </a:cubicBezTo>
                <a:cubicBezTo>
                  <a:pt x="884294" y="172542"/>
                  <a:pt x="882248" y="173638"/>
                  <a:pt x="878885" y="173748"/>
                </a:cubicBezTo>
                <a:cubicBezTo>
                  <a:pt x="878849" y="177329"/>
                  <a:pt x="878045" y="180691"/>
                  <a:pt x="876473" y="183834"/>
                </a:cubicBezTo>
                <a:cubicBezTo>
                  <a:pt x="874902" y="186977"/>
                  <a:pt x="872782" y="189462"/>
                  <a:pt x="870114" y="191290"/>
                </a:cubicBezTo>
                <a:cubicBezTo>
                  <a:pt x="858128" y="212632"/>
                  <a:pt x="847018" y="234852"/>
                  <a:pt x="836785" y="257949"/>
                </a:cubicBezTo>
                <a:cubicBezTo>
                  <a:pt x="835031" y="261969"/>
                  <a:pt x="828014" y="271032"/>
                  <a:pt x="815735" y="285139"/>
                </a:cubicBezTo>
                <a:cubicBezTo>
                  <a:pt x="803455" y="299245"/>
                  <a:pt x="796439" y="310063"/>
                  <a:pt x="794684" y="317591"/>
                </a:cubicBezTo>
                <a:cubicBezTo>
                  <a:pt x="791870" y="322050"/>
                  <a:pt x="789166" y="327166"/>
                  <a:pt x="786571" y="332940"/>
                </a:cubicBezTo>
                <a:cubicBezTo>
                  <a:pt x="783977" y="338715"/>
                  <a:pt x="782588" y="344708"/>
                  <a:pt x="782405" y="350921"/>
                </a:cubicBezTo>
                <a:lnTo>
                  <a:pt x="775388" y="366708"/>
                </a:lnTo>
                <a:cubicBezTo>
                  <a:pt x="775096" y="370692"/>
                  <a:pt x="773926" y="373689"/>
                  <a:pt x="771880" y="375699"/>
                </a:cubicBezTo>
                <a:cubicBezTo>
                  <a:pt x="769833" y="377709"/>
                  <a:pt x="768664" y="381144"/>
                  <a:pt x="768372" y="386005"/>
                </a:cubicBezTo>
                <a:cubicBezTo>
                  <a:pt x="761355" y="386005"/>
                  <a:pt x="757846" y="389513"/>
                  <a:pt x="757846" y="396530"/>
                </a:cubicBezTo>
                <a:lnTo>
                  <a:pt x="757846" y="400038"/>
                </a:lnTo>
                <a:lnTo>
                  <a:pt x="745567" y="417580"/>
                </a:lnTo>
                <a:cubicBezTo>
                  <a:pt x="745567" y="420394"/>
                  <a:pt x="745129" y="423537"/>
                  <a:pt x="744252" y="427009"/>
                </a:cubicBezTo>
                <a:cubicBezTo>
                  <a:pt x="743374" y="430481"/>
                  <a:pt x="742059" y="433185"/>
                  <a:pt x="740305" y="435122"/>
                </a:cubicBezTo>
                <a:cubicBezTo>
                  <a:pt x="740414" y="436949"/>
                  <a:pt x="740195" y="438557"/>
                  <a:pt x="739647" y="439946"/>
                </a:cubicBezTo>
                <a:cubicBezTo>
                  <a:pt x="739099" y="441335"/>
                  <a:pt x="737564" y="442065"/>
                  <a:pt x="735042" y="442139"/>
                </a:cubicBezTo>
                <a:cubicBezTo>
                  <a:pt x="724371" y="443747"/>
                  <a:pt x="721155" y="450178"/>
                  <a:pt x="725394" y="461435"/>
                </a:cubicBezTo>
                <a:cubicBezTo>
                  <a:pt x="729633" y="472691"/>
                  <a:pt x="726417" y="479123"/>
                  <a:pt x="715746" y="480731"/>
                </a:cubicBezTo>
                <a:lnTo>
                  <a:pt x="712238" y="480731"/>
                </a:lnTo>
                <a:lnTo>
                  <a:pt x="701712" y="491256"/>
                </a:lnTo>
                <a:cubicBezTo>
                  <a:pt x="698131" y="491183"/>
                  <a:pt x="695207" y="491767"/>
                  <a:pt x="692942" y="493010"/>
                </a:cubicBezTo>
                <a:cubicBezTo>
                  <a:pt x="690676" y="494252"/>
                  <a:pt x="689506" y="496592"/>
                  <a:pt x="689433" y="500027"/>
                </a:cubicBezTo>
                <a:lnTo>
                  <a:pt x="689433" y="505289"/>
                </a:lnTo>
                <a:cubicBezTo>
                  <a:pt x="684828" y="512416"/>
                  <a:pt x="681759" y="520967"/>
                  <a:pt x="680224" y="530944"/>
                </a:cubicBezTo>
                <a:cubicBezTo>
                  <a:pt x="678689" y="540921"/>
                  <a:pt x="674742" y="546403"/>
                  <a:pt x="668383" y="547390"/>
                </a:cubicBezTo>
                <a:lnTo>
                  <a:pt x="664874" y="547390"/>
                </a:lnTo>
                <a:lnTo>
                  <a:pt x="654349" y="566686"/>
                </a:lnTo>
                <a:cubicBezTo>
                  <a:pt x="649196" y="567307"/>
                  <a:pt x="645469" y="570889"/>
                  <a:pt x="643166" y="577430"/>
                </a:cubicBezTo>
                <a:cubicBezTo>
                  <a:pt x="640864" y="583972"/>
                  <a:pt x="639329" y="589746"/>
                  <a:pt x="638562" y="594753"/>
                </a:cubicBezTo>
                <a:cubicBezTo>
                  <a:pt x="632386" y="604657"/>
                  <a:pt x="625880" y="618617"/>
                  <a:pt x="619046" y="636634"/>
                </a:cubicBezTo>
                <a:cubicBezTo>
                  <a:pt x="612212" y="654651"/>
                  <a:pt x="605269" y="664664"/>
                  <a:pt x="598215" y="666675"/>
                </a:cubicBezTo>
                <a:lnTo>
                  <a:pt x="594707" y="666675"/>
                </a:lnTo>
                <a:cubicBezTo>
                  <a:pt x="594415" y="671754"/>
                  <a:pt x="593245" y="676505"/>
                  <a:pt x="591199" y="680927"/>
                </a:cubicBezTo>
                <a:cubicBezTo>
                  <a:pt x="589152" y="685349"/>
                  <a:pt x="587983" y="690539"/>
                  <a:pt x="587690" y="696496"/>
                </a:cubicBezTo>
                <a:cubicBezTo>
                  <a:pt x="587763" y="700698"/>
                  <a:pt x="588933" y="703257"/>
                  <a:pt x="591199" y="704170"/>
                </a:cubicBezTo>
                <a:cubicBezTo>
                  <a:pt x="593464" y="705084"/>
                  <a:pt x="596388" y="705449"/>
                  <a:pt x="599970" y="705267"/>
                </a:cubicBezTo>
                <a:cubicBezTo>
                  <a:pt x="607279" y="705559"/>
                  <a:pt x="613711" y="703220"/>
                  <a:pt x="619266" y="698250"/>
                </a:cubicBezTo>
                <a:cubicBezTo>
                  <a:pt x="624831" y="696961"/>
                  <a:pt x="635335" y="694666"/>
                  <a:pt x="650776" y="691363"/>
                </a:cubicBezTo>
                <a:cubicBezTo>
                  <a:pt x="666217" y="688060"/>
                  <a:pt x="681269" y="684465"/>
                  <a:pt x="695930" y="680578"/>
                </a:cubicBezTo>
                <a:cubicBezTo>
                  <a:pt x="710592" y="676691"/>
                  <a:pt x="719536" y="673226"/>
                  <a:pt x="722763" y="670183"/>
                </a:cubicBezTo>
                <a:cubicBezTo>
                  <a:pt x="726783" y="671316"/>
                  <a:pt x="731461" y="671681"/>
                  <a:pt x="736796" y="671279"/>
                </a:cubicBezTo>
                <a:cubicBezTo>
                  <a:pt x="742132" y="670877"/>
                  <a:pt x="745056" y="668173"/>
                  <a:pt x="745567" y="663166"/>
                </a:cubicBezTo>
                <a:lnTo>
                  <a:pt x="778897" y="663166"/>
                </a:lnTo>
                <a:cubicBezTo>
                  <a:pt x="782807" y="659767"/>
                  <a:pt x="793844" y="656478"/>
                  <a:pt x="812007" y="653299"/>
                </a:cubicBezTo>
                <a:cubicBezTo>
                  <a:pt x="830170" y="650119"/>
                  <a:pt x="842523" y="646392"/>
                  <a:pt x="849064" y="642116"/>
                </a:cubicBezTo>
                <a:lnTo>
                  <a:pt x="880640" y="642116"/>
                </a:lnTo>
                <a:lnTo>
                  <a:pt x="885902" y="633345"/>
                </a:lnTo>
                <a:lnTo>
                  <a:pt x="892919" y="628082"/>
                </a:lnTo>
                <a:cubicBezTo>
                  <a:pt x="893028" y="624647"/>
                  <a:pt x="894125" y="622308"/>
                  <a:pt x="896208" y="621066"/>
                </a:cubicBezTo>
                <a:cubicBezTo>
                  <a:pt x="898291" y="619823"/>
                  <a:pt x="900703" y="619238"/>
                  <a:pt x="903444" y="619311"/>
                </a:cubicBezTo>
                <a:lnTo>
                  <a:pt x="906952" y="619311"/>
                </a:lnTo>
                <a:cubicBezTo>
                  <a:pt x="906404" y="612441"/>
                  <a:pt x="907062" y="606009"/>
                  <a:pt x="908926" y="600015"/>
                </a:cubicBezTo>
                <a:cubicBezTo>
                  <a:pt x="910790" y="594022"/>
                  <a:pt x="911886" y="587590"/>
                  <a:pt x="912215" y="580719"/>
                </a:cubicBezTo>
                <a:cubicBezTo>
                  <a:pt x="915102" y="581633"/>
                  <a:pt x="918099" y="581560"/>
                  <a:pt x="921205" y="580500"/>
                </a:cubicBezTo>
                <a:cubicBezTo>
                  <a:pt x="924312" y="579440"/>
                  <a:pt x="925993" y="577174"/>
                  <a:pt x="926248" y="573703"/>
                </a:cubicBezTo>
                <a:cubicBezTo>
                  <a:pt x="928076" y="573703"/>
                  <a:pt x="929684" y="573264"/>
                  <a:pt x="931072" y="572387"/>
                </a:cubicBezTo>
                <a:cubicBezTo>
                  <a:pt x="932461" y="571510"/>
                  <a:pt x="933192" y="570194"/>
                  <a:pt x="933265" y="568440"/>
                </a:cubicBezTo>
                <a:cubicBezTo>
                  <a:pt x="933996" y="560583"/>
                  <a:pt x="936920" y="557440"/>
                  <a:pt x="942036" y="559011"/>
                </a:cubicBezTo>
                <a:cubicBezTo>
                  <a:pt x="947152" y="560583"/>
                  <a:pt x="950076" y="556124"/>
                  <a:pt x="950807" y="545636"/>
                </a:cubicBezTo>
                <a:cubicBezTo>
                  <a:pt x="950405" y="533539"/>
                  <a:pt x="952086" y="526157"/>
                  <a:pt x="955850" y="523489"/>
                </a:cubicBezTo>
                <a:cubicBezTo>
                  <a:pt x="959614" y="520821"/>
                  <a:pt x="967874" y="516509"/>
                  <a:pt x="980628" y="510552"/>
                </a:cubicBezTo>
                <a:lnTo>
                  <a:pt x="984137" y="491256"/>
                </a:lnTo>
                <a:lnTo>
                  <a:pt x="1003433" y="484239"/>
                </a:lnTo>
                <a:lnTo>
                  <a:pt x="1013958" y="471960"/>
                </a:lnTo>
                <a:cubicBezTo>
                  <a:pt x="1017466" y="472033"/>
                  <a:pt x="1020097" y="471448"/>
                  <a:pt x="1021852" y="470206"/>
                </a:cubicBezTo>
                <a:cubicBezTo>
                  <a:pt x="1023606" y="468963"/>
                  <a:pt x="1024483" y="466624"/>
                  <a:pt x="1024483" y="463189"/>
                </a:cubicBezTo>
                <a:cubicBezTo>
                  <a:pt x="1025360" y="445391"/>
                  <a:pt x="1028868" y="438009"/>
                  <a:pt x="1035008" y="441042"/>
                </a:cubicBezTo>
                <a:cubicBezTo>
                  <a:pt x="1041148" y="444075"/>
                  <a:pt x="1044656" y="443271"/>
                  <a:pt x="1045533" y="438630"/>
                </a:cubicBezTo>
                <a:cubicBezTo>
                  <a:pt x="1045241" y="435889"/>
                  <a:pt x="1044948" y="433477"/>
                  <a:pt x="1044656" y="431394"/>
                </a:cubicBezTo>
                <a:cubicBezTo>
                  <a:pt x="1044364" y="429311"/>
                  <a:pt x="1045826" y="428215"/>
                  <a:pt x="1049042" y="428105"/>
                </a:cubicBezTo>
                <a:cubicBezTo>
                  <a:pt x="1057008" y="422002"/>
                  <a:pt x="1064756" y="415789"/>
                  <a:pt x="1072284" y="409467"/>
                </a:cubicBezTo>
                <a:cubicBezTo>
                  <a:pt x="1079813" y="403144"/>
                  <a:pt x="1086683" y="396493"/>
                  <a:pt x="1092896" y="389513"/>
                </a:cubicBezTo>
                <a:lnTo>
                  <a:pt x="1113946" y="387759"/>
                </a:lnTo>
                <a:cubicBezTo>
                  <a:pt x="1115116" y="391267"/>
                  <a:pt x="1119794" y="393898"/>
                  <a:pt x="1127980" y="395653"/>
                </a:cubicBezTo>
                <a:cubicBezTo>
                  <a:pt x="1136166" y="397407"/>
                  <a:pt x="1140844" y="403546"/>
                  <a:pt x="1142014" y="414072"/>
                </a:cubicBezTo>
                <a:cubicBezTo>
                  <a:pt x="1142160" y="417507"/>
                  <a:pt x="1143622" y="419846"/>
                  <a:pt x="1146399" y="421088"/>
                </a:cubicBezTo>
                <a:cubicBezTo>
                  <a:pt x="1149176" y="422331"/>
                  <a:pt x="1152392" y="422916"/>
                  <a:pt x="1156047" y="422842"/>
                </a:cubicBezTo>
                <a:cubicBezTo>
                  <a:pt x="1158751" y="422477"/>
                  <a:pt x="1163868" y="421892"/>
                  <a:pt x="1171396" y="421088"/>
                </a:cubicBezTo>
                <a:cubicBezTo>
                  <a:pt x="1178924" y="420284"/>
                  <a:pt x="1183164" y="421454"/>
                  <a:pt x="1184114" y="424597"/>
                </a:cubicBezTo>
                <a:lnTo>
                  <a:pt x="1201656" y="428105"/>
                </a:lnTo>
                <a:cubicBezTo>
                  <a:pt x="1199938" y="431760"/>
                  <a:pt x="1199865" y="434976"/>
                  <a:pt x="1201437" y="437753"/>
                </a:cubicBezTo>
                <a:cubicBezTo>
                  <a:pt x="1203008" y="440530"/>
                  <a:pt x="1206005" y="441992"/>
                  <a:pt x="1210427" y="442139"/>
                </a:cubicBezTo>
                <a:cubicBezTo>
                  <a:pt x="1210427" y="443966"/>
                  <a:pt x="1210865" y="445574"/>
                  <a:pt x="1211742" y="446963"/>
                </a:cubicBezTo>
                <a:cubicBezTo>
                  <a:pt x="1212620" y="448351"/>
                  <a:pt x="1213935" y="449082"/>
                  <a:pt x="1215689" y="449155"/>
                </a:cubicBezTo>
                <a:cubicBezTo>
                  <a:pt x="1218357" y="449082"/>
                  <a:pt x="1220915" y="448351"/>
                  <a:pt x="1223364" y="446963"/>
                </a:cubicBezTo>
                <a:cubicBezTo>
                  <a:pt x="1225812" y="445574"/>
                  <a:pt x="1227932" y="443966"/>
                  <a:pt x="1229723" y="442139"/>
                </a:cubicBezTo>
                <a:lnTo>
                  <a:pt x="1252527" y="443893"/>
                </a:lnTo>
                <a:cubicBezTo>
                  <a:pt x="1252235" y="450836"/>
                  <a:pt x="1252820" y="455807"/>
                  <a:pt x="1254282" y="458803"/>
                </a:cubicBezTo>
                <a:cubicBezTo>
                  <a:pt x="1255743" y="461800"/>
                  <a:pt x="1259836" y="463262"/>
                  <a:pt x="1266561" y="463189"/>
                </a:cubicBezTo>
                <a:lnTo>
                  <a:pt x="1333220" y="463189"/>
                </a:lnTo>
                <a:lnTo>
                  <a:pt x="1340237" y="498273"/>
                </a:lnTo>
                <a:lnTo>
                  <a:pt x="1334974" y="512306"/>
                </a:lnTo>
                <a:cubicBezTo>
                  <a:pt x="1330077" y="509967"/>
                  <a:pt x="1327592" y="512452"/>
                  <a:pt x="1327519" y="519761"/>
                </a:cubicBezTo>
                <a:cubicBezTo>
                  <a:pt x="1327446" y="527070"/>
                  <a:pt x="1327592" y="532187"/>
                  <a:pt x="1327958" y="535110"/>
                </a:cubicBezTo>
                <a:cubicBezTo>
                  <a:pt x="1320648" y="545928"/>
                  <a:pt x="1314216" y="557622"/>
                  <a:pt x="1308661" y="570194"/>
                </a:cubicBezTo>
                <a:cubicBezTo>
                  <a:pt x="1306067" y="571144"/>
                  <a:pt x="1304239" y="572752"/>
                  <a:pt x="1303180" y="575018"/>
                </a:cubicBezTo>
                <a:cubicBezTo>
                  <a:pt x="1302120" y="577284"/>
                  <a:pt x="1301608" y="579769"/>
                  <a:pt x="1301644" y="582474"/>
                </a:cubicBezTo>
                <a:lnTo>
                  <a:pt x="1285857" y="594753"/>
                </a:lnTo>
                <a:cubicBezTo>
                  <a:pt x="1286149" y="601477"/>
                  <a:pt x="1283810" y="607325"/>
                  <a:pt x="1278840" y="612295"/>
                </a:cubicBezTo>
                <a:cubicBezTo>
                  <a:pt x="1279132" y="614341"/>
                  <a:pt x="1280302" y="615511"/>
                  <a:pt x="1282348" y="615803"/>
                </a:cubicBezTo>
                <a:cubicBezTo>
                  <a:pt x="1284395" y="615511"/>
                  <a:pt x="1286880" y="615218"/>
                  <a:pt x="1289804" y="614926"/>
                </a:cubicBezTo>
                <a:cubicBezTo>
                  <a:pt x="1292728" y="614634"/>
                  <a:pt x="1294335" y="616095"/>
                  <a:pt x="1294628" y="619311"/>
                </a:cubicBezTo>
                <a:lnTo>
                  <a:pt x="1299890" y="622820"/>
                </a:lnTo>
                <a:lnTo>
                  <a:pt x="1298136" y="629837"/>
                </a:lnTo>
                <a:cubicBezTo>
                  <a:pt x="1291119" y="630129"/>
                  <a:pt x="1284980" y="631298"/>
                  <a:pt x="1279717" y="633345"/>
                </a:cubicBezTo>
                <a:cubicBezTo>
                  <a:pt x="1274455" y="635391"/>
                  <a:pt x="1270069" y="636561"/>
                  <a:pt x="1266561" y="636853"/>
                </a:cubicBezTo>
                <a:lnTo>
                  <a:pt x="1261298" y="636853"/>
                </a:lnTo>
                <a:cubicBezTo>
                  <a:pt x="1261627" y="637840"/>
                  <a:pt x="1263162" y="638936"/>
                  <a:pt x="1265903" y="640142"/>
                </a:cubicBezTo>
                <a:cubicBezTo>
                  <a:pt x="1268644" y="641348"/>
                  <a:pt x="1270617" y="642006"/>
                  <a:pt x="1271823" y="642116"/>
                </a:cubicBezTo>
                <a:cubicBezTo>
                  <a:pt x="1277744" y="641531"/>
                  <a:pt x="1290023" y="640946"/>
                  <a:pt x="1308661" y="640362"/>
                </a:cubicBezTo>
                <a:cubicBezTo>
                  <a:pt x="1327300" y="639777"/>
                  <a:pt x="1337825" y="642701"/>
                  <a:pt x="1340237" y="649133"/>
                </a:cubicBezTo>
                <a:cubicBezTo>
                  <a:pt x="1340164" y="652568"/>
                  <a:pt x="1338994" y="654907"/>
                  <a:pt x="1336728" y="656149"/>
                </a:cubicBezTo>
                <a:cubicBezTo>
                  <a:pt x="1334463" y="657392"/>
                  <a:pt x="1331539" y="657977"/>
                  <a:pt x="1327958" y="657904"/>
                </a:cubicBezTo>
                <a:lnTo>
                  <a:pt x="1326203" y="657904"/>
                </a:lnTo>
                <a:lnTo>
                  <a:pt x="1317432" y="663166"/>
                </a:lnTo>
                <a:cubicBezTo>
                  <a:pt x="1311585" y="663495"/>
                  <a:pt x="1303984" y="665030"/>
                  <a:pt x="1294628" y="667771"/>
                </a:cubicBezTo>
                <a:cubicBezTo>
                  <a:pt x="1285272" y="670512"/>
                  <a:pt x="1277671" y="672485"/>
                  <a:pt x="1271823" y="673691"/>
                </a:cubicBezTo>
                <a:cubicBezTo>
                  <a:pt x="1269996" y="675518"/>
                  <a:pt x="1268388" y="677565"/>
                  <a:pt x="1266999" y="679831"/>
                </a:cubicBezTo>
                <a:cubicBezTo>
                  <a:pt x="1265611" y="682097"/>
                  <a:pt x="1264880" y="684143"/>
                  <a:pt x="1264807" y="685971"/>
                </a:cubicBezTo>
                <a:cubicBezTo>
                  <a:pt x="1266305" y="690027"/>
                  <a:pt x="1273395" y="692001"/>
                  <a:pt x="1286076" y="691891"/>
                </a:cubicBezTo>
                <a:cubicBezTo>
                  <a:pt x="1298758" y="691781"/>
                  <a:pt x="1308040" y="691562"/>
                  <a:pt x="1313924" y="691233"/>
                </a:cubicBezTo>
                <a:lnTo>
                  <a:pt x="1319186" y="705267"/>
                </a:lnTo>
                <a:cubicBezTo>
                  <a:pt x="1326167" y="705120"/>
                  <a:pt x="1334134" y="704974"/>
                  <a:pt x="1343087" y="704828"/>
                </a:cubicBezTo>
                <a:cubicBezTo>
                  <a:pt x="1352041" y="704682"/>
                  <a:pt x="1356938" y="705413"/>
                  <a:pt x="1357779" y="707021"/>
                </a:cubicBezTo>
                <a:cubicBezTo>
                  <a:pt x="1357559" y="709762"/>
                  <a:pt x="1356244" y="712612"/>
                  <a:pt x="1353832" y="715573"/>
                </a:cubicBezTo>
                <a:cubicBezTo>
                  <a:pt x="1351420" y="718533"/>
                  <a:pt x="1349227" y="720945"/>
                  <a:pt x="1347254" y="722809"/>
                </a:cubicBezTo>
                <a:lnTo>
                  <a:pt x="1370058" y="726317"/>
                </a:lnTo>
                <a:lnTo>
                  <a:pt x="1403387" y="715792"/>
                </a:lnTo>
                <a:cubicBezTo>
                  <a:pt x="1413182" y="715719"/>
                  <a:pt x="1423414" y="716303"/>
                  <a:pt x="1434086" y="717546"/>
                </a:cubicBezTo>
                <a:cubicBezTo>
                  <a:pt x="1444757" y="718789"/>
                  <a:pt x="1454990" y="721127"/>
                  <a:pt x="1464784" y="724563"/>
                </a:cubicBezTo>
                <a:lnTo>
                  <a:pt x="1477063" y="733334"/>
                </a:lnTo>
                <a:cubicBezTo>
                  <a:pt x="1480608" y="734065"/>
                  <a:pt x="1486236" y="735673"/>
                  <a:pt x="1493948" y="738158"/>
                </a:cubicBezTo>
                <a:cubicBezTo>
                  <a:pt x="1501658" y="740643"/>
                  <a:pt x="1505971" y="739620"/>
                  <a:pt x="1506885" y="735088"/>
                </a:cubicBezTo>
                <a:cubicBezTo>
                  <a:pt x="1515546" y="734540"/>
                  <a:pt x="1526290" y="733882"/>
                  <a:pt x="1539118" y="733114"/>
                </a:cubicBezTo>
                <a:cubicBezTo>
                  <a:pt x="1551945" y="732347"/>
                  <a:pt x="1562251" y="734759"/>
                  <a:pt x="1570035" y="740350"/>
                </a:cubicBezTo>
                <a:cubicBezTo>
                  <a:pt x="1574896" y="736988"/>
                  <a:pt x="1581401" y="734942"/>
                  <a:pt x="1589551" y="734211"/>
                </a:cubicBezTo>
                <a:cubicBezTo>
                  <a:pt x="1597700" y="733480"/>
                  <a:pt x="1604644" y="733187"/>
                  <a:pt x="1610382" y="733334"/>
                </a:cubicBezTo>
                <a:lnTo>
                  <a:pt x="1620907" y="726317"/>
                </a:lnTo>
                <a:cubicBezTo>
                  <a:pt x="1622770" y="723722"/>
                  <a:pt x="1625183" y="721895"/>
                  <a:pt x="1628143" y="720835"/>
                </a:cubicBezTo>
                <a:cubicBezTo>
                  <a:pt x="1631103" y="719775"/>
                  <a:pt x="1633954" y="719264"/>
                  <a:pt x="1636694" y="719300"/>
                </a:cubicBezTo>
                <a:lnTo>
                  <a:pt x="1647220" y="728071"/>
                </a:lnTo>
                <a:cubicBezTo>
                  <a:pt x="1647073" y="732493"/>
                  <a:pt x="1646050" y="736805"/>
                  <a:pt x="1644150" y="741008"/>
                </a:cubicBezTo>
                <a:cubicBezTo>
                  <a:pt x="1642250" y="745211"/>
                  <a:pt x="1640349" y="749085"/>
                  <a:pt x="1638449" y="752630"/>
                </a:cubicBezTo>
                <a:lnTo>
                  <a:pt x="1622661" y="747367"/>
                </a:lnTo>
                <a:cubicBezTo>
                  <a:pt x="1619335" y="753251"/>
                  <a:pt x="1611076" y="756832"/>
                  <a:pt x="1597883" y="758112"/>
                </a:cubicBezTo>
                <a:cubicBezTo>
                  <a:pt x="1584690" y="759391"/>
                  <a:pt x="1575992" y="759902"/>
                  <a:pt x="1571790" y="759647"/>
                </a:cubicBezTo>
                <a:lnTo>
                  <a:pt x="1563018" y="775434"/>
                </a:lnTo>
                <a:cubicBezTo>
                  <a:pt x="1561191" y="772766"/>
                  <a:pt x="1558706" y="770647"/>
                  <a:pt x="1555563" y="769075"/>
                </a:cubicBezTo>
                <a:cubicBezTo>
                  <a:pt x="1552420" y="767504"/>
                  <a:pt x="1549058" y="766700"/>
                  <a:pt x="1545477" y="766663"/>
                </a:cubicBezTo>
                <a:cubicBezTo>
                  <a:pt x="1539337" y="766846"/>
                  <a:pt x="1533197" y="768235"/>
                  <a:pt x="1527058" y="770829"/>
                </a:cubicBezTo>
                <a:cubicBezTo>
                  <a:pt x="1520918" y="773424"/>
                  <a:pt x="1514778" y="776129"/>
                  <a:pt x="1508639" y="778943"/>
                </a:cubicBezTo>
                <a:cubicBezTo>
                  <a:pt x="1509954" y="779783"/>
                  <a:pt x="1512586" y="780295"/>
                  <a:pt x="1516532" y="780477"/>
                </a:cubicBezTo>
                <a:cubicBezTo>
                  <a:pt x="1520480" y="780660"/>
                  <a:pt x="1523111" y="780733"/>
                  <a:pt x="1524426" y="780697"/>
                </a:cubicBezTo>
                <a:cubicBezTo>
                  <a:pt x="1553700" y="779820"/>
                  <a:pt x="1583301" y="776311"/>
                  <a:pt x="1613232" y="770172"/>
                </a:cubicBezTo>
                <a:cubicBezTo>
                  <a:pt x="1643163" y="764032"/>
                  <a:pt x="1671449" y="760524"/>
                  <a:pt x="1698091" y="759647"/>
                </a:cubicBezTo>
                <a:cubicBezTo>
                  <a:pt x="1702476" y="760195"/>
                  <a:pt x="1708616" y="760852"/>
                  <a:pt x="1716510" y="761620"/>
                </a:cubicBezTo>
                <a:cubicBezTo>
                  <a:pt x="1724404" y="762387"/>
                  <a:pt x="1728789" y="759975"/>
                  <a:pt x="1729666" y="754384"/>
                </a:cubicBezTo>
                <a:cubicBezTo>
                  <a:pt x="1738364" y="754092"/>
                  <a:pt x="1749474" y="753799"/>
                  <a:pt x="1762996" y="753507"/>
                </a:cubicBezTo>
                <a:cubicBezTo>
                  <a:pt x="1776518" y="753214"/>
                  <a:pt x="1787628" y="754676"/>
                  <a:pt x="1796326" y="757892"/>
                </a:cubicBezTo>
                <a:cubicBezTo>
                  <a:pt x="1795704" y="758733"/>
                  <a:pt x="1793000" y="759245"/>
                  <a:pt x="1788212" y="759427"/>
                </a:cubicBezTo>
                <a:cubicBezTo>
                  <a:pt x="1783425" y="759610"/>
                  <a:pt x="1780282" y="759683"/>
                  <a:pt x="1778784" y="759647"/>
                </a:cubicBezTo>
                <a:cubicBezTo>
                  <a:pt x="1773142" y="760903"/>
                  <a:pt x="1762400" y="763068"/>
                  <a:pt x="1746559" y="766143"/>
                </a:cubicBezTo>
                <a:cubicBezTo>
                  <a:pt x="1730717" y="769219"/>
                  <a:pt x="1715557" y="772684"/>
                  <a:pt x="1701080" y="776539"/>
                </a:cubicBezTo>
                <a:cubicBezTo>
                  <a:pt x="1686602" y="780394"/>
                  <a:pt x="1678589" y="784119"/>
                  <a:pt x="1677041" y="787713"/>
                </a:cubicBezTo>
                <a:cubicBezTo>
                  <a:pt x="1673130" y="787385"/>
                  <a:pt x="1666041" y="787165"/>
                  <a:pt x="1655771" y="787056"/>
                </a:cubicBezTo>
                <a:cubicBezTo>
                  <a:pt x="1645502" y="786946"/>
                  <a:pt x="1639728" y="788920"/>
                  <a:pt x="1638449" y="792976"/>
                </a:cubicBezTo>
                <a:lnTo>
                  <a:pt x="1638449" y="794730"/>
                </a:lnTo>
                <a:lnTo>
                  <a:pt x="1587577" y="794730"/>
                </a:lnTo>
                <a:cubicBezTo>
                  <a:pt x="1580926" y="799445"/>
                  <a:pt x="1566600" y="804049"/>
                  <a:pt x="1544600" y="808544"/>
                </a:cubicBezTo>
                <a:cubicBezTo>
                  <a:pt x="1522599" y="813040"/>
                  <a:pt x="1506519" y="815452"/>
                  <a:pt x="1496359" y="815781"/>
                </a:cubicBezTo>
                <a:cubicBezTo>
                  <a:pt x="1494130" y="820641"/>
                  <a:pt x="1486748" y="823199"/>
                  <a:pt x="1474213" y="823455"/>
                </a:cubicBezTo>
                <a:cubicBezTo>
                  <a:pt x="1461678" y="823711"/>
                  <a:pt x="1452103" y="824076"/>
                  <a:pt x="1445488" y="824551"/>
                </a:cubicBezTo>
                <a:cubicBezTo>
                  <a:pt x="1445196" y="829522"/>
                  <a:pt x="1442272" y="831860"/>
                  <a:pt x="1436717" y="831568"/>
                </a:cubicBezTo>
                <a:cubicBezTo>
                  <a:pt x="1432551" y="831020"/>
                  <a:pt x="1427288" y="830362"/>
                  <a:pt x="1420929" y="829595"/>
                </a:cubicBezTo>
                <a:cubicBezTo>
                  <a:pt x="1414570" y="828827"/>
                  <a:pt x="1411062" y="831239"/>
                  <a:pt x="1410404" y="836831"/>
                </a:cubicBezTo>
                <a:lnTo>
                  <a:pt x="1363041" y="843847"/>
                </a:lnTo>
                <a:cubicBezTo>
                  <a:pt x="1359716" y="847283"/>
                  <a:pt x="1354088" y="850060"/>
                  <a:pt x="1346157" y="852180"/>
                </a:cubicBezTo>
                <a:cubicBezTo>
                  <a:pt x="1338227" y="854300"/>
                  <a:pt x="1332160" y="856200"/>
                  <a:pt x="1327958" y="857881"/>
                </a:cubicBezTo>
                <a:cubicBezTo>
                  <a:pt x="1328250" y="861060"/>
                  <a:pt x="1329419" y="863472"/>
                  <a:pt x="1331466" y="865117"/>
                </a:cubicBezTo>
                <a:cubicBezTo>
                  <a:pt x="1333512" y="866762"/>
                  <a:pt x="1334682" y="869612"/>
                  <a:pt x="1334974" y="873669"/>
                </a:cubicBezTo>
                <a:lnTo>
                  <a:pt x="1317432" y="884194"/>
                </a:lnTo>
                <a:cubicBezTo>
                  <a:pt x="1307601" y="884742"/>
                  <a:pt x="1289987" y="887593"/>
                  <a:pt x="1264587" y="892745"/>
                </a:cubicBezTo>
                <a:cubicBezTo>
                  <a:pt x="1239188" y="897898"/>
                  <a:pt x="1222889" y="902065"/>
                  <a:pt x="1215689" y="905244"/>
                </a:cubicBezTo>
                <a:lnTo>
                  <a:pt x="1191131" y="905244"/>
                </a:lnTo>
                <a:cubicBezTo>
                  <a:pt x="1191021" y="906377"/>
                  <a:pt x="1190363" y="908058"/>
                  <a:pt x="1189157" y="910287"/>
                </a:cubicBezTo>
                <a:cubicBezTo>
                  <a:pt x="1187951" y="912517"/>
                  <a:pt x="1186855" y="913759"/>
                  <a:pt x="1185868" y="914015"/>
                </a:cubicBezTo>
                <a:cubicBezTo>
                  <a:pt x="1184406" y="913723"/>
                  <a:pt x="1183822" y="912553"/>
                  <a:pt x="1184114" y="910507"/>
                </a:cubicBezTo>
                <a:cubicBezTo>
                  <a:pt x="1170080" y="911968"/>
                  <a:pt x="1156047" y="912553"/>
                  <a:pt x="1142014" y="912261"/>
                </a:cubicBezTo>
                <a:cubicBezTo>
                  <a:pt x="1141612" y="915623"/>
                  <a:pt x="1139346" y="917670"/>
                  <a:pt x="1135216" y="918400"/>
                </a:cubicBezTo>
                <a:cubicBezTo>
                  <a:pt x="1131086" y="919131"/>
                  <a:pt x="1127505" y="919424"/>
                  <a:pt x="1124472" y="919278"/>
                </a:cubicBezTo>
                <a:lnTo>
                  <a:pt x="1117455" y="919278"/>
                </a:lnTo>
                <a:lnTo>
                  <a:pt x="1098159" y="928048"/>
                </a:lnTo>
                <a:cubicBezTo>
                  <a:pt x="1098414" y="933932"/>
                  <a:pt x="1097903" y="937514"/>
                  <a:pt x="1096624" y="938793"/>
                </a:cubicBezTo>
                <a:cubicBezTo>
                  <a:pt x="1095345" y="940072"/>
                  <a:pt x="1091763" y="940584"/>
                  <a:pt x="1085880" y="940328"/>
                </a:cubicBezTo>
                <a:lnTo>
                  <a:pt x="1085880" y="971903"/>
                </a:lnTo>
                <a:lnTo>
                  <a:pt x="1077109" y="982428"/>
                </a:lnTo>
                <a:cubicBezTo>
                  <a:pt x="1075062" y="995000"/>
                  <a:pt x="1070384" y="1006695"/>
                  <a:pt x="1063075" y="1017512"/>
                </a:cubicBezTo>
                <a:cubicBezTo>
                  <a:pt x="1061869" y="1017439"/>
                  <a:pt x="1059896" y="1017585"/>
                  <a:pt x="1057155" y="1017951"/>
                </a:cubicBezTo>
                <a:cubicBezTo>
                  <a:pt x="1054414" y="1018316"/>
                  <a:pt x="1052879" y="1019339"/>
                  <a:pt x="1052550" y="1021020"/>
                </a:cubicBezTo>
                <a:cubicBezTo>
                  <a:pt x="1052733" y="1021898"/>
                  <a:pt x="1053683" y="1022775"/>
                  <a:pt x="1055400" y="1023652"/>
                </a:cubicBezTo>
                <a:cubicBezTo>
                  <a:pt x="1057118" y="1024529"/>
                  <a:pt x="1058507" y="1025406"/>
                  <a:pt x="1059567" y="1026283"/>
                </a:cubicBezTo>
                <a:cubicBezTo>
                  <a:pt x="1059822" y="1031326"/>
                  <a:pt x="1059311" y="1034396"/>
                  <a:pt x="1058032" y="1035492"/>
                </a:cubicBezTo>
                <a:cubicBezTo>
                  <a:pt x="1056753" y="1036589"/>
                  <a:pt x="1053171" y="1037027"/>
                  <a:pt x="1047287" y="1036808"/>
                </a:cubicBezTo>
                <a:cubicBezTo>
                  <a:pt x="1048091" y="1040463"/>
                  <a:pt x="1047360" y="1043679"/>
                  <a:pt x="1045095" y="1046456"/>
                </a:cubicBezTo>
                <a:cubicBezTo>
                  <a:pt x="1042829" y="1049234"/>
                  <a:pt x="1039467" y="1050695"/>
                  <a:pt x="1035008" y="1050842"/>
                </a:cubicBezTo>
                <a:cubicBezTo>
                  <a:pt x="1030623" y="1061476"/>
                  <a:pt x="1025799" y="1072221"/>
                  <a:pt x="1020536" y="1083075"/>
                </a:cubicBezTo>
                <a:cubicBezTo>
                  <a:pt x="1015274" y="1093929"/>
                  <a:pt x="1009572" y="1104235"/>
                  <a:pt x="1003433" y="1113992"/>
                </a:cubicBezTo>
                <a:cubicBezTo>
                  <a:pt x="1003506" y="1120534"/>
                  <a:pt x="1002044" y="1126747"/>
                  <a:pt x="999047" y="1132631"/>
                </a:cubicBezTo>
                <a:cubicBezTo>
                  <a:pt x="996050" y="1138514"/>
                  <a:pt x="991080" y="1141657"/>
                  <a:pt x="984137" y="1142059"/>
                </a:cubicBezTo>
                <a:cubicBezTo>
                  <a:pt x="981469" y="1141986"/>
                  <a:pt x="979349" y="1141255"/>
                  <a:pt x="977778" y="1139867"/>
                </a:cubicBezTo>
                <a:cubicBezTo>
                  <a:pt x="976206" y="1138478"/>
                  <a:pt x="975402" y="1136870"/>
                  <a:pt x="975366" y="1135043"/>
                </a:cubicBezTo>
                <a:lnTo>
                  <a:pt x="977120" y="1126272"/>
                </a:lnTo>
                <a:cubicBezTo>
                  <a:pt x="978180" y="1126308"/>
                  <a:pt x="979568" y="1126235"/>
                  <a:pt x="981286" y="1126052"/>
                </a:cubicBezTo>
                <a:cubicBezTo>
                  <a:pt x="983004" y="1125870"/>
                  <a:pt x="983954" y="1125358"/>
                  <a:pt x="984137" y="1124517"/>
                </a:cubicBezTo>
                <a:cubicBezTo>
                  <a:pt x="983881" y="1123640"/>
                  <a:pt x="982638" y="1122763"/>
                  <a:pt x="980409" y="1121886"/>
                </a:cubicBezTo>
                <a:cubicBezTo>
                  <a:pt x="978180" y="1121009"/>
                  <a:pt x="976499" y="1120132"/>
                  <a:pt x="975366" y="1119255"/>
                </a:cubicBezTo>
                <a:cubicBezTo>
                  <a:pt x="975439" y="1118195"/>
                  <a:pt x="975293" y="1116806"/>
                  <a:pt x="974927" y="1115089"/>
                </a:cubicBezTo>
                <a:cubicBezTo>
                  <a:pt x="974562" y="1113371"/>
                  <a:pt x="973538" y="1112421"/>
                  <a:pt x="971857" y="1112238"/>
                </a:cubicBezTo>
                <a:cubicBezTo>
                  <a:pt x="969993" y="1112421"/>
                  <a:pt x="968020" y="1113371"/>
                  <a:pt x="965937" y="1115089"/>
                </a:cubicBezTo>
                <a:cubicBezTo>
                  <a:pt x="963854" y="1116806"/>
                  <a:pt x="962319" y="1118195"/>
                  <a:pt x="961332" y="1119255"/>
                </a:cubicBezTo>
                <a:lnTo>
                  <a:pt x="961332" y="1145568"/>
                </a:lnTo>
                <a:cubicBezTo>
                  <a:pt x="964585" y="1147578"/>
                  <a:pt x="969043" y="1150574"/>
                  <a:pt x="974708" y="1154558"/>
                </a:cubicBezTo>
                <a:cubicBezTo>
                  <a:pt x="980372" y="1158541"/>
                  <a:pt x="983515" y="1161977"/>
                  <a:pt x="984137" y="1164864"/>
                </a:cubicBezTo>
                <a:cubicBezTo>
                  <a:pt x="983990" y="1166545"/>
                  <a:pt x="982967" y="1167568"/>
                  <a:pt x="981067" y="1167934"/>
                </a:cubicBezTo>
                <a:cubicBezTo>
                  <a:pt x="979166" y="1168299"/>
                  <a:pt x="977266" y="1168445"/>
                  <a:pt x="975366" y="1168372"/>
                </a:cubicBezTo>
                <a:cubicBezTo>
                  <a:pt x="974781" y="1174146"/>
                  <a:pt x="972442" y="1179263"/>
                  <a:pt x="968349" y="1183721"/>
                </a:cubicBezTo>
                <a:cubicBezTo>
                  <a:pt x="964256" y="1188180"/>
                  <a:pt x="961917" y="1194173"/>
                  <a:pt x="961332" y="1201702"/>
                </a:cubicBezTo>
                <a:cubicBezTo>
                  <a:pt x="961478" y="1204370"/>
                  <a:pt x="961186" y="1206489"/>
                  <a:pt x="960455" y="1208061"/>
                </a:cubicBezTo>
                <a:cubicBezTo>
                  <a:pt x="959724" y="1209632"/>
                  <a:pt x="957678" y="1210436"/>
                  <a:pt x="954315" y="1210473"/>
                </a:cubicBezTo>
                <a:lnTo>
                  <a:pt x="947299" y="1210473"/>
                </a:lnTo>
                <a:cubicBezTo>
                  <a:pt x="947335" y="1213287"/>
                  <a:pt x="946824" y="1216430"/>
                  <a:pt x="945764" y="1219901"/>
                </a:cubicBezTo>
                <a:cubicBezTo>
                  <a:pt x="944704" y="1223373"/>
                  <a:pt x="942877" y="1226078"/>
                  <a:pt x="940282" y="1228014"/>
                </a:cubicBezTo>
                <a:cubicBezTo>
                  <a:pt x="940355" y="1229147"/>
                  <a:pt x="940209" y="1230829"/>
                  <a:pt x="939843" y="1233058"/>
                </a:cubicBezTo>
                <a:cubicBezTo>
                  <a:pt x="939478" y="1235287"/>
                  <a:pt x="938455" y="1236530"/>
                  <a:pt x="936774" y="1236785"/>
                </a:cubicBezTo>
                <a:cubicBezTo>
                  <a:pt x="935896" y="1235835"/>
                  <a:pt x="934581" y="1231157"/>
                  <a:pt x="932827" y="1222752"/>
                </a:cubicBezTo>
                <a:cubicBezTo>
                  <a:pt x="931072" y="1214347"/>
                  <a:pt x="928880" y="1207915"/>
                  <a:pt x="926248" y="1203456"/>
                </a:cubicBezTo>
                <a:cubicBezTo>
                  <a:pt x="921571" y="1204845"/>
                  <a:pt x="918647" y="1210400"/>
                  <a:pt x="917478" y="1220121"/>
                </a:cubicBezTo>
                <a:cubicBezTo>
                  <a:pt x="916308" y="1229842"/>
                  <a:pt x="913384" y="1235397"/>
                  <a:pt x="908707" y="1236785"/>
                </a:cubicBezTo>
                <a:lnTo>
                  <a:pt x="892919" y="1266607"/>
                </a:lnTo>
                <a:cubicBezTo>
                  <a:pt x="891969" y="1273258"/>
                  <a:pt x="888168" y="1278813"/>
                  <a:pt x="881517" y="1283271"/>
                </a:cubicBezTo>
                <a:cubicBezTo>
                  <a:pt x="874865" y="1287730"/>
                  <a:pt x="871065" y="1293285"/>
                  <a:pt x="870114" y="1299936"/>
                </a:cubicBezTo>
                <a:lnTo>
                  <a:pt x="870114" y="1320986"/>
                </a:lnTo>
                <a:lnTo>
                  <a:pt x="885902" y="1317478"/>
                </a:lnTo>
                <a:cubicBezTo>
                  <a:pt x="887766" y="1308671"/>
                  <a:pt x="890616" y="1299973"/>
                  <a:pt x="894454" y="1291385"/>
                </a:cubicBezTo>
                <a:cubicBezTo>
                  <a:pt x="898291" y="1282796"/>
                  <a:pt x="902457" y="1274537"/>
                  <a:pt x="906952" y="1266607"/>
                </a:cubicBezTo>
                <a:cubicBezTo>
                  <a:pt x="910388" y="1266533"/>
                  <a:pt x="912727" y="1265364"/>
                  <a:pt x="913969" y="1263098"/>
                </a:cubicBezTo>
                <a:cubicBezTo>
                  <a:pt x="915212" y="1260832"/>
                  <a:pt x="915796" y="1257909"/>
                  <a:pt x="915723" y="1254327"/>
                </a:cubicBezTo>
                <a:lnTo>
                  <a:pt x="915723" y="1250819"/>
                </a:lnTo>
                <a:cubicBezTo>
                  <a:pt x="917514" y="1248919"/>
                  <a:pt x="919634" y="1247018"/>
                  <a:pt x="922082" y="1245118"/>
                </a:cubicBezTo>
                <a:cubicBezTo>
                  <a:pt x="924531" y="1243217"/>
                  <a:pt x="927089" y="1242194"/>
                  <a:pt x="929757" y="1242048"/>
                </a:cubicBezTo>
                <a:cubicBezTo>
                  <a:pt x="931438" y="1242158"/>
                  <a:pt x="932461" y="1242815"/>
                  <a:pt x="932827" y="1244021"/>
                </a:cubicBezTo>
                <a:cubicBezTo>
                  <a:pt x="933192" y="1245227"/>
                  <a:pt x="933338" y="1246324"/>
                  <a:pt x="933265" y="1247311"/>
                </a:cubicBezTo>
                <a:lnTo>
                  <a:pt x="933265" y="1261344"/>
                </a:lnTo>
                <a:lnTo>
                  <a:pt x="926248" y="1266607"/>
                </a:lnTo>
                <a:cubicBezTo>
                  <a:pt x="925956" y="1270846"/>
                  <a:pt x="924787" y="1274647"/>
                  <a:pt x="922740" y="1278009"/>
                </a:cubicBezTo>
                <a:cubicBezTo>
                  <a:pt x="920694" y="1281371"/>
                  <a:pt x="919524" y="1285172"/>
                  <a:pt x="919232" y="1289411"/>
                </a:cubicBezTo>
                <a:lnTo>
                  <a:pt x="910461" y="1299936"/>
                </a:lnTo>
                <a:lnTo>
                  <a:pt x="906952" y="1324495"/>
                </a:lnTo>
                <a:cubicBezTo>
                  <a:pt x="903188" y="1328588"/>
                  <a:pt x="901068" y="1333558"/>
                  <a:pt x="900593" y="1339405"/>
                </a:cubicBezTo>
                <a:cubicBezTo>
                  <a:pt x="900118" y="1345253"/>
                  <a:pt x="897560" y="1348469"/>
                  <a:pt x="892919" y="1349053"/>
                </a:cubicBezTo>
                <a:cubicBezTo>
                  <a:pt x="888497" y="1350004"/>
                  <a:pt x="885062" y="1355120"/>
                  <a:pt x="882613" y="1364403"/>
                </a:cubicBezTo>
                <a:cubicBezTo>
                  <a:pt x="880164" y="1373685"/>
                  <a:pt x="878922" y="1381433"/>
                  <a:pt x="878885" y="1387646"/>
                </a:cubicBezTo>
                <a:lnTo>
                  <a:pt x="870114" y="1403433"/>
                </a:lnTo>
                <a:cubicBezTo>
                  <a:pt x="860211" y="1403872"/>
                  <a:pt x="855898" y="1407380"/>
                  <a:pt x="857177" y="1413958"/>
                </a:cubicBezTo>
                <a:cubicBezTo>
                  <a:pt x="858456" y="1420537"/>
                  <a:pt x="856337" y="1427553"/>
                  <a:pt x="850818" y="1435009"/>
                </a:cubicBezTo>
                <a:lnTo>
                  <a:pt x="843802" y="1452550"/>
                </a:lnTo>
                <a:cubicBezTo>
                  <a:pt x="849685" y="1453647"/>
                  <a:pt x="849759" y="1458471"/>
                  <a:pt x="844021" y="1467023"/>
                </a:cubicBezTo>
                <a:cubicBezTo>
                  <a:pt x="838283" y="1475574"/>
                  <a:pt x="833532" y="1481275"/>
                  <a:pt x="829768" y="1484126"/>
                </a:cubicBezTo>
                <a:cubicBezTo>
                  <a:pt x="827283" y="1488658"/>
                  <a:pt x="825675" y="1493628"/>
                  <a:pt x="824944" y="1499036"/>
                </a:cubicBezTo>
                <a:cubicBezTo>
                  <a:pt x="824213" y="1504445"/>
                  <a:pt x="823482" y="1509415"/>
                  <a:pt x="822751" y="1513947"/>
                </a:cubicBezTo>
                <a:cubicBezTo>
                  <a:pt x="812847" y="1527725"/>
                  <a:pt x="803711" y="1547971"/>
                  <a:pt x="795342" y="1574686"/>
                </a:cubicBezTo>
                <a:cubicBezTo>
                  <a:pt x="786973" y="1601401"/>
                  <a:pt x="775644" y="1625594"/>
                  <a:pt x="761355" y="1647265"/>
                </a:cubicBezTo>
                <a:cubicBezTo>
                  <a:pt x="761062" y="1654136"/>
                  <a:pt x="759893" y="1660568"/>
                  <a:pt x="757846" y="1666561"/>
                </a:cubicBezTo>
                <a:cubicBezTo>
                  <a:pt x="755800" y="1672555"/>
                  <a:pt x="754630" y="1678987"/>
                  <a:pt x="754338" y="1685857"/>
                </a:cubicBezTo>
                <a:cubicBezTo>
                  <a:pt x="748856" y="1689987"/>
                  <a:pt x="744032" y="1694007"/>
                  <a:pt x="739866" y="1697917"/>
                </a:cubicBezTo>
                <a:cubicBezTo>
                  <a:pt x="735700" y="1701828"/>
                  <a:pt x="733507" y="1707164"/>
                  <a:pt x="733288" y="1713924"/>
                </a:cubicBezTo>
                <a:cubicBezTo>
                  <a:pt x="731461" y="1713924"/>
                  <a:pt x="729852" y="1714363"/>
                  <a:pt x="728464" y="1715240"/>
                </a:cubicBezTo>
                <a:cubicBezTo>
                  <a:pt x="727075" y="1716117"/>
                  <a:pt x="726344" y="1717433"/>
                  <a:pt x="726271" y="1719187"/>
                </a:cubicBezTo>
                <a:cubicBezTo>
                  <a:pt x="726417" y="1721855"/>
                  <a:pt x="726125" y="1723974"/>
                  <a:pt x="725394" y="1725546"/>
                </a:cubicBezTo>
                <a:cubicBezTo>
                  <a:pt x="724663" y="1727117"/>
                  <a:pt x="722616" y="1727921"/>
                  <a:pt x="719254" y="1727958"/>
                </a:cubicBezTo>
                <a:cubicBezTo>
                  <a:pt x="719547" y="1734755"/>
                  <a:pt x="718962" y="1739141"/>
                  <a:pt x="717500" y="1741114"/>
                </a:cubicBezTo>
                <a:cubicBezTo>
                  <a:pt x="716038" y="1743088"/>
                  <a:pt x="711945" y="1743965"/>
                  <a:pt x="705221" y="1743746"/>
                </a:cubicBezTo>
                <a:cubicBezTo>
                  <a:pt x="698789" y="1755331"/>
                  <a:pt x="694111" y="1767683"/>
                  <a:pt x="691187" y="1780803"/>
                </a:cubicBezTo>
                <a:cubicBezTo>
                  <a:pt x="688264" y="1793923"/>
                  <a:pt x="683586" y="1806714"/>
                  <a:pt x="677154" y="1819176"/>
                </a:cubicBezTo>
                <a:cubicBezTo>
                  <a:pt x="677483" y="1824292"/>
                  <a:pt x="677264" y="1827654"/>
                  <a:pt x="676496" y="1829262"/>
                </a:cubicBezTo>
                <a:cubicBezTo>
                  <a:pt x="675729" y="1830870"/>
                  <a:pt x="672439" y="1831601"/>
                  <a:pt x="666629" y="1831455"/>
                </a:cubicBezTo>
                <a:cubicBezTo>
                  <a:pt x="666483" y="1831418"/>
                  <a:pt x="665898" y="1831491"/>
                  <a:pt x="664874" y="1831674"/>
                </a:cubicBezTo>
                <a:cubicBezTo>
                  <a:pt x="663851" y="1831857"/>
                  <a:pt x="663267" y="1832369"/>
                  <a:pt x="663120" y="1833209"/>
                </a:cubicBezTo>
                <a:cubicBezTo>
                  <a:pt x="663595" y="1834269"/>
                  <a:pt x="665715" y="1835658"/>
                  <a:pt x="669479" y="1837375"/>
                </a:cubicBezTo>
                <a:cubicBezTo>
                  <a:pt x="673244" y="1839093"/>
                  <a:pt x="675802" y="1840043"/>
                  <a:pt x="677154" y="1840226"/>
                </a:cubicBezTo>
                <a:cubicBezTo>
                  <a:pt x="675692" y="1847243"/>
                  <a:pt x="673353" y="1854259"/>
                  <a:pt x="670137" y="1861276"/>
                </a:cubicBezTo>
                <a:lnTo>
                  <a:pt x="654349" y="1868293"/>
                </a:lnTo>
                <a:lnTo>
                  <a:pt x="642070" y="1901622"/>
                </a:lnTo>
                <a:cubicBezTo>
                  <a:pt x="637867" y="1904363"/>
                  <a:pt x="632239" y="1915546"/>
                  <a:pt x="625186" y="1935171"/>
                </a:cubicBezTo>
                <a:cubicBezTo>
                  <a:pt x="618133" y="1954796"/>
                  <a:pt x="613820" y="1966418"/>
                  <a:pt x="612249" y="1970036"/>
                </a:cubicBezTo>
                <a:cubicBezTo>
                  <a:pt x="609508" y="1970072"/>
                  <a:pt x="607096" y="1969561"/>
                  <a:pt x="605013" y="1968501"/>
                </a:cubicBezTo>
                <a:cubicBezTo>
                  <a:pt x="602930" y="1967441"/>
                  <a:pt x="601833" y="1965614"/>
                  <a:pt x="601724" y="1963019"/>
                </a:cubicBezTo>
                <a:cubicBezTo>
                  <a:pt x="602089" y="1959218"/>
                  <a:pt x="603990" y="1952348"/>
                  <a:pt x="607425" y="1942407"/>
                </a:cubicBezTo>
                <a:cubicBezTo>
                  <a:pt x="610860" y="1932467"/>
                  <a:pt x="613638" y="1926473"/>
                  <a:pt x="615757" y="1924427"/>
                </a:cubicBezTo>
                <a:cubicBezTo>
                  <a:pt x="615977" y="1919347"/>
                  <a:pt x="616854" y="1915035"/>
                  <a:pt x="618389" y="1911490"/>
                </a:cubicBezTo>
                <a:cubicBezTo>
                  <a:pt x="619924" y="1907945"/>
                  <a:pt x="620801" y="1904071"/>
                  <a:pt x="621020" y="1899868"/>
                </a:cubicBezTo>
                <a:cubicBezTo>
                  <a:pt x="623615" y="1897968"/>
                  <a:pt x="625442" y="1895190"/>
                  <a:pt x="626502" y="1891536"/>
                </a:cubicBezTo>
                <a:cubicBezTo>
                  <a:pt x="627561" y="1887881"/>
                  <a:pt x="628073" y="1884227"/>
                  <a:pt x="628037" y="1880572"/>
                </a:cubicBezTo>
                <a:cubicBezTo>
                  <a:pt x="631472" y="1880463"/>
                  <a:pt x="633811" y="1879366"/>
                  <a:pt x="635053" y="1877283"/>
                </a:cubicBezTo>
                <a:cubicBezTo>
                  <a:pt x="636296" y="1875200"/>
                  <a:pt x="636881" y="1872788"/>
                  <a:pt x="636808" y="1870047"/>
                </a:cubicBezTo>
                <a:lnTo>
                  <a:pt x="636808" y="1866539"/>
                </a:lnTo>
                <a:cubicBezTo>
                  <a:pt x="639402" y="1864602"/>
                  <a:pt x="641230" y="1861897"/>
                  <a:pt x="642289" y="1858426"/>
                </a:cubicBezTo>
                <a:cubicBezTo>
                  <a:pt x="643349" y="1854954"/>
                  <a:pt x="643861" y="1851811"/>
                  <a:pt x="643824" y="1848997"/>
                </a:cubicBezTo>
                <a:cubicBezTo>
                  <a:pt x="647479" y="1845342"/>
                  <a:pt x="650695" y="1838179"/>
                  <a:pt x="653472" y="1827508"/>
                </a:cubicBezTo>
                <a:cubicBezTo>
                  <a:pt x="656250" y="1816837"/>
                  <a:pt x="657712" y="1808797"/>
                  <a:pt x="657858" y="1803388"/>
                </a:cubicBezTo>
                <a:cubicBezTo>
                  <a:pt x="657785" y="1802328"/>
                  <a:pt x="657931" y="1800939"/>
                  <a:pt x="658296" y="1799222"/>
                </a:cubicBezTo>
                <a:cubicBezTo>
                  <a:pt x="658662" y="1797504"/>
                  <a:pt x="659685" y="1796554"/>
                  <a:pt x="661366" y="1796371"/>
                </a:cubicBezTo>
                <a:lnTo>
                  <a:pt x="664874" y="1796371"/>
                </a:lnTo>
                <a:cubicBezTo>
                  <a:pt x="664911" y="1782191"/>
                  <a:pt x="667031" y="1768012"/>
                  <a:pt x="671234" y="1753832"/>
                </a:cubicBezTo>
                <a:cubicBezTo>
                  <a:pt x="675436" y="1739653"/>
                  <a:pt x="681503" y="1726350"/>
                  <a:pt x="689433" y="1713924"/>
                </a:cubicBezTo>
                <a:lnTo>
                  <a:pt x="698204" y="1710416"/>
                </a:lnTo>
                <a:cubicBezTo>
                  <a:pt x="697839" y="1706396"/>
                  <a:pt x="697692" y="1701718"/>
                  <a:pt x="697766" y="1696383"/>
                </a:cubicBezTo>
                <a:cubicBezTo>
                  <a:pt x="697839" y="1691047"/>
                  <a:pt x="700324" y="1688123"/>
                  <a:pt x="705221" y="1687612"/>
                </a:cubicBezTo>
                <a:lnTo>
                  <a:pt x="712238" y="1687612"/>
                </a:lnTo>
                <a:cubicBezTo>
                  <a:pt x="713042" y="1679864"/>
                  <a:pt x="714503" y="1670362"/>
                  <a:pt x="716623" y="1659106"/>
                </a:cubicBezTo>
                <a:cubicBezTo>
                  <a:pt x="718743" y="1647850"/>
                  <a:pt x="721959" y="1639225"/>
                  <a:pt x="726271" y="1633232"/>
                </a:cubicBezTo>
                <a:cubicBezTo>
                  <a:pt x="726563" y="1630052"/>
                  <a:pt x="727733" y="1627640"/>
                  <a:pt x="729779" y="1625996"/>
                </a:cubicBezTo>
                <a:cubicBezTo>
                  <a:pt x="731826" y="1624351"/>
                  <a:pt x="732995" y="1621501"/>
                  <a:pt x="733288" y="1617444"/>
                </a:cubicBezTo>
                <a:cubicBezTo>
                  <a:pt x="735883" y="1614703"/>
                  <a:pt x="737710" y="1611414"/>
                  <a:pt x="738770" y="1607577"/>
                </a:cubicBezTo>
                <a:cubicBezTo>
                  <a:pt x="739829" y="1603739"/>
                  <a:pt x="740341" y="1600012"/>
                  <a:pt x="740305" y="1596394"/>
                </a:cubicBezTo>
                <a:cubicBezTo>
                  <a:pt x="736833" y="1596211"/>
                  <a:pt x="734567" y="1594822"/>
                  <a:pt x="733507" y="1592228"/>
                </a:cubicBezTo>
                <a:cubicBezTo>
                  <a:pt x="732447" y="1589633"/>
                  <a:pt x="732374" y="1586929"/>
                  <a:pt x="733288" y="1584115"/>
                </a:cubicBezTo>
                <a:cubicBezTo>
                  <a:pt x="727075" y="1598513"/>
                  <a:pt x="720643" y="1616202"/>
                  <a:pt x="713992" y="1637179"/>
                </a:cubicBezTo>
                <a:cubicBezTo>
                  <a:pt x="707340" y="1658156"/>
                  <a:pt x="695646" y="1669704"/>
                  <a:pt x="678908" y="1671824"/>
                </a:cubicBezTo>
                <a:lnTo>
                  <a:pt x="677154" y="1650774"/>
                </a:lnTo>
                <a:cubicBezTo>
                  <a:pt x="678031" y="1645365"/>
                  <a:pt x="681539" y="1642149"/>
                  <a:pt x="687679" y="1641126"/>
                </a:cubicBezTo>
                <a:cubicBezTo>
                  <a:pt x="693819" y="1640102"/>
                  <a:pt x="697327" y="1636886"/>
                  <a:pt x="698204" y="1631478"/>
                </a:cubicBezTo>
                <a:cubicBezTo>
                  <a:pt x="698204" y="1622707"/>
                  <a:pt x="696450" y="1613936"/>
                  <a:pt x="692942" y="1605165"/>
                </a:cubicBezTo>
                <a:cubicBezTo>
                  <a:pt x="691260" y="1605786"/>
                  <a:pt x="690237" y="1608490"/>
                  <a:pt x="689872" y="1613278"/>
                </a:cubicBezTo>
                <a:cubicBezTo>
                  <a:pt x="689506" y="1618065"/>
                  <a:pt x="689360" y="1621208"/>
                  <a:pt x="689433" y="1622707"/>
                </a:cubicBezTo>
                <a:cubicBezTo>
                  <a:pt x="688629" y="1629212"/>
                  <a:pt x="685413" y="1634182"/>
                  <a:pt x="679785" y="1637617"/>
                </a:cubicBezTo>
                <a:cubicBezTo>
                  <a:pt x="674157" y="1641053"/>
                  <a:pt x="670941" y="1646023"/>
                  <a:pt x="670137" y="1652528"/>
                </a:cubicBezTo>
                <a:cubicBezTo>
                  <a:pt x="670137" y="1655232"/>
                  <a:pt x="669699" y="1658156"/>
                  <a:pt x="668821" y="1661299"/>
                </a:cubicBezTo>
                <a:cubicBezTo>
                  <a:pt x="667944" y="1664442"/>
                  <a:pt x="666629" y="1667365"/>
                  <a:pt x="664874" y="1670070"/>
                </a:cubicBezTo>
                <a:lnTo>
                  <a:pt x="664874" y="1682349"/>
                </a:lnTo>
                <a:cubicBezTo>
                  <a:pt x="660270" y="1686369"/>
                  <a:pt x="655446" y="1692363"/>
                  <a:pt x="650402" y="1700330"/>
                </a:cubicBezTo>
                <a:cubicBezTo>
                  <a:pt x="645359" y="1708296"/>
                  <a:pt x="641412" y="1715167"/>
                  <a:pt x="638562" y="1720941"/>
                </a:cubicBezTo>
                <a:cubicBezTo>
                  <a:pt x="635821" y="1720905"/>
                  <a:pt x="633409" y="1720101"/>
                  <a:pt x="631326" y="1718529"/>
                </a:cubicBezTo>
                <a:cubicBezTo>
                  <a:pt x="629243" y="1716958"/>
                  <a:pt x="628146" y="1714838"/>
                  <a:pt x="628037" y="1712170"/>
                </a:cubicBezTo>
                <a:lnTo>
                  <a:pt x="628037" y="1699891"/>
                </a:lnTo>
                <a:lnTo>
                  <a:pt x="636808" y="1691120"/>
                </a:lnTo>
                <a:cubicBezTo>
                  <a:pt x="631253" y="1678841"/>
                  <a:pt x="628329" y="1666561"/>
                  <a:pt x="628037" y="1654282"/>
                </a:cubicBezTo>
                <a:cubicBezTo>
                  <a:pt x="627964" y="1650627"/>
                  <a:pt x="628548" y="1647412"/>
                  <a:pt x="629791" y="1644634"/>
                </a:cubicBezTo>
                <a:cubicBezTo>
                  <a:pt x="631033" y="1641857"/>
                  <a:pt x="633372" y="1640395"/>
                  <a:pt x="636808" y="1640249"/>
                </a:cubicBezTo>
                <a:cubicBezTo>
                  <a:pt x="637392" y="1630454"/>
                  <a:pt x="639731" y="1620660"/>
                  <a:pt x="643824" y="1610866"/>
                </a:cubicBezTo>
                <a:cubicBezTo>
                  <a:pt x="647917" y="1601072"/>
                  <a:pt x="650256" y="1592155"/>
                  <a:pt x="650841" y="1584115"/>
                </a:cubicBezTo>
                <a:cubicBezTo>
                  <a:pt x="651133" y="1576806"/>
                  <a:pt x="648795" y="1570373"/>
                  <a:pt x="643824" y="1564818"/>
                </a:cubicBezTo>
                <a:cubicBezTo>
                  <a:pt x="644701" y="1558423"/>
                  <a:pt x="648210" y="1550602"/>
                  <a:pt x="654349" y="1541356"/>
                </a:cubicBezTo>
                <a:cubicBezTo>
                  <a:pt x="660489" y="1532110"/>
                  <a:pt x="663997" y="1522974"/>
                  <a:pt x="664874" y="1513947"/>
                </a:cubicBezTo>
                <a:cubicBezTo>
                  <a:pt x="664655" y="1511389"/>
                  <a:pt x="664655" y="1506857"/>
                  <a:pt x="664874" y="1500352"/>
                </a:cubicBezTo>
                <a:cubicBezTo>
                  <a:pt x="665094" y="1493847"/>
                  <a:pt x="666848" y="1490192"/>
                  <a:pt x="670137" y="1489388"/>
                </a:cubicBezTo>
                <a:cubicBezTo>
                  <a:pt x="671928" y="1483980"/>
                  <a:pt x="674486" y="1478571"/>
                  <a:pt x="677812" y="1473162"/>
                </a:cubicBezTo>
                <a:cubicBezTo>
                  <a:pt x="681137" y="1467753"/>
                  <a:pt x="685011" y="1463222"/>
                  <a:pt x="689433" y="1459567"/>
                </a:cubicBezTo>
                <a:cubicBezTo>
                  <a:pt x="683294" y="1458288"/>
                  <a:pt x="681539" y="1452514"/>
                  <a:pt x="684171" y="1442245"/>
                </a:cubicBezTo>
                <a:cubicBezTo>
                  <a:pt x="686802" y="1431975"/>
                  <a:pt x="688556" y="1424886"/>
                  <a:pt x="689433" y="1420975"/>
                </a:cubicBezTo>
                <a:cubicBezTo>
                  <a:pt x="689470" y="1420829"/>
                  <a:pt x="689397" y="1420244"/>
                  <a:pt x="689214" y="1419221"/>
                </a:cubicBezTo>
                <a:cubicBezTo>
                  <a:pt x="689031" y="1418198"/>
                  <a:pt x="688520" y="1417613"/>
                  <a:pt x="687679" y="1417467"/>
                </a:cubicBezTo>
                <a:cubicBezTo>
                  <a:pt x="685815" y="1417759"/>
                  <a:pt x="683842" y="1419367"/>
                  <a:pt x="681759" y="1422291"/>
                </a:cubicBezTo>
                <a:cubicBezTo>
                  <a:pt x="679676" y="1425214"/>
                  <a:pt x="678141" y="1427699"/>
                  <a:pt x="677154" y="1429746"/>
                </a:cubicBezTo>
                <a:lnTo>
                  <a:pt x="677154" y="1452550"/>
                </a:lnTo>
                <a:lnTo>
                  <a:pt x="663120" y="1438517"/>
                </a:lnTo>
                <a:lnTo>
                  <a:pt x="650841" y="1440271"/>
                </a:lnTo>
                <a:lnTo>
                  <a:pt x="649087" y="1452550"/>
                </a:lnTo>
                <a:cubicBezTo>
                  <a:pt x="646273" y="1457777"/>
                  <a:pt x="643568" y="1463112"/>
                  <a:pt x="640974" y="1468557"/>
                </a:cubicBezTo>
                <a:cubicBezTo>
                  <a:pt x="638379" y="1474003"/>
                  <a:pt x="636990" y="1479777"/>
                  <a:pt x="636808" y="1485880"/>
                </a:cubicBezTo>
                <a:cubicBezTo>
                  <a:pt x="630777" y="1486574"/>
                  <a:pt x="626611" y="1490448"/>
                  <a:pt x="624309" y="1497502"/>
                </a:cubicBezTo>
                <a:cubicBezTo>
                  <a:pt x="622007" y="1504555"/>
                  <a:pt x="620910" y="1510621"/>
                  <a:pt x="621020" y="1515701"/>
                </a:cubicBezTo>
                <a:cubicBezTo>
                  <a:pt x="619960" y="1515628"/>
                  <a:pt x="618571" y="1515774"/>
                  <a:pt x="616854" y="1516140"/>
                </a:cubicBezTo>
                <a:cubicBezTo>
                  <a:pt x="615136" y="1516505"/>
                  <a:pt x="614186" y="1517529"/>
                  <a:pt x="614003" y="1519210"/>
                </a:cubicBezTo>
                <a:cubicBezTo>
                  <a:pt x="614222" y="1521877"/>
                  <a:pt x="614222" y="1523997"/>
                  <a:pt x="614003" y="1525569"/>
                </a:cubicBezTo>
                <a:cubicBezTo>
                  <a:pt x="613784" y="1527140"/>
                  <a:pt x="612030" y="1527944"/>
                  <a:pt x="608740" y="1527981"/>
                </a:cubicBezTo>
                <a:lnTo>
                  <a:pt x="598215" y="1542014"/>
                </a:lnTo>
                <a:cubicBezTo>
                  <a:pt x="595474" y="1541868"/>
                  <a:pt x="593062" y="1542160"/>
                  <a:pt x="590979" y="1542891"/>
                </a:cubicBezTo>
                <a:cubicBezTo>
                  <a:pt x="588896" y="1543622"/>
                  <a:pt x="587800" y="1545669"/>
                  <a:pt x="587690" y="1549031"/>
                </a:cubicBezTo>
                <a:cubicBezTo>
                  <a:pt x="587398" y="1557656"/>
                  <a:pt x="586228" y="1562333"/>
                  <a:pt x="584182" y="1563064"/>
                </a:cubicBezTo>
                <a:cubicBezTo>
                  <a:pt x="582135" y="1563795"/>
                  <a:pt x="580966" y="1566719"/>
                  <a:pt x="580674" y="1571835"/>
                </a:cubicBezTo>
                <a:cubicBezTo>
                  <a:pt x="577129" y="1575490"/>
                  <a:pt x="574132" y="1580021"/>
                  <a:pt x="571683" y="1585430"/>
                </a:cubicBezTo>
                <a:cubicBezTo>
                  <a:pt x="569235" y="1590839"/>
                  <a:pt x="567554" y="1596248"/>
                  <a:pt x="566640" y="1601656"/>
                </a:cubicBezTo>
                <a:cubicBezTo>
                  <a:pt x="562145" y="1605823"/>
                  <a:pt x="559733" y="1611085"/>
                  <a:pt x="559404" y="1617444"/>
                </a:cubicBezTo>
                <a:cubicBezTo>
                  <a:pt x="559075" y="1623803"/>
                  <a:pt x="556225" y="1627311"/>
                  <a:pt x="550852" y="1627969"/>
                </a:cubicBezTo>
                <a:lnTo>
                  <a:pt x="547344" y="1627969"/>
                </a:lnTo>
                <a:cubicBezTo>
                  <a:pt x="545992" y="1630235"/>
                  <a:pt x="543434" y="1637106"/>
                  <a:pt x="539669" y="1648581"/>
                </a:cubicBezTo>
                <a:cubicBezTo>
                  <a:pt x="535905" y="1660056"/>
                  <a:pt x="533786" y="1667804"/>
                  <a:pt x="533310" y="1671824"/>
                </a:cubicBezTo>
                <a:cubicBezTo>
                  <a:pt x="530021" y="1672189"/>
                  <a:pt x="527390" y="1673651"/>
                  <a:pt x="525417" y="1676209"/>
                </a:cubicBezTo>
                <a:cubicBezTo>
                  <a:pt x="523443" y="1678768"/>
                  <a:pt x="520812" y="1680229"/>
                  <a:pt x="517523" y="1680595"/>
                </a:cubicBezTo>
                <a:cubicBezTo>
                  <a:pt x="515769" y="1680522"/>
                  <a:pt x="514453" y="1679791"/>
                  <a:pt x="513576" y="1678402"/>
                </a:cubicBezTo>
                <a:cubicBezTo>
                  <a:pt x="512699" y="1677013"/>
                  <a:pt x="512260" y="1675405"/>
                  <a:pt x="512260" y="1673578"/>
                </a:cubicBezTo>
                <a:cubicBezTo>
                  <a:pt x="511493" y="1662761"/>
                  <a:pt x="509081" y="1657206"/>
                  <a:pt x="505024" y="1656913"/>
                </a:cubicBezTo>
                <a:cubicBezTo>
                  <a:pt x="500968" y="1656621"/>
                  <a:pt x="499871" y="1652820"/>
                  <a:pt x="501735" y="1645511"/>
                </a:cubicBezTo>
                <a:cubicBezTo>
                  <a:pt x="498227" y="1645511"/>
                  <a:pt x="496472" y="1647265"/>
                  <a:pt x="496472" y="1650774"/>
                </a:cubicBezTo>
                <a:cubicBezTo>
                  <a:pt x="496948" y="1654501"/>
                  <a:pt x="497313" y="1658010"/>
                  <a:pt x="497569" y="1661299"/>
                </a:cubicBezTo>
                <a:cubicBezTo>
                  <a:pt x="497825" y="1664588"/>
                  <a:pt x="495120" y="1666342"/>
                  <a:pt x="489456" y="1666561"/>
                </a:cubicBezTo>
                <a:cubicBezTo>
                  <a:pt x="487702" y="1666488"/>
                  <a:pt x="486386" y="1665757"/>
                  <a:pt x="485509" y="1664369"/>
                </a:cubicBezTo>
                <a:cubicBezTo>
                  <a:pt x="484632" y="1662980"/>
                  <a:pt x="484193" y="1661372"/>
                  <a:pt x="484193" y="1659545"/>
                </a:cubicBezTo>
                <a:cubicBezTo>
                  <a:pt x="484266" y="1654319"/>
                  <a:pt x="484997" y="1649422"/>
                  <a:pt x="486386" y="1644853"/>
                </a:cubicBezTo>
                <a:cubicBezTo>
                  <a:pt x="487775" y="1640285"/>
                  <a:pt x="489383" y="1635827"/>
                  <a:pt x="491210" y="1631478"/>
                </a:cubicBezTo>
                <a:cubicBezTo>
                  <a:pt x="491502" y="1626507"/>
                  <a:pt x="494426" y="1624168"/>
                  <a:pt x="499981" y="1624461"/>
                </a:cubicBezTo>
                <a:lnTo>
                  <a:pt x="503489" y="1624461"/>
                </a:lnTo>
                <a:cubicBezTo>
                  <a:pt x="503855" y="1616823"/>
                  <a:pt x="505317" y="1609733"/>
                  <a:pt x="507875" y="1603191"/>
                </a:cubicBezTo>
                <a:cubicBezTo>
                  <a:pt x="510433" y="1596650"/>
                  <a:pt x="511895" y="1589121"/>
                  <a:pt x="512260" y="1580606"/>
                </a:cubicBezTo>
                <a:lnTo>
                  <a:pt x="519277" y="1575344"/>
                </a:lnTo>
                <a:cubicBezTo>
                  <a:pt x="519204" y="1573589"/>
                  <a:pt x="519350" y="1572274"/>
                  <a:pt x="519715" y="1571397"/>
                </a:cubicBezTo>
                <a:cubicBezTo>
                  <a:pt x="520081" y="1570520"/>
                  <a:pt x="521104" y="1570081"/>
                  <a:pt x="522785" y="1570081"/>
                </a:cubicBezTo>
                <a:cubicBezTo>
                  <a:pt x="524649" y="1570264"/>
                  <a:pt x="526623" y="1571214"/>
                  <a:pt x="528706" y="1572932"/>
                </a:cubicBezTo>
                <a:cubicBezTo>
                  <a:pt x="530789" y="1574649"/>
                  <a:pt x="532324" y="1576038"/>
                  <a:pt x="533310" y="1577098"/>
                </a:cubicBezTo>
                <a:cubicBezTo>
                  <a:pt x="532726" y="1586490"/>
                  <a:pt x="530387" y="1590510"/>
                  <a:pt x="526294" y="1589158"/>
                </a:cubicBezTo>
                <a:cubicBezTo>
                  <a:pt x="522201" y="1587806"/>
                  <a:pt x="519862" y="1598404"/>
                  <a:pt x="519277" y="1620953"/>
                </a:cubicBezTo>
                <a:cubicBezTo>
                  <a:pt x="517450" y="1621866"/>
                  <a:pt x="515842" y="1623109"/>
                  <a:pt x="514453" y="1624680"/>
                </a:cubicBezTo>
                <a:cubicBezTo>
                  <a:pt x="513064" y="1626252"/>
                  <a:pt x="512333" y="1627933"/>
                  <a:pt x="512260" y="1629723"/>
                </a:cubicBezTo>
                <a:cubicBezTo>
                  <a:pt x="512443" y="1631404"/>
                  <a:pt x="513393" y="1632428"/>
                  <a:pt x="515111" y="1632793"/>
                </a:cubicBezTo>
                <a:cubicBezTo>
                  <a:pt x="516828" y="1633159"/>
                  <a:pt x="518217" y="1633305"/>
                  <a:pt x="519277" y="1633232"/>
                </a:cubicBezTo>
                <a:cubicBezTo>
                  <a:pt x="520337" y="1631112"/>
                  <a:pt x="522164" y="1628335"/>
                  <a:pt x="524759" y="1624899"/>
                </a:cubicBezTo>
                <a:cubicBezTo>
                  <a:pt x="527354" y="1621464"/>
                  <a:pt x="529619" y="1619564"/>
                  <a:pt x="531556" y="1619198"/>
                </a:cubicBezTo>
                <a:cubicBezTo>
                  <a:pt x="540999" y="1618310"/>
                  <a:pt x="546868" y="1612095"/>
                  <a:pt x="549163" y="1600552"/>
                </a:cubicBezTo>
                <a:cubicBezTo>
                  <a:pt x="551459" y="1589009"/>
                  <a:pt x="553170" y="1577466"/>
                  <a:pt x="554296" y="1565923"/>
                </a:cubicBezTo>
                <a:cubicBezTo>
                  <a:pt x="555422" y="1554380"/>
                  <a:pt x="558952" y="1548165"/>
                  <a:pt x="564886" y="1547277"/>
                </a:cubicBezTo>
                <a:cubicBezTo>
                  <a:pt x="568723" y="1540662"/>
                  <a:pt x="572451" y="1532403"/>
                  <a:pt x="576069" y="1522499"/>
                </a:cubicBezTo>
                <a:cubicBezTo>
                  <a:pt x="579687" y="1512595"/>
                  <a:pt x="581222" y="1503897"/>
                  <a:pt x="580674" y="1496405"/>
                </a:cubicBezTo>
                <a:lnTo>
                  <a:pt x="566640" y="1506930"/>
                </a:lnTo>
                <a:lnTo>
                  <a:pt x="559623" y="1522718"/>
                </a:lnTo>
                <a:lnTo>
                  <a:pt x="559623" y="1533243"/>
                </a:lnTo>
                <a:lnTo>
                  <a:pt x="547344" y="1534997"/>
                </a:lnTo>
                <a:lnTo>
                  <a:pt x="547344" y="1552539"/>
                </a:lnTo>
                <a:cubicBezTo>
                  <a:pt x="542776" y="1551808"/>
                  <a:pt x="540510" y="1554586"/>
                  <a:pt x="540546" y="1560872"/>
                </a:cubicBezTo>
                <a:cubicBezTo>
                  <a:pt x="540583" y="1567157"/>
                  <a:pt x="538756" y="1570812"/>
                  <a:pt x="535065" y="1571835"/>
                </a:cubicBezTo>
                <a:cubicBezTo>
                  <a:pt x="531629" y="1571652"/>
                  <a:pt x="529290" y="1570264"/>
                  <a:pt x="528048" y="1567669"/>
                </a:cubicBezTo>
                <a:cubicBezTo>
                  <a:pt x="526805" y="1565074"/>
                  <a:pt x="526221" y="1562370"/>
                  <a:pt x="526294" y="1559556"/>
                </a:cubicBezTo>
                <a:cubicBezTo>
                  <a:pt x="527354" y="1544024"/>
                  <a:pt x="532251" y="1522024"/>
                  <a:pt x="540985" y="1493555"/>
                </a:cubicBezTo>
                <a:cubicBezTo>
                  <a:pt x="549719" y="1465086"/>
                  <a:pt x="555932" y="1444401"/>
                  <a:pt x="559623" y="1431500"/>
                </a:cubicBezTo>
                <a:cubicBezTo>
                  <a:pt x="560354" y="1427882"/>
                  <a:pt x="561085" y="1424155"/>
                  <a:pt x="561816" y="1420317"/>
                </a:cubicBezTo>
                <a:cubicBezTo>
                  <a:pt x="562547" y="1416480"/>
                  <a:pt x="564155" y="1413191"/>
                  <a:pt x="566640" y="1410450"/>
                </a:cubicBezTo>
                <a:cubicBezTo>
                  <a:pt x="566640" y="1408623"/>
                  <a:pt x="567078" y="1407015"/>
                  <a:pt x="567956" y="1405626"/>
                </a:cubicBezTo>
                <a:cubicBezTo>
                  <a:pt x="568833" y="1404237"/>
                  <a:pt x="570148" y="1403506"/>
                  <a:pt x="571903" y="1403433"/>
                </a:cubicBezTo>
                <a:cubicBezTo>
                  <a:pt x="574570" y="1403653"/>
                  <a:pt x="576690" y="1403653"/>
                  <a:pt x="578262" y="1403433"/>
                </a:cubicBezTo>
                <a:cubicBezTo>
                  <a:pt x="579833" y="1403214"/>
                  <a:pt x="580637" y="1401460"/>
                  <a:pt x="580674" y="1398171"/>
                </a:cubicBezTo>
                <a:lnTo>
                  <a:pt x="573657" y="1385891"/>
                </a:lnTo>
                <a:lnTo>
                  <a:pt x="584182" y="1368349"/>
                </a:lnTo>
                <a:cubicBezTo>
                  <a:pt x="588604" y="1367107"/>
                  <a:pt x="592039" y="1361260"/>
                  <a:pt x="594488" y="1350808"/>
                </a:cubicBezTo>
                <a:cubicBezTo>
                  <a:pt x="596936" y="1340356"/>
                  <a:pt x="598179" y="1332754"/>
                  <a:pt x="598215" y="1328003"/>
                </a:cubicBezTo>
                <a:lnTo>
                  <a:pt x="606986" y="1313970"/>
                </a:lnTo>
                <a:cubicBezTo>
                  <a:pt x="607023" y="1310315"/>
                  <a:pt x="606073" y="1307099"/>
                  <a:pt x="604136" y="1304322"/>
                </a:cubicBezTo>
                <a:cubicBezTo>
                  <a:pt x="602199" y="1301544"/>
                  <a:pt x="599056" y="1300082"/>
                  <a:pt x="594707" y="1299936"/>
                </a:cubicBezTo>
                <a:cubicBezTo>
                  <a:pt x="594780" y="1298949"/>
                  <a:pt x="594634" y="1297853"/>
                  <a:pt x="594268" y="1296647"/>
                </a:cubicBezTo>
                <a:cubicBezTo>
                  <a:pt x="593903" y="1295441"/>
                  <a:pt x="592880" y="1294783"/>
                  <a:pt x="591199" y="1294674"/>
                </a:cubicBezTo>
                <a:cubicBezTo>
                  <a:pt x="587398" y="1295185"/>
                  <a:pt x="583597" y="1298109"/>
                  <a:pt x="579796" y="1303445"/>
                </a:cubicBezTo>
                <a:cubicBezTo>
                  <a:pt x="575996" y="1308780"/>
                  <a:pt x="573949" y="1313458"/>
                  <a:pt x="573657" y="1317478"/>
                </a:cubicBezTo>
                <a:lnTo>
                  <a:pt x="552606" y="1320986"/>
                </a:lnTo>
                <a:lnTo>
                  <a:pt x="552606" y="1350808"/>
                </a:lnTo>
                <a:lnTo>
                  <a:pt x="536819" y="1391154"/>
                </a:lnTo>
                <a:cubicBezTo>
                  <a:pt x="534845" y="1391044"/>
                  <a:pt x="532653" y="1391264"/>
                  <a:pt x="530241" y="1391812"/>
                </a:cubicBezTo>
                <a:cubicBezTo>
                  <a:pt x="527829" y="1392360"/>
                  <a:pt x="526513" y="1393895"/>
                  <a:pt x="526294" y="1396417"/>
                </a:cubicBezTo>
                <a:lnTo>
                  <a:pt x="526294" y="1398171"/>
                </a:lnTo>
                <a:lnTo>
                  <a:pt x="512260" y="1382383"/>
                </a:lnTo>
                <a:cubicBezTo>
                  <a:pt x="512553" y="1378509"/>
                  <a:pt x="513722" y="1376170"/>
                  <a:pt x="515769" y="1375366"/>
                </a:cubicBezTo>
                <a:cubicBezTo>
                  <a:pt x="517815" y="1374562"/>
                  <a:pt x="518985" y="1372223"/>
                  <a:pt x="519277" y="1368349"/>
                </a:cubicBezTo>
                <a:cubicBezTo>
                  <a:pt x="521865" y="1365079"/>
                  <a:pt x="525655" y="1356027"/>
                  <a:pt x="530647" y="1341192"/>
                </a:cubicBezTo>
                <a:cubicBezTo>
                  <a:pt x="535638" y="1326357"/>
                  <a:pt x="540338" y="1311328"/>
                  <a:pt x="544745" y="1296103"/>
                </a:cubicBezTo>
                <a:cubicBezTo>
                  <a:pt x="549152" y="1280878"/>
                  <a:pt x="551773" y="1271046"/>
                  <a:pt x="552606" y="1266607"/>
                </a:cubicBezTo>
                <a:cubicBezTo>
                  <a:pt x="560500" y="1269859"/>
                  <a:pt x="564886" y="1267739"/>
                  <a:pt x="565763" y="1260248"/>
                </a:cubicBezTo>
                <a:cubicBezTo>
                  <a:pt x="566640" y="1252756"/>
                  <a:pt x="569271" y="1246689"/>
                  <a:pt x="573657" y="1242048"/>
                </a:cubicBezTo>
                <a:cubicBezTo>
                  <a:pt x="573620" y="1239234"/>
                  <a:pt x="574132" y="1236091"/>
                  <a:pt x="575192" y="1232619"/>
                </a:cubicBezTo>
                <a:cubicBezTo>
                  <a:pt x="576252" y="1229147"/>
                  <a:pt x="578079" y="1226443"/>
                  <a:pt x="580674" y="1224506"/>
                </a:cubicBezTo>
                <a:lnTo>
                  <a:pt x="580674" y="1210473"/>
                </a:lnTo>
                <a:lnTo>
                  <a:pt x="587690" y="1201702"/>
                </a:lnTo>
                <a:cubicBezTo>
                  <a:pt x="587508" y="1196476"/>
                  <a:pt x="588312" y="1189824"/>
                  <a:pt x="590102" y="1181748"/>
                </a:cubicBezTo>
                <a:cubicBezTo>
                  <a:pt x="591893" y="1173671"/>
                  <a:pt x="595767" y="1169213"/>
                  <a:pt x="601724" y="1168372"/>
                </a:cubicBezTo>
                <a:cubicBezTo>
                  <a:pt x="602016" y="1164133"/>
                  <a:pt x="603186" y="1160332"/>
                  <a:pt x="605232" y="1156970"/>
                </a:cubicBezTo>
                <a:cubicBezTo>
                  <a:pt x="607279" y="1153608"/>
                  <a:pt x="608448" y="1149807"/>
                  <a:pt x="608740" y="1145568"/>
                </a:cubicBezTo>
                <a:cubicBezTo>
                  <a:pt x="608375" y="1142461"/>
                  <a:pt x="608229" y="1138587"/>
                  <a:pt x="608302" y="1133946"/>
                </a:cubicBezTo>
                <a:cubicBezTo>
                  <a:pt x="608375" y="1129305"/>
                  <a:pt x="610860" y="1126747"/>
                  <a:pt x="615757" y="1126272"/>
                </a:cubicBezTo>
                <a:cubicBezTo>
                  <a:pt x="616269" y="1120899"/>
                  <a:pt x="618316" y="1115418"/>
                  <a:pt x="621897" y="1109826"/>
                </a:cubicBezTo>
                <a:cubicBezTo>
                  <a:pt x="625478" y="1104235"/>
                  <a:pt x="627525" y="1093929"/>
                  <a:pt x="628037" y="1078909"/>
                </a:cubicBezTo>
                <a:lnTo>
                  <a:pt x="636808" y="1075400"/>
                </a:lnTo>
                <a:cubicBezTo>
                  <a:pt x="637831" y="1072696"/>
                  <a:pt x="641924" y="1067579"/>
                  <a:pt x="649087" y="1060051"/>
                </a:cubicBezTo>
                <a:cubicBezTo>
                  <a:pt x="656250" y="1052523"/>
                  <a:pt x="660343" y="1048283"/>
                  <a:pt x="661366" y="1047333"/>
                </a:cubicBezTo>
                <a:lnTo>
                  <a:pt x="664874" y="1047333"/>
                </a:lnTo>
                <a:cubicBezTo>
                  <a:pt x="664436" y="1044081"/>
                  <a:pt x="663997" y="1039622"/>
                  <a:pt x="663559" y="1033958"/>
                </a:cubicBezTo>
                <a:cubicBezTo>
                  <a:pt x="663120" y="1028293"/>
                  <a:pt x="665313" y="1025150"/>
                  <a:pt x="670137" y="1024529"/>
                </a:cubicBezTo>
                <a:cubicBezTo>
                  <a:pt x="670028" y="1023250"/>
                  <a:pt x="669370" y="1020984"/>
                  <a:pt x="668164" y="1017731"/>
                </a:cubicBezTo>
                <a:cubicBezTo>
                  <a:pt x="666958" y="1014479"/>
                  <a:pt x="665861" y="1012651"/>
                  <a:pt x="664874" y="1012249"/>
                </a:cubicBezTo>
                <a:lnTo>
                  <a:pt x="664874" y="1017512"/>
                </a:lnTo>
                <a:cubicBezTo>
                  <a:pt x="654313" y="1018170"/>
                  <a:pt x="644738" y="1018170"/>
                  <a:pt x="636150" y="1017512"/>
                </a:cubicBezTo>
                <a:cubicBezTo>
                  <a:pt x="627561" y="1016854"/>
                  <a:pt x="620179" y="1011592"/>
                  <a:pt x="614003" y="1001724"/>
                </a:cubicBezTo>
                <a:cubicBezTo>
                  <a:pt x="601541" y="1002784"/>
                  <a:pt x="583926" y="1005488"/>
                  <a:pt x="561158" y="1009837"/>
                </a:cubicBezTo>
                <a:cubicBezTo>
                  <a:pt x="538390" y="1014186"/>
                  <a:pt x="522091" y="1019083"/>
                  <a:pt x="512260" y="1024529"/>
                </a:cubicBezTo>
                <a:cubicBezTo>
                  <a:pt x="504951" y="1024529"/>
                  <a:pt x="498519" y="1026283"/>
                  <a:pt x="492964" y="1029791"/>
                </a:cubicBezTo>
                <a:cubicBezTo>
                  <a:pt x="486130" y="1031436"/>
                  <a:pt x="474362" y="1035164"/>
                  <a:pt x="457661" y="1040974"/>
                </a:cubicBezTo>
                <a:cubicBezTo>
                  <a:pt x="440960" y="1046785"/>
                  <a:pt x="428754" y="1050074"/>
                  <a:pt x="421042" y="1050842"/>
                </a:cubicBezTo>
                <a:cubicBezTo>
                  <a:pt x="412820" y="1055373"/>
                  <a:pt x="400760" y="1062098"/>
                  <a:pt x="384862" y="1071015"/>
                </a:cubicBezTo>
                <a:cubicBezTo>
                  <a:pt x="368965" y="1079932"/>
                  <a:pt x="356466" y="1084902"/>
                  <a:pt x="347367" y="1085925"/>
                </a:cubicBezTo>
                <a:cubicBezTo>
                  <a:pt x="341483" y="1085341"/>
                  <a:pt x="338778" y="1083002"/>
                  <a:pt x="339253" y="1078909"/>
                </a:cubicBezTo>
                <a:cubicBezTo>
                  <a:pt x="339729" y="1074816"/>
                  <a:pt x="336586" y="1072477"/>
                  <a:pt x="329825" y="1071892"/>
                </a:cubicBezTo>
                <a:cubicBezTo>
                  <a:pt x="323722" y="1071965"/>
                  <a:pt x="317947" y="1072696"/>
                  <a:pt x="312502" y="1074085"/>
                </a:cubicBezTo>
                <a:cubicBezTo>
                  <a:pt x="307057" y="1075473"/>
                  <a:pt x="301721" y="1077081"/>
                  <a:pt x="296495" y="1078909"/>
                </a:cubicBezTo>
                <a:cubicBezTo>
                  <a:pt x="291342" y="1083806"/>
                  <a:pt x="283668" y="1086291"/>
                  <a:pt x="273471" y="1086364"/>
                </a:cubicBezTo>
                <a:cubicBezTo>
                  <a:pt x="263275" y="1086437"/>
                  <a:pt x="255162" y="1086291"/>
                  <a:pt x="249132" y="1085925"/>
                </a:cubicBezTo>
                <a:lnTo>
                  <a:pt x="242115" y="1099959"/>
                </a:lnTo>
                <a:lnTo>
                  <a:pt x="214048" y="1099959"/>
                </a:lnTo>
                <a:cubicBezTo>
                  <a:pt x="189453" y="1099374"/>
                  <a:pt x="165406" y="1097035"/>
                  <a:pt x="141907" y="1092942"/>
                </a:cubicBezTo>
                <a:cubicBezTo>
                  <a:pt x="118409" y="1088849"/>
                  <a:pt x="95677" y="1086510"/>
                  <a:pt x="73713" y="1085925"/>
                </a:cubicBezTo>
                <a:lnTo>
                  <a:pt x="64942" y="1078909"/>
                </a:lnTo>
                <a:cubicBezTo>
                  <a:pt x="64577" y="1072623"/>
                  <a:pt x="63992" y="1064583"/>
                  <a:pt x="63188" y="1054789"/>
                </a:cubicBezTo>
                <a:cubicBezTo>
                  <a:pt x="62384" y="1044994"/>
                  <a:pt x="58291" y="1039586"/>
                  <a:pt x="50909" y="1038562"/>
                </a:cubicBezTo>
                <a:lnTo>
                  <a:pt x="47401" y="1038562"/>
                </a:lnTo>
                <a:cubicBezTo>
                  <a:pt x="46523" y="1044154"/>
                  <a:pt x="43015" y="1048759"/>
                  <a:pt x="36875" y="1052376"/>
                </a:cubicBezTo>
                <a:cubicBezTo>
                  <a:pt x="30736" y="1055995"/>
                  <a:pt x="27227" y="1061915"/>
                  <a:pt x="26350" y="1070138"/>
                </a:cubicBezTo>
                <a:cubicBezTo>
                  <a:pt x="19407" y="1071380"/>
                  <a:pt x="15752" y="1076350"/>
                  <a:pt x="15387" y="1085048"/>
                </a:cubicBezTo>
                <a:cubicBezTo>
                  <a:pt x="15021" y="1093746"/>
                  <a:pt x="12244" y="1098716"/>
                  <a:pt x="7054" y="1099959"/>
                </a:cubicBezTo>
                <a:cubicBezTo>
                  <a:pt x="3692" y="1099593"/>
                  <a:pt x="1645" y="1097693"/>
                  <a:pt x="915" y="1094258"/>
                </a:cubicBezTo>
                <a:cubicBezTo>
                  <a:pt x="184" y="1090822"/>
                  <a:pt x="-109" y="1088045"/>
                  <a:pt x="37" y="1085925"/>
                </a:cubicBezTo>
                <a:lnTo>
                  <a:pt x="37" y="1061367"/>
                </a:lnTo>
                <a:lnTo>
                  <a:pt x="7054" y="1056104"/>
                </a:lnTo>
                <a:cubicBezTo>
                  <a:pt x="7858" y="1049745"/>
                  <a:pt x="11074" y="1042290"/>
                  <a:pt x="16702" y="1033738"/>
                </a:cubicBezTo>
                <a:cubicBezTo>
                  <a:pt x="22330" y="1025187"/>
                  <a:pt x="25546" y="1016854"/>
                  <a:pt x="26350" y="1008741"/>
                </a:cubicBezTo>
                <a:lnTo>
                  <a:pt x="42138" y="999970"/>
                </a:lnTo>
                <a:cubicBezTo>
                  <a:pt x="42357" y="993026"/>
                  <a:pt x="43234" y="986302"/>
                  <a:pt x="44769" y="979797"/>
                </a:cubicBezTo>
                <a:cubicBezTo>
                  <a:pt x="46304" y="973292"/>
                  <a:pt x="47181" y="966568"/>
                  <a:pt x="47401" y="959624"/>
                </a:cubicBezTo>
                <a:lnTo>
                  <a:pt x="40384" y="942082"/>
                </a:lnTo>
                <a:cubicBezTo>
                  <a:pt x="40640" y="938647"/>
                  <a:pt x="42321" y="936308"/>
                  <a:pt x="45427" y="935065"/>
                </a:cubicBezTo>
                <a:cubicBezTo>
                  <a:pt x="48533" y="933823"/>
                  <a:pt x="51530" y="933238"/>
                  <a:pt x="54417" y="933311"/>
                </a:cubicBezTo>
                <a:cubicBezTo>
                  <a:pt x="55294" y="923334"/>
                  <a:pt x="58803" y="918729"/>
                  <a:pt x="64942" y="919497"/>
                </a:cubicBezTo>
                <a:cubicBezTo>
                  <a:pt x="71082" y="920264"/>
                  <a:pt x="74590" y="917852"/>
                  <a:pt x="75468" y="912261"/>
                </a:cubicBezTo>
                <a:cubicBezTo>
                  <a:pt x="76345" y="899945"/>
                  <a:pt x="79853" y="891686"/>
                  <a:pt x="85993" y="887483"/>
                </a:cubicBezTo>
                <a:cubicBezTo>
                  <a:pt x="92132" y="883280"/>
                  <a:pt x="95641" y="878091"/>
                  <a:pt x="96518" y="871915"/>
                </a:cubicBezTo>
                <a:cubicBezTo>
                  <a:pt x="91730" y="858831"/>
                  <a:pt x="92973" y="846406"/>
                  <a:pt x="100245" y="834638"/>
                </a:cubicBezTo>
                <a:cubicBezTo>
                  <a:pt x="107518" y="822870"/>
                  <a:pt x="117970" y="816584"/>
                  <a:pt x="131602" y="815781"/>
                </a:cubicBezTo>
                <a:cubicBezTo>
                  <a:pt x="132186" y="809860"/>
                  <a:pt x="134525" y="804598"/>
                  <a:pt x="138618" y="799993"/>
                </a:cubicBezTo>
                <a:cubicBezTo>
                  <a:pt x="142711" y="795388"/>
                  <a:pt x="145050" y="790125"/>
                  <a:pt x="145635" y="784205"/>
                </a:cubicBezTo>
                <a:lnTo>
                  <a:pt x="166685" y="759647"/>
                </a:lnTo>
                <a:cubicBezTo>
                  <a:pt x="166393" y="755298"/>
                  <a:pt x="166539" y="752155"/>
                  <a:pt x="167124" y="750218"/>
                </a:cubicBezTo>
                <a:cubicBezTo>
                  <a:pt x="167709" y="748281"/>
                  <a:pt x="170486" y="747331"/>
                  <a:pt x="175456" y="747367"/>
                </a:cubicBezTo>
                <a:lnTo>
                  <a:pt x="185981" y="729825"/>
                </a:lnTo>
                <a:cubicBezTo>
                  <a:pt x="188576" y="728875"/>
                  <a:pt x="190403" y="727267"/>
                  <a:pt x="191463" y="725001"/>
                </a:cubicBezTo>
                <a:cubicBezTo>
                  <a:pt x="192523" y="722736"/>
                  <a:pt x="193035" y="720250"/>
                  <a:pt x="192998" y="717546"/>
                </a:cubicBezTo>
                <a:lnTo>
                  <a:pt x="207032" y="703512"/>
                </a:lnTo>
                <a:cubicBezTo>
                  <a:pt x="207251" y="697300"/>
                  <a:pt x="209444" y="691745"/>
                  <a:pt x="213610" y="686848"/>
                </a:cubicBezTo>
                <a:cubicBezTo>
                  <a:pt x="217776" y="681951"/>
                  <a:pt x="222600" y="678150"/>
                  <a:pt x="228082" y="675445"/>
                </a:cubicBezTo>
                <a:cubicBezTo>
                  <a:pt x="232577" y="663934"/>
                  <a:pt x="238497" y="652751"/>
                  <a:pt x="245843" y="641897"/>
                </a:cubicBezTo>
                <a:cubicBezTo>
                  <a:pt x="253189" y="631043"/>
                  <a:pt x="261302" y="621175"/>
                  <a:pt x="270182" y="612295"/>
                </a:cubicBezTo>
                <a:cubicBezTo>
                  <a:pt x="270475" y="608932"/>
                  <a:pt x="271644" y="606009"/>
                  <a:pt x="273691" y="603524"/>
                </a:cubicBezTo>
                <a:cubicBezTo>
                  <a:pt x="275737" y="601039"/>
                  <a:pt x="276907" y="598115"/>
                  <a:pt x="277199" y="594753"/>
                </a:cubicBezTo>
                <a:lnTo>
                  <a:pt x="284216" y="578965"/>
                </a:lnTo>
                <a:cubicBezTo>
                  <a:pt x="284508" y="572862"/>
                  <a:pt x="286116" y="567088"/>
                  <a:pt x="289040" y="561643"/>
                </a:cubicBezTo>
                <a:cubicBezTo>
                  <a:pt x="291964" y="556197"/>
                  <a:pt x="294449" y="550862"/>
                  <a:pt x="296495" y="545636"/>
                </a:cubicBezTo>
                <a:lnTo>
                  <a:pt x="303512" y="542127"/>
                </a:lnTo>
                <a:cubicBezTo>
                  <a:pt x="307313" y="531895"/>
                  <a:pt x="311990" y="522539"/>
                  <a:pt x="317545" y="514060"/>
                </a:cubicBezTo>
                <a:cubicBezTo>
                  <a:pt x="318203" y="506715"/>
                  <a:pt x="320834" y="501233"/>
                  <a:pt x="325439" y="497615"/>
                </a:cubicBezTo>
                <a:cubicBezTo>
                  <a:pt x="330044" y="493997"/>
                  <a:pt x="332675" y="488953"/>
                  <a:pt x="333333" y="482485"/>
                </a:cubicBezTo>
                <a:cubicBezTo>
                  <a:pt x="333260" y="481498"/>
                  <a:pt x="333406" y="480402"/>
                  <a:pt x="333772" y="479196"/>
                </a:cubicBezTo>
                <a:cubicBezTo>
                  <a:pt x="334137" y="477990"/>
                  <a:pt x="335160" y="477332"/>
                  <a:pt x="336841" y="477222"/>
                </a:cubicBezTo>
                <a:cubicBezTo>
                  <a:pt x="346380" y="475907"/>
                  <a:pt x="349669" y="470644"/>
                  <a:pt x="346709" y="461435"/>
                </a:cubicBezTo>
                <a:cubicBezTo>
                  <a:pt x="343749" y="452225"/>
                  <a:pt x="345722" y="446963"/>
                  <a:pt x="352629" y="445647"/>
                </a:cubicBezTo>
                <a:cubicBezTo>
                  <a:pt x="352702" y="442139"/>
                  <a:pt x="353872" y="439507"/>
                  <a:pt x="356138" y="437753"/>
                </a:cubicBezTo>
                <a:cubicBezTo>
                  <a:pt x="358403" y="435999"/>
                  <a:pt x="361327" y="435122"/>
                  <a:pt x="364908" y="435122"/>
                </a:cubicBezTo>
                <a:lnTo>
                  <a:pt x="366663" y="435122"/>
                </a:lnTo>
                <a:cubicBezTo>
                  <a:pt x="366370" y="428397"/>
                  <a:pt x="368709" y="422550"/>
                  <a:pt x="373679" y="417580"/>
                </a:cubicBezTo>
                <a:lnTo>
                  <a:pt x="380696" y="400038"/>
                </a:lnTo>
                <a:cubicBezTo>
                  <a:pt x="385045" y="396420"/>
                  <a:pt x="389065" y="392254"/>
                  <a:pt x="392756" y="387539"/>
                </a:cubicBezTo>
                <a:cubicBezTo>
                  <a:pt x="396447" y="382825"/>
                  <a:pt x="400029" y="378220"/>
                  <a:pt x="403501" y="373725"/>
                </a:cubicBezTo>
                <a:lnTo>
                  <a:pt x="408763" y="354429"/>
                </a:lnTo>
                <a:cubicBezTo>
                  <a:pt x="416511" y="356074"/>
                  <a:pt x="420312" y="354100"/>
                  <a:pt x="420165" y="348509"/>
                </a:cubicBezTo>
                <a:cubicBezTo>
                  <a:pt x="420019" y="342917"/>
                  <a:pt x="422066" y="339628"/>
                  <a:pt x="426305" y="338641"/>
                </a:cubicBezTo>
                <a:cubicBezTo>
                  <a:pt x="428973" y="338788"/>
                  <a:pt x="431092" y="338495"/>
                  <a:pt x="432664" y="337764"/>
                </a:cubicBezTo>
                <a:cubicBezTo>
                  <a:pt x="434235" y="337033"/>
                  <a:pt x="435039" y="334987"/>
                  <a:pt x="435076" y="331625"/>
                </a:cubicBezTo>
                <a:cubicBezTo>
                  <a:pt x="443628" y="314192"/>
                  <a:pt x="452837" y="298186"/>
                  <a:pt x="462704" y="283604"/>
                </a:cubicBezTo>
                <a:cubicBezTo>
                  <a:pt x="472572" y="269022"/>
                  <a:pt x="484412" y="255208"/>
                  <a:pt x="498227" y="242161"/>
                </a:cubicBezTo>
                <a:cubicBezTo>
                  <a:pt x="497934" y="237739"/>
                  <a:pt x="498081" y="234304"/>
                  <a:pt x="498665" y="231855"/>
                </a:cubicBezTo>
                <a:cubicBezTo>
                  <a:pt x="499250" y="229407"/>
                  <a:pt x="502027" y="228164"/>
                  <a:pt x="506998" y="228128"/>
                </a:cubicBezTo>
                <a:lnTo>
                  <a:pt x="512260" y="228128"/>
                </a:lnTo>
                <a:lnTo>
                  <a:pt x="522785" y="207077"/>
                </a:lnTo>
                <a:cubicBezTo>
                  <a:pt x="528413" y="205981"/>
                  <a:pt x="532506" y="201595"/>
                  <a:pt x="535065" y="193921"/>
                </a:cubicBezTo>
                <a:cubicBezTo>
                  <a:pt x="537623" y="186246"/>
                  <a:pt x="541716" y="181861"/>
                  <a:pt x="547344" y="180764"/>
                </a:cubicBezTo>
                <a:cubicBezTo>
                  <a:pt x="547271" y="174917"/>
                  <a:pt x="548733" y="168631"/>
                  <a:pt x="551729" y="161907"/>
                </a:cubicBezTo>
                <a:cubicBezTo>
                  <a:pt x="554726" y="155183"/>
                  <a:pt x="559696" y="151528"/>
                  <a:pt x="566640" y="150943"/>
                </a:cubicBezTo>
                <a:lnTo>
                  <a:pt x="566640" y="131647"/>
                </a:lnTo>
                <a:cubicBezTo>
                  <a:pt x="568102" y="130185"/>
                  <a:pt x="570441" y="129601"/>
                  <a:pt x="573657" y="129893"/>
                </a:cubicBezTo>
                <a:cubicBezTo>
                  <a:pt x="576252" y="130149"/>
                  <a:pt x="578079" y="130076"/>
                  <a:pt x="579139" y="129674"/>
                </a:cubicBezTo>
                <a:cubicBezTo>
                  <a:pt x="580198" y="129272"/>
                  <a:pt x="580710" y="127006"/>
                  <a:pt x="580674" y="122876"/>
                </a:cubicBezTo>
                <a:cubicBezTo>
                  <a:pt x="583488" y="119770"/>
                  <a:pt x="587069" y="115896"/>
                  <a:pt x="591418" y="111255"/>
                </a:cubicBezTo>
                <a:cubicBezTo>
                  <a:pt x="595767" y="106614"/>
                  <a:pt x="599787" y="104055"/>
                  <a:pt x="603478" y="103580"/>
                </a:cubicBezTo>
                <a:cubicBezTo>
                  <a:pt x="606000" y="103726"/>
                  <a:pt x="607534" y="104750"/>
                  <a:pt x="608083" y="106650"/>
                </a:cubicBezTo>
                <a:cubicBezTo>
                  <a:pt x="608631" y="108550"/>
                  <a:pt x="608850" y="110451"/>
                  <a:pt x="608740" y="112351"/>
                </a:cubicBezTo>
                <a:cubicBezTo>
                  <a:pt x="608704" y="115129"/>
                  <a:pt x="608339" y="118345"/>
                  <a:pt x="607644" y="121999"/>
                </a:cubicBezTo>
                <a:cubicBezTo>
                  <a:pt x="606950" y="125654"/>
                  <a:pt x="606146" y="128870"/>
                  <a:pt x="605232" y="131647"/>
                </a:cubicBezTo>
                <a:lnTo>
                  <a:pt x="587690" y="138664"/>
                </a:lnTo>
                <a:cubicBezTo>
                  <a:pt x="587325" y="145608"/>
                  <a:pt x="584986" y="151894"/>
                  <a:pt x="580674" y="157522"/>
                </a:cubicBezTo>
                <a:cubicBezTo>
                  <a:pt x="576361" y="163150"/>
                  <a:pt x="572268" y="168558"/>
                  <a:pt x="568394" y="173748"/>
                </a:cubicBezTo>
                <a:lnTo>
                  <a:pt x="568394" y="180764"/>
                </a:lnTo>
                <a:lnTo>
                  <a:pt x="582428" y="164977"/>
                </a:lnTo>
                <a:lnTo>
                  <a:pt x="599970" y="164977"/>
                </a:lnTo>
                <a:cubicBezTo>
                  <a:pt x="606694" y="154744"/>
                  <a:pt x="614295" y="145388"/>
                  <a:pt x="622774" y="136910"/>
                </a:cubicBezTo>
                <a:cubicBezTo>
                  <a:pt x="628146" y="136069"/>
                  <a:pt x="632751" y="131611"/>
                  <a:pt x="636588" y="123534"/>
                </a:cubicBezTo>
                <a:cubicBezTo>
                  <a:pt x="640426" y="115458"/>
                  <a:pt x="642838" y="108806"/>
                  <a:pt x="643824" y="103580"/>
                </a:cubicBezTo>
                <a:lnTo>
                  <a:pt x="650841" y="98318"/>
                </a:lnTo>
                <a:cubicBezTo>
                  <a:pt x="652668" y="93969"/>
                  <a:pt x="655153" y="89949"/>
                  <a:pt x="658296" y="86258"/>
                </a:cubicBezTo>
                <a:cubicBezTo>
                  <a:pt x="661439" y="82567"/>
                  <a:pt x="664801" y="78985"/>
                  <a:pt x="668383" y="75513"/>
                </a:cubicBezTo>
                <a:lnTo>
                  <a:pt x="684171" y="82530"/>
                </a:lnTo>
                <a:cubicBezTo>
                  <a:pt x="686071" y="82640"/>
                  <a:pt x="687971" y="82420"/>
                  <a:pt x="689872" y="81872"/>
                </a:cubicBezTo>
                <a:cubicBezTo>
                  <a:pt x="691772" y="81324"/>
                  <a:pt x="692795" y="79789"/>
                  <a:pt x="692942" y="77267"/>
                </a:cubicBezTo>
                <a:lnTo>
                  <a:pt x="692942" y="75513"/>
                </a:lnTo>
                <a:cubicBezTo>
                  <a:pt x="696596" y="73467"/>
                  <a:pt x="703759" y="65281"/>
                  <a:pt x="714430" y="50955"/>
                </a:cubicBezTo>
                <a:cubicBezTo>
                  <a:pt x="725102" y="36629"/>
                  <a:pt x="733142" y="28443"/>
                  <a:pt x="738550" y="26396"/>
                </a:cubicBezTo>
                <a:cubicBezTo>
                  <a:pt x="740268" y="22632"/>
                  <a:pt x="744288" y="16127"/>
                  <a:pt x="750610" y="6881"/>
                </a:cubicBezTo>
                <a:cubicBezTo>
                  <a:pt x="753772" y="2258"/>
                  <a:pt x="756248" y="-36"/>
                  <a:pt x="758038" y="1"/>
                </a:cubicBez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表格图表排版</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表格排版页</a:t>
            </a:r>
            <a:endParaRPr lang="zh-CN" altLang="en-US" dirty="0"/>
          </a:p>
        </p:txBody>
      </p:sp>
      <p:graphicFrame>
        <p:nvGraphicFramePr>
          <p:cNvPr id="3" name="表格 3"/>
          <p:cNvGraphicFramePr>
            <a:graphicFrameLocks noGrp="1"/>
          </p:cNvGraphicFramePr>
          <p:nvPr/>
        </p:nvGraphicFramePr>
        <p:xfrm>
          <a:off x="660400" y="3086100"/>
          <a:ext cx="10858500" cy="3149598"/>
        </p:xfrm>
        <a:graphic>
          <a:graphicData uri="http://schemas.openxmlformats.org/drawingml/2006/table">
            <a:tbl>
              <a:tblPr firstRow="1" bandRow="1">
                <a:tableStyleId>{5C22544A-7EE6-4342-B048-85BDC9FD1C3A}</a:tableStyleId>
              </a:tblPr>
              <a:tblGrid>
                <a:gridCol w="1809750"/>
                <a:gridCol w="1809750"/>
                <a:gridCol w="1809750"/>
                <a:gridCol w="1809750"/>
                <a:gridCol w="1809750"/>
                <a:gridCol w="1809750"/>
              </a:tblGrid>
              <a:tr h="524933">
                <a:tc>
                  <a:txBody>
                    <a:bodyPr/>
                    <a:lstStyle/>
                    <a:p>
                      <a:pPr algn="ctr"/>
                      <a:r>
                        <a:rPr lang="zh-CN" altLang="en-US" sz="1600" dirty="0"/>
                        <a:t>类别</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1600" dirty="0"/>
                        <a:t>标题一</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1600" dirty="0"/>
                        <a:t>标题二</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1600" dirty="0"/>
                        <a:t>标题三</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1600" dirty="0"/>
                        <a:t>标题四</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1600" dirty="0"/>
                        <a:t>标题五</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524933">
                <a:tc>
                  <a:txBody>
                    <a:bodyPr/>
                    <a:lstStyle/>
                    <a:p>
                      <a:pPr algn="ctr"/>
                      <a:r>
                        <a:rPr lang="zh-CN" altLang="en-US" sz="1600" dirty="0"/>
                        <a:t>类别一</a:t>
                      </a: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525145">
                <a:tc>
                  <a:txBody>
                    <a:bodyPr/>
                    <a:lstStyle/>
                    <a:p>
                      <a:pPr algn="ctr"/>
                      <a:r>
                        <a:rPr lang="zh-CN" altLang="en-US" sz="1600" dirty="0"/>
                        <a:t>类别二</a:t>
                      </a: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524933">
                <a:tc>
                  <a:txBody>
                    <a:bodyPr/>
                    <a:lstStyle/>
                    <a:p>
                      <a:pPr algn="ctr"/>
                      <a:r>
                        <a:rPr lang="zh-CN" altLang="en-US" sz="1600" dirty="0"/>
                        <a:t>类别三</a:t>
                      </a: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524933">
                <a:tc>
                  <a:txBody>
                    <a:bodyPr/>
                    <a:lstStyle/>
                    <a:p>
                      <a:pPr algn="ctr"/>
                      <a:r>
                        <a:rPr lang="zh-CN" altLang="en-US" sz="1600" dirty="0"/>
                        <a:t>类别四</a:t>
                      </a: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524933">
                <a:tc>
                  <a:txBody>
                    <a:bodyPr/>
                    <a:lstStyle/>
                    <a:p>
                      <a:pPr algn="ctr"/>
                      <a:r>
                        <a:rPr lang="zh-CN" altLang="en-US" sz="1600" dirty="0"/>
                        <a:t>类别六</a:t>
                      </a: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文本框 10"/>
          <p:cNvSpPr txBox="1"/>
          <p:nvPr/>
        </p:nvSpPr>
        <p:spPr>
          <a:xfrm>
            <a:off x="2188029" y="2287430"/>
            <a:ext cx="7815942" cy="417358"/>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a:t>
            </a:r>
            <a:endParaRPr lang="zh-CN" altLang="en-US" dirty="0">
              <a:solidFill>
                <a:schemeClr val="tx1">
                  <a:lumMod val="85000"/>
                  <a:lumOff val="15000"/>
                </a:schemeClr>
              </a:solidFill>
            </a:endParaRPr>
          </a:p>
        </p:txBody>
      </p:sp>
      <p:sp>
        <p:nvSpPr>
          <p:cNvPr id="12" name="文本框 11"/>
          <p:cNvSpPr txBox="1"/>
          <p:nvPr/>
        </p:nvSpPr>
        <p:spPr>
          <a:xfrm>
            <a:off x="4662714" y="1299634"/>
            <a:ext cx="2866571" cy="525913"/>
          </a:xfrm>
          <a:prstGeom prst="rect">
            <a:avLst/>
          </a:prstGeom>
          <a:noFill/>
        </p:spPr>
        <p:txBody>
          <a:bodyPr wrap="square" rtlCol="0">
            <a:spAutoFit/>
          </a:bodyPr>
          <a:lstStyle/>
          <a:p>
            <a:pPr algn="ct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请输入结论信息</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13" name="矩形: 圆角 12"/>
          <p:cNvSpPr/>
          <p:nvPr/>
        </p:nvSpPr>
        <p:spPr>
          <a:xfrm>
            <a:off x="5646000" y="2041601"/>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p:cNvPicPr>
            <a:picLocks noGrp="1" noChangeAspect="1"/>
          </p:cNvPicPr>
          <p:nvPr>
            <p:ph type="pic" sz="quarter" idx="14"/>
          </p:nvPr>
        </p:nvPicPr>
        <p:blipFill rotWithShape="1">
          <a:blip r:embed="rId1" cstate="screen"/>
          <a:srcRect/>
          <a:stretch>
            <a:fillRect/>
          </a:stretch>
        </p:blipFill>
        <p:spPr>
          <a:xfrm>
            <a:off x="0" y="1"/>
            <a:ext cx="5274220" cy="6857999"/>
          </a:xfrm>
        </p:spPr>
      </p:pic>
      <p:sp>
        <p:nvSpPr>
          <p:cNvPr id="2" name="文本占位符 1"/>
          <p:cNvSpPr>
            <a:spLocks noGrp="1"/>
          </p:cNvSpPr>
          <p:nvPr>
            <p:ph type="body" sz="quarter" idx="10"/>
          </p:nvPr>
        </p:nvSpPr>
        <p:spPr/>
        <p:txBody>
          <a:bodyPr/>
          <a:lstStyle/>
          <a:p>
            <a:r>
              <a:rPr lang="zh-CN" altLang="en-US" dirty="0"/>
              <a:t>简介</a:t>
            </a:r>
            <a:endParaRPr lang="zh-CN" altLang="en-US" dirty="0"/>
          </a:p>
        </p:txBody>
      </p:sp>
      <p:sp>
        <p:nvSpPr>
          <p:cNvPr id="3" name="文本占位符 2"/>
          <p:cNvSpPr>
            <a:spLocks noGrp="1"/>
          </p:cNvSpPr>
          <p:nvPr>
            <p:ph type="body" sz="quarter" idx="11"/>
          </p:nvPr>
        </p:nvSpPr>
        <p:spPr/>
        <p:txBody>
          <a:bodyPr/>
          <a:lstStyle/>
          <a:p>
            <a:r>
              <a:rPr lang="zh-CN" altLang="en-US" dirty="0"/>
              <a:t>研究方法</a:t>
            </a:r>
            <a:endParaRPr lang="zh-CN" altLang="en-US" dirty="0"/>
          </a:p>
        </p:txBody>
      </p:sp>
      <p:sp>
        <p:nvSpPr>
          <p:cNvPr id="4" name="文本占位符 3"/>
          <p:cNvSpPr>
            <a:spLocks noGrp="1"/>
          </p:cNvSpPr>
          <p:nvPr>
            <p:ph type="body" sz="quarter" idx="12"/>
          </p:nvPr>
        </p:nvSpPr>
        <p:spPr/>
        <p:txBody>
          <a:bodyPr/>
          <a:lstStyle/>
          <a:p>
            <a:r>
              <a:rPr lang="zh-CN" altLang="en-US" dirty="0"/>
              <a:t>实验结果</a:t>
            </a:r>
            <a:endParaRPr lang="zh-CN" altLang="en-US" dirty="0"/>
          </a:p>
        </p:txBody>
      </p:sp>
      <p:sp>
        <p:nvSpPr>
          <p:cNvPr id="5" name="文本占位符 4"/>
          <p:cNvSpPr>
            <a:spLocks noGrp="1"/>
          </p:cNvSpPr>
          <p:nvPr>
            <p:ph type="body" sz="quarter" idx="13"/>
          </p:nvPr>
        </p:nvSpPr>
        <p:spPr/>
        <p:txBody>
          <a:bodyPr/>
          <a:lstStyle/>
          <a:p>
            <a:r>
              <a:rPr lang="zh-CN" altLang="en-US" dirty="0"/>
              <a:t>致谢</a:t>
            </a:r>
            <a:endParaRPr lang="zh-CN" altLang="en-US" dirty="0"/>
          </a:p>
        </p:txBody>
      </p:sp>
      <p:grpSp>
        <p:nvGrpSpPr>
          <p:cNvPr id="6" name="组合 5"/>
          <p:cNvGrpSpPr/>
          <p:nvPr/>
        </p:nvGrpSpPr>
        <p:grpSpPr>
          <a:xfrm>
            <a:off x="6210303" y="1473208"/>
            <a:ext cx="951736" cy="654704"/>
            <a:chOff x="968114" y="3429000"/>
            <a:chExt cx="1071701" cy="737229"/>
          </a:xfrm>
        </p:grpSpPr>
        <p:sp>
          <p:nvSpPr>
            <p:cNvPr id="7" name="文本框 6"/>
            <p:cNvSpPr txBox="1"/>
            <p:nvPr/>
          </p:nvSpPr>
          <p:spPr>
            <a:xfrm rot="20320663">
              <a:off x="968114" y="3530542"/>
              <a:ext cx="610618" cy="553056"/>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8" name="文本框 7"/>
            <p:cNvSpPr txBox="1"/>
            <p:nvPr/>
          </p:nvSpPr>
          <p:spPr>
            <a:xfrm>
              <a:off x="1627933" y="3429000"/>
              <a:ext cx="411882" cy="737229"/>
            </a:xfrm>
            <a:custGeom>
              <a:avLst/>
              <a:gdLst/>
              <a:ahLst/>
              <a:cxnLst/>
              <a:rect l="l" t="t" r="r" b="b"/>
              <a:pathLst>
                <a:path w="1077071" h="1927852">
                  <a:moveTo>
                    <a:pt x="194714" y="1464746"/>
                  </a:moveTo>
                  <a:cubicBezTo>
                    <a:pt x="194714" y="1466025"/>
                    <a:pt x="195153" y="1468291"/>
                    <a:pt x="196030" y="1471544"/>
                  </a:cubicBezTo>
                  <a:cubicBezTo>
                    <a:pt x="196907" y="1474796"/>
                    <a:pt x="198223" y="1476623"/>
                    <a:pt x="199977" y="1477025"/>
                  </a:cubicBezTo>
                  <a:cubicBezTo>
                    <a:pt x="200817" y="1476843"/>
                    <a:pt x="201329" y="1475893"/>
                    <a:pt x="201512" y="1474175"/>
                  </a:cubicBezTo>
                  <a:cubicBezTo>
                    <a:pt x="201695" y="1472457"/>
                    <a:pt x="201768" y="1471069"/>
                    <a:pt x="201731" y="1470009"/>
                  </a:cubicBezTo>
                  <a:cubicBezTo>
                    <a:pt x="202097" y="1470045"/>
                    <a:pt x="203558" y="1469972"/>
                    <a:pt x="206117" y="1469789"/>
                  </a:cubicBezTo>
                  <a:cubicBezTo>
                    <a:pt x="208675" y="1469607"/>
                    <a:pt x="210137" y="1469095"/>
                    <a:pt x="210502" y="1468255"/>
                  </a:cubicBezTo>
                  <a:cubicBezTo>
                    <a:pt x="209954" y="1468108"/>
                    <a:pt x="207542" y="1467524"/>
                    <a:pt x="203266" y="1466500"/>
                  </a:cubicBezTo>
                  <a:cubicBezTo>
                    <a:pt x="198990" y="1465477"/>
                    <a:pt x="196140" y="1464892"/>
                    <a:pt x="194714" y="1464746"/>
                  </a:cubicBezTo>
                  <a:close/>
                  <a:moveTo>
                    <a:pt x="222781" y="1382299"/>
                  </a:moveTo>
                  <a:cubicBezTo>
                    <a:pt x="221795" y="1383213"/>
                    <a:pt x="220698" y="1384456"/>
                    <a:pt x="219492" y="1386027"/>
                  </a:cubicBezTo>
                  <a:cubicBezTo>
                    <a:pt x="218286" y="1387599"/>
                    <a:pt x="217628" y="1389280"/>
                    <a:pt x="217519" y="1391070"/>
                  </a:cubicBezTo>
                  <a:cubicBezTo>
                    <a:pt x="217628" y="1392751"/>
                    <a:pt x="218286" y="1393775"/>
                    <a:pt x="219492" y="1394140"/>
                  </a:cubicBezTo>
                  <a:cubicBezTo>
                    <a:pt x="220698" y="1394506"/>
                    <a:pt x="221795" y="1394652"/>
                    <a:pt x="222781" y="1394579"/>
                  </a:cubicBezTo>
                  <a:cubicBezTo>
                    <a:pt x="223841" y="1394652"/>
                    <a:pt x="225230" y="1394506"/>
                    <a:pt x="226948" y="1394140"/>
                  </a:cubicBezTo>
                  <a:cubicBezTo>
                    <a:pt x="228665" y="1393775"/>
                    <a:pt x="229615" y="1392751"/>
                    <a:pt x="229798" y="1391070"/>
                  </a:cubicBezTo>
                  <a:cubicBezTo>
                    <a:pt x="229615" y="1389280"/>
                    <a:pt x="228665" y="1387599"/>
                    <a:pt x="226948" y="1386027"/>
                  </a:cubicBezTo>
                  <a:cubicBezTo>
                    <a:pt x="225230" y="1384456"/>
                    <a:pt x="223841" y="1383213"/>
                    <a:pt x="222781" y="1382299"/>
                  </a:cubicBezTo>
                  <a:close/>
                  <a:moveTo>
                    <a:pt x="319262" y="1333182"/>
                  </a:moveTo>
                  <a:cubicBezTo>
                    <a:pt x="319298" y="1334242"/>
                    <a:pt x="319664" y="1335631"/>
                    <a:pt x="320358" y="1337348"/>
                  </a:cubicBezTo>
                  <a:cubicBezTo>
                    <a:pt x="321052" y="1339066"/>
                    <a:pt x="321856" y="1340016"/>
                    <a:pt x="322770" y="1340199"/>
                  </a:cubicBezTo>
                  <a:cubicBezTo>
                    <a:pt x="324451" y="1340089"/>
                    <a:pt x="325474" y="1339431"/>
                    <a:pt x="325840" y="1338225"/>
                  </a:cubicBezTo>
                  <a:cubicBezTo>
                    <a:pt x="326205" y="1337019"/>
                    <a:pt x="326351" y="1335923"/>
                    <a:pt x="326278" y="1334936"/>
                  </a:cubicBezTo>
                  <a:close/>
                  <a:moveTo>
                    <a:pt x="524502" y="1299853"/>
                  </a:moveTo>
                  <a:cubicBezTo>
                    <a:pt x="524538" y="1299999"/>
                    <a:pt x="524465" y="1300583"/>
                    <a:pt x="524282" y="1301607"/>
                  </a:cubicBezTo>
                  <a:cubicBezTo>
                    <a:pt x="524100" y="1302630"/>
                    <a:pt x="523588" y="1303215"/>
                    <a:pt x="522747" y="1303361"/>
                  </a:cubicBezTo>
                  <a:lnTo>
                    <a:pt x="522747" y="1301607"/>
                  </a:lnTo>
                  <a:close/>
                  <a:moveTo>
                    <a:pt x="347329" y="1264769"/>
                  </a:moveTo>
                  <a:cubicBezTo>
                    <a:pt x="347256" y="1265829"/>
                    <a:pt x="347402" y="1267217"/>
                    <a:pt x="347767" y="1268935"/>
                  </a:cubicBezTo>
                  <a:cubicBezTo>
                    <a:pt x="348133" y="1270653"/>
                    <a:pt x="349156" y="1271603"/>
                    <a:pt x="350837" y="1271786"/>
                  </a:cubicBezTo>
                  <a:cubicBezTo>
                    <a:pt x="351678" y="1271676"/>
                    <a:pt x="352189" y="1271018"/>
                    <a:pt x="352372" y="1269812"/>
                  </a:cubicBezTo>
                  <a:cubicBezTo>
                    <a:pt x="352555" y="1268606"/>
                    <a:pt x="352628" y="1267510"/>
                    <a:pt x="352591" y="1266523"/>
                  </a:cubicBezTo>
                  <a:close/>
                  <a:moveTo>
                    <a:pt x="198223" y="1252489"/>
                  </a:moveTo>
                  <a:lnTo>
                    <a:pt x="199977" y="1252489"/>
                  </a:lnTo>
                  <a:cubicBezTo>
                    <a:pt x="198661" y="1256327"/>
                    <a:pt x="196030" y="1263124"/>
                    <a:pt x="192083" y="1272882"/>
                  </a:cubicBezTo>
                  <a:cubicBezTo>
                    <a:pt x="188136" y="1282640"/>
                    <a:pt x="185505" y="1288121"/>
                    <a:pt x="184189" y="1289327"/>
                  </a:cubicBezTo>
                  <a:lnTo>
                    <a:pt x="184189" y="1287573"/>
                  </a:lnTo>
                  <a:cubicBezTo>
                    <a:pt x="184774" y="1284467"/>
                    <a:pt x="187113" y="1279277"/>
                    <a:pt x="191206" y="1272005"/>
                  </a:cubicBezTo>
                  <a:cubicBezTo>
                    <a:pt x="195299" y="1264732"/>
                    <a:pt x="197638" y="1258227"/>
                    <a:pt x="198223" y="1252489"/>
                  </a:cubicBezTo>
                  <a:close/>
                  <a:moveTo>
                    <a:pt x="206994" y="1231439"/>
                  </a:moveTo>
                  <a:lnTo>
                    <a:pt x="205240" y="1238807"/>
                  </a:lnTo>
                  <a:lnTo>
                    <a:pt x="199977" y="1252489"/>
                  </a:lnTo>
                  <a:close/>
                  <a:moveTo>
                    <a:pt x="552569" y="1226177"/>
                  </a:moveTo>
                  <a:lnTo>
                    <a:pt x="550814" y="1227931"/>
                  </a:lnTo>
                  <a:lnTo>
                    <a:pt x="550814" y="1229685"/>
                  </a:lnTo>
                  <a:cubicBezTo>
                    <a:pt x="550778" y="1228881"/>
                    <a:pt x="550851" y="1228296"/>
                    <a:pt x="551034" y="1227931"/>
                  </a:cubicBezTo>
                  <a:cubicBezTo>
                    <a:pt x="551216" y="1227565"/>
                    <a:pt x="551728" y="1226981"/>
                    <a:pt x="552569" y="1226177"/>
                  </a:cubicBezTo>
                  <a:close/>
                  <a:moveTo>
                    <a:pt x="578881" y="1163026"/>
                  </a:moveTo>
                  <a:cubicBezTo>
                    <a:pt x="578918" y="1164086"/>
                    <a:pt x="579283" y="1165474"/>
                    <a:pt x="579978" y="1167192"/>
                  </a:cubicBezTo>
                  <a:cubicBezTo>
                    <a:pt x="580672" y="1168910"/>
                    <a:pt x="581476" y="1169860"/>
                    <a:pt x="582390" y="1170043"/>
                  </a:cubicBezTo>
                  <a:cubicBezTo>
                    <a:pt x="584071" y="1169933"/>
                    <a:pt x="585094" y="1169275"/>
                    <a:pt x="585460" y="1168069"/>
                  </a:cubicBezTo>
                  <a:cubicBezTo>
                    <a:pt x="585825" y="1166863"/>
                    <a:pt x="585971" y="1165767"/>
                    <a:pt x="585898" y="1164780"/>
                  </a:cubicBezTo>
                  <a:close/>
                  <a:moveTo>
                    <a:pt x="259619" y="1094613"/>
                  </a:moveTo>
                  <a:cubicBezTo>
                    <a:pt x="259656" y="1095672"/>
                    <a:pt x="260021" y="1097061"/>
                    <a:pt x="260716" y="1098779"/>
                  </a:cubicBezTo>
                  <a:cubicBezTo>
                    <a:pt x="261410" y="1100496"/>
                    <a:pt x="262214" y="1101447"/>
                    <a:pt x="263128" y="1101629"/>
                  </a:cubicBezTo>
                  <a:cubicBezTo>
                    <a:pt x="264809" y="1101520"/>
                    <a:pt x="265832" y="1100862"/>
                    <a:pt x="266197" y="1099656"/>
                  </a:cubicBezTo>
                  <a:cubicBezTo>
                    <a:pt x="266563" y="1098450"/>
                    <a:pt x="266709" y="1097354"/>
                    <a:pt x="266636" y="1096367"/>
                  </a:cubicBezTo>
                  <a:close/>
                  <a:moveTo>
                    <a:pt x="619228" y="1087596"/>
                  </a:moveTo>
                  <a:cubicBezTo>
                    <a:pt x="622882" y="1087413"/>
                    <a:pt x="626098" y="1087779"/>
                    <a:pt x="628876" y="1088692"/>
                  </a:cubicBezTo>
                  <a:cubicBezTo>
                    <a:pt x="631653" y="1089606"/>
                    <a:pt x="633115" y="1092164"/>
                    <a:pt x="633261" y="1096367"/>
                  </a:cubicBezTo>
                  <a:cubicBezTo>
                    <a:pt x="632676" y="1109779"/>
                    <a:pt x="630338" y="1117161"/>
                    <a:pt x="626244" y="1118513"/>
                  </a:cubicBezTo>
                  <a:cubicBezTo>
                    <a:pt x="622151" y="1119866"/>
                    <a:pt x="619812" y="1124178"/>
                    <a:pt x="619228" y="1131451"/>
                  </a:cubicBezTo>
                  <a:lnTo>
                    <a:pt x="619228" y="1134959"/>
                  </a:lnTo>
                  <a:cubicBezTo>
                    <a:pt x="617327" y="1134301"/>
                    <a:pt x="615427" y="1131231"/>
                    <a:pt x="613527" y="1125749"/>
                  </a:cubicBezTo>
                  <a:cubicBezTo>
                    <a:pt x="611626" y="1120268"/>
                    <a:pt x="610603" y="1116321"/>
                    <a:pt x="610457" y="1113909"/>
                  </a:cubicBezTo>
                  <a:lnTo>
                    <a:pt x="606948" y="1113909"/>
                  </a:lnTo>
                  <a:cubicBezTo>
                    <a:pt x="607350" y="1112081"/>
                    <a:pt x="609178" y="1110473"/>
                    <a:pt x="612430" y="1109085"/>
                  </a:cubicBezTo>
                  <a:cubicBezTo>
                    <a:pt x="615683" y="1107696"/>
                    <a:pt x="617949" y="1106965"/>
                    <a:pt x="619228" y="1106892"/>
                  </a:cubicBezTo>
                  <a:close/>
                  <a:moveTo>
                    <a:pt x="633261" y="1050758"/>
                  </a:moveTo>
                  <a:lnTo>
                    <a:pt x="647295" y="1066546"/>
                  </a:lnTo>
                  <a:lnTo>
                    <a:pt x="636770" y="1073562"/>
                  </a:lnTo>
                  <a:close/>
                  <a:moveTo>
                    <a:pt x="287686" y="1045495"/>
                  </a:moveTo>
                  <a:cubicBezTo>
                    <a:pt x="287723" y="1046555"/>
                    <a:pt x="288088" y="1047944"/>
                    <a:pt x="288783" y="1049662"/>
                  </a:cubicBezTo>
                  <a:cubicBezTo>
                    <a:pt x="289477" y="1051379"/>
                    <a:pt x="290281" y="1052329"/>
                    <a:pt x="291195" y="1052512"/>
                  </a:cubicBezTo>
                  <a:cubicBezTo>
                    <a:pt x="292876" y="1052403"/>
                    <a:pt x="293899" y="1051745"/>
                    <a:pt x="294264" y="1050539"/>
                  </a:cubicBezTo>
                  <a:cubicBezTo>
                    <a:pt x="294630" y="1049333"/>
                    <a:pt x="294776" y="1048236"/>
                    <a:pt x="294703" y="1047250"/>
                  </a:cubicBezTo>
                  <a:close/>
                  <a:moveTo>
                    <a:pt x="294703" y="1031462"/>
                  </a:moveTo>
                  <a:cubicBezTo>
                    <a:pt x="294703" y="1033289"/>
                    <a:pt x="295142" y="1034897"/>
                    <a:pt x="296019" y="1036286"/>
                  </a:cubicBezTo>
                  <a:cubicBezTo>
                    <a:pt x="296896" y="1037675"/>
                    <a:pt x="298211" y="1038406"/>
                    <a:pt x="299966" y="1038479"/>
                  </a:cubicBezTo>
                  <a:cubicBezTo>
                    <a:pt x="300879" y="1038369"/>
                    <a:pt x="301683" y="1037711"/>
                    <a:pt x="302378" y="1036505"/>
                  </a:cubicBezTo>
                  <a:cubicBezTo>
                    <a:pt x="303072" y="1035299"/>
                    <a:pt x="303437" y="1034203"/>
                    <a:pt x="303474" y="1033216"/>
                  </a:cubicBezTo>
                  <a:close/>
                  <a:moveTo>
                    <a:pt x="306982" y="1017428"/>
                  </a:moveTo>
                  <a:cubicBezTo>
                    <a:pt x="306069" y="1017501"/>
                    <a:pt x="305265" y="1017794"/>
                    <a:pt x="304570" y="1018306"/>
                  </a:cubicBezTo>
                  <a:cubicBezTo>
                    <a:pt x="303876" y="1018817"/>
                    <a:pt x="303511" y="1019110"/>
                    <a:pt x="303474" y="1019183"/>
                  </a:cubicBezTo>
                  <a:cubicBezTo>
                    <a:pt x="303401" y="1020242"/>
                    <a:pt x="303547" y="1021631"/>
                    <a:pt x="303913" y="1023349"/>
                  </a:cubicBezTo>
                  <a:cubicBezTo>
                    <a:pt x="304278" y="1025066"/>
                    <a:pt x="305301" y="1026017"/>
                    <a:pt x="306982" y="1026199"/>
                  </a:cubicBezTo>
                  <a:cubicBezTo>
                    <a:pt x="307823" y="1026090"/>
                    <a:pt x="308335" y="1025432"/>
                    <a:pt x="308517" y="1024226"/>
                  </a:cubicBezTo>
                  <a:cubicBezTo>
                    <a:pt x="308700" y="1023020"/>
                    <a:pt x="308773" y="1021923"/>
                    <a:pt x="308737" y="1020937"/>
                  </a:cubicBezTo>
                  <a:cubicBezTo>
                    <a:pt x="309029" y="1018890"/>
                    <a:pt x="308444" y="1017721"/>
                    <a:pt x="306982" y="1017428"/>
                  </a:cubicBezTo>
                  <a:close/>
                  <a:moveTo>
                    <a:pt x="647295" y="878848"/>
                  </a:moveTo>
                  <a:cubicBezTo>
                    <a:pt x="647002" y="884841"/>
                    <a:pt x="645833" y="890396"/>
                    <a:pt x="643786" y="895512"/>
                  </a:cubicBezTo>
                  <a:cubicBezTo>
                    <a:pt x="641740" y="900629"/>
                    <a:pt x="640570" y="906184"/>
                    <a:pt x="640278" y="912177"/>
                  </a:cubicBezTo>
                  <a:cubicBezTo>
                    <a:pt x="635856" y="911666"/>
                    <a:pt x="632421" y="918828"/>
                    <a:pt x="629972" y="933666"/>
                  </a:cubicBezTo>
                  <a:cubicBezTo>
                    <a:pt x="627524" y="948504"/>
                    <a:pt x="626281" y="958298"/>
                    <a:pt x="626244" y="963049"/>
                  </a:cubicBezTo>
                  <a:cubicBezTo>
                    <a:pt x="625952" y="969773"/>
                    <a:pt x="626537" y="973866"/>
                    <a:pt x="627999" y="975328"/>
                  </a:cubicBezTo>
                  <a:cubicBezTo>
                    <a:pt x="629461" y="976790"/>
                    <a:pt x="633554" y="977374"/>
                    <a:pt x="640278" y="977082"/>
                  </a:cubicBezTo>
                  <a:cubicBezTo>
                    <a:pt x="639912" y="973135"/>
                    <a:pt x="639766" y="968750"/>
                    <a:pt x="639839" y="963926"/>
                  </a:cubicBezTo>
                  <a:cubicBezTo>
                    <a:pt x="639912" y="959102"/>
                    <a:pt x="642398" y="956470"/>
                    <a:pt x="647295" y="956032"/>
                  </a:cubicBezTo>
                  <a:cubicBezTo>
                    <a:pt x="648830" y="961112"/>
                    <a:pt x="654969" y="961477"/>
                    <a:pt x="665714" y="957128"/>
                  </a:cubicBezTo>
                  <a:cubicBezTo>
                    <a:pt x="676458" y="952779"/>
                    <a:pt x="682598" y="950075"/>
                    <a:pt x="684133" y="949015"/>
                  </a:cubicBezTo>
                  <a:cubicBezTo>
                    <a:pt x="683840" y="948175"/>
                    <a:pt x="682671" y="947663"/>
                    <a:pt x="680624" y="947480"/>
                  </a:cubicBezTo>
                  <a:cubicBezTo>
                    <a:pt x="678578" y="947297"/>
                    <a:pt x="677408" y="947224"/>
                    <a:pt x="677116" y="947261"/>
                  </a:cubicBezTo>
                  <a:cubicBezTo>
                    <a:pt x="672621" y="947663"/>
                    <a:pt x="668893" y="947736"/>
                    <a:pt x="665933" y="947480"/>
                  </a:cubicBezTo>
                  <a:cubicBezTo>
                    <a:pt x="662973" y="947224"/>
                    <a:pt x="661438" y="944228"/>
                    <a:pt x="661328" y="938490"/>
                  </a:cubicBezTo>
                  <a:lnTo>
                    <a:pt x="649049" y="926211"/>
                  </a:lnTo>
                  <a:lnTo>
                    <a:pt x="654311" y="905160"/>
                  </a:lnTo>
                  <a:cubicBezTo>
                    <a:pt x="656906" y="904137"/>
                    <a:pt x="658733" y="902237"/>
                    <a:pt x="659793" y="899459"/>
                  </a:cubicBezTo>
                  <a:cubicBezTo>
                    <a:pt x="660853" y="896682"/>
                    <a:pt x="661365" y="893904"/>
                    <a:pt x="661328" y="891127"/>
                  </a:cubicBezTo>
                  <a:close/>
                  <a:moveTo>
                    <a:pt x="745529" y="877093"/>
                  </a:moveTo>
                  <a:lnTo>
                    <a:pt x="750792" y="903406"/>
                  </a:lnTo>
                  <a:cubicBezTo>
                    <a:pt x="748051" y="906147"/>
                    <a:pt x="744762" y="908559"/>
                    <a:pt x="740924" y="910642"/>
                  </a:cubicBezTo>
                  <a:cubicBezTo>
                    <a:pt x="737087" y="912725"/>
                    <a:pt x="733360" y="913822"/>
                    <a:pt x="729742" y="913931"/>
                  </a:cubicBezTo>
                  <a:cubicBezTo>
                    <a:pt x="728755" y="914004"/>
                    <a:pt x="727658" y="913858"/>
                    <a:pt x="726452" y="913493"/>
                  </a:cubicBezTo>
                  <a:cubicBezTo>
                    <a:pt x="725246" y="913127"/>
                    <a:pt x="724589" y="912104"/>
                    <a:pt x="724479" y="910423"/>
                  </a:cubicBezTo>
                  <a:cubicBezTo>
                    <a:pt x="724552" y="908669"/>
                    <a:pt x="725283" y="906914"/>
                    <a:pt x="726672" y="905160"/>
                  </a:cubicBezTo>
                  <a:cubicBezTo>
                    <a:pt x="728060" y="903406"/>
                    <a:pt x="729668" y="901652"/>
                    <a:pt x="731496" y="899898"/>
                  </a:cubicBezTo>
                  <a:lnTo>
                    <a:pt x="731496" y="884110"/>
                  </a:lnTo>
                  <a:cubicBezTo>
                    <a:pt x="734273" y="884147"/>
                    <a:pt x="737051" y="883635"/>
                    <a:pt x="739828" y="882575"/>
                  </a:cubicBezTo>
                  <a:cubicBezTo>
                    <a:pt x="742606" y="881515"/>
                    <a:pt x="744506" y="879688"/>
                    <a:pt x="745529" y="877093"/>
                  </a:cubicBezTo>
                  <a:close/>
                  <a:moveTo>
                    <a:pt x="689395" y="871831"/>
                  </a:moveTo>
                  <a:lnTo>
                    <a:pt x="689395" y="884110"/>
                  </a:lnTo>
                  <a:lnTo>
                    <a:pt x="675362" y="885864"/>
                  </a:lnTo>
                  <a:lnTo>
                    <a:pt x="675362" y="903406"/>
                  </a:lnTo>
                  <a:lnTo>
                    <a:pt x="668345" y="913931"/>
                  </a:lnTo>
                  <a:cubicBezTo>
                    <a:pt x="668418" y="915210"/>
                    <a:pt x="669149" y="917476"/>
                    <a:pt x="670538" y="920729"/>
                  </a:cubicBezTo>
                  <a:cubicBezTo>
                    <a:pt x="671926" y="923981"/>
                    <a:pt x="673534" y="925809"/>
                    <a:pt x="675362" y="926211"/>
                  </a:cubicBezTo>
                  <a:lnTo>
                    <a:pt x="675362" y="922702"/>
                  </a:lnTo>
                  <a:lnTo>
                    <a:pt x="689395" y="913931"/>
                  </a:lnTo>
                  <a:cubicBezTo>
                    <a:pt x="688445" y="910679"/>
                    <a:pt x="686398" y="906220"/>
                    <a:pt x="683256" y="900556"/>
                  </a:cubicBezTo>
                  <a:cubicBezTo>
                    <a:pt x="680113" y="894891"/>
                    <a:pt x="681574" y="891748"/>
                    <a:pt x="687641" y="891127"/>
                  </a:cubicBezTo>
                  <a:cubicBezTo>
                    <a:pt x="689541" y="891346"/>
                    <a:pt x="691442" y="891346"/>
                    <a:pt x="693342" y="891127"/>
                  </a:cubicBezTo>
                  <a:cubicBezTo>
                    <a:pt x="695243" y="890908"/>
                    <a:pt x="696266" y="889154"/>
                    <a:pt x="696412" y="885864"/>
                  </a:cubicBezTo>
                  <a:close/>
                  <a:moveTo>
                    <a:pt x="708691" y="831485"/>
                  </a:moveTo>
                  <a:cubicBezTo>
                    <a:pt x="705183" y="835285"/>
                    <a:pt x="703429" y="839963"/>
                    <a:pt x="703429" y="845518"/>
                  </a:cubicBezTo>
                  <a:lnTo>
                    <a:pt x="696412" y="849026"/>
                  </a:lnTo>
                  <a:cubicBezTo>
                    <a:pt x="696522" y="850159"/>
                    <a:pt x="697179" y="851840"/>
                    <a:pt x="698385" y="854070"/>
                  </a:cubicBezTo>
                  <a:cubicBezTo>
                    <a:pt x="699591" y="856299"/>
                    <a:pt x="700688" y="857541"/>
                    <a:pt x="701675" y="857797"/>
                  </a:cubicBezTo>
                  <a:cubicBezTo>
                    <a:pt x="702515" y="857688"/>
                    <a:pt x="703027" y="857030"/>
                    <a:pt x="703209" y="855824"/>
                  </a:cubicBezTo>
                  <a:cubicBezTo>
                    <a:pt x="703392" y="854618"/>
                    <a:pt x="703465" y="853522"/>
                    <a:pt x="703429" y="852535"/>
                  </a:cubicBezTo>
                  <a:cubicBezTo>
                    <a:pt x="703648" y="848369"/>
                    <a:pt x="704525" y="844860"/>
                    <a:pt x="706060" y="842010"/>
                  </a:cubicBezTo>
                  <a:cubicBezTo>
                    <a:pt x="707595" y="839159"/>
                    <a:pt x="708472" y="835651"/>
                    <a:pt x="708691" y="831485"/>
                  </a:cubicBezTo>
                  <a:close/>
                  <a:moveTo>
                    <a:pt x="724479" y="740267"/>
                  </a:moveTo>
                  <a:cubicBezTo>
                    <a:pt x="718924" y="747576"/>
                    <a:pt x="716000" y="755762"/>
                    <a:pt x="715708" y="764825"/>
                  </a:cubicBezTo>
                  <a:cubicBezTo>
                    <a:pt x="713113" y="765849"/>
                    <a:pt x="711286" y="767749"/>
                    <a:pt x="710226" y="770527"/>
                  </a:cubicBezTo>
                  <a:cubicBezTo>
                    <a:pt x="709166" y="773304"/>
                    <a:pt x="708655" y="776081"/>
                    <a:pt x="708691" y="778859"/>
                  </a:cubicBezTo>
                  <a:lnTo>
                    <a:pt x="724479" y="780613"/>
                  </a:lnTo>
                  <a:lnTo>
                    <a:pt x="733250" y="754300"/>
                  </a:lnTo>
                  <a:cubicBezTo>
                    <a:pt x="734237" y="754337"/>
                    <a:pt x="735333" y="754264"/>
                    <a:pt x="736539" y="754081"/>
                  </a:cubicBezTo>
                  <a:cubicBezTo>
                    <a:pt x="737745" y="753898"/>
                    <a:pt x="738403" y="753387"/>
                    <a:pt x="738512" y="752546"/>
                  </a:cubicBezTo>
                  <a:cubicBezTo>
                    <a:pt x="738147" y="749842"/>
                    <a:pt x="736247" y="747357"/>
                    <a:pt x="732811" y="745091"/>
                  </a:cubicBezTo>
                  <a:cubicBezTo>
                    <a:pt x="729376" y="742825"/>
                    <a:pt x="726599" y="741217"/>
                    <a:pt x="724479" y="740267"/>
                  </a:cubicBezTo>
                  <a:close/>
                  <a:moveTo>
                    <a:pt x="764825" y="735004"/>
                  </a:moveTo>
                  <a:cubicBezTo>
                    <a:pt x="758101" y="735370"/>
                    <a:pt x="754008" y="738147"/>
                    <a:pt x="752546" y="743337"/>
                  </a:cubicBezTo>
                  <a:cubicBezTo>
                    <a:pt x="751084" y="748526"/>
                    <a:pt x="750499" y="753935"/>
                    <a:pt x="750792" y="759563"/>
                  </a:cubicBezTo>
                  <a:cubicBezTo>
                    <a:pt x="747978" y="763108"/>
                    <a:pt x="745273" y="766982"/>
                    <a:pt x="742679" y="771184"/>
                  </a:cubicBezTo>
                  <a:cubicBezTo>
                    <a:pt x="740084" y="775387"/>
                    <a:pt x="738695" y="779699"/>
                    <a:pt x="738512" y="784121"/>
                  </a:cubicBezTo>
                  <a:cubicBezTo>
                    <a:pt x="738512" y="787630"/>
                    <a:pt x="740267" y="789384"/>
                    <a:pt x="743775" y="789384"/>
                  </a:cubicBezTo>
                  <a:cubicBezTo>
                    <a:pt x="747576" y="778859"/>
                    <a:pt x="752254" y="768334"/>
                    <a:pt x="757809" y="757809"/>
                  </a:cubicBezTo>
                  <a:cubicBezTo>
                    <a:pt x="758101" y="753569"/>
                    <a:pt x="759270" y="749769"/>
                    <a:pt x="761317" y="746406"/>
                  </a:cubicBezTo>
                  <a:cubicBezTo>
                    <a:pt x="763363" y="743044"/>
                    <a:pt x="764533" y="739243"/>
                    <a:pt x="764825" y="735004"/>
                  </a:cubicBezTo>
                  <a:close/>
                  <a:moveTo>
                    <a:pt x="771842" y="715708"/>
                  </a:moveTo>
                  <a:cubicBezTo>
                    <a:pt x="772134" y="717755"/>
                    <a:pt x="773304" y="718924"/>
                    <a:pt x="775350" y="719217"/>
                  </a:cubicBezTo>
                  <a:lnTo>
                    <a:pt x="777105" y="719217"/>
                  </a:lnTo>
                  <a:cubicBezTo>
                    <a:pt x="776812" y="717170"/>
                    <a:pt x="775643" y="716000"/>
                    <a:pt x="773596" y="715708"/>
                  </a:cubicBezTo>
                  <a:close/>
                  <a:moveTo>
                    <a:pt x="777105" y="692904"/>
                  </a:moveTo>
                  <a:lnTo>
                    <a:pt x="777105" y="698166"/>
                  </a:lnTo>
                  <a:cubicBezTo>
                    <a:pt x="777397" y="703137"/>
                    <a:pt x="780321" y="705475"/>
                    <a:pt x="785876" y="705183"/>
                  </a:cubicBezTo>
                  <a:close/>
                  <a:moveTo>
                    <a:pt x="792892" y="666591"/>
                  </a:moveTo>
                  <a:cubicBezTo>
                    <a:pt x="792892" y="668272"/>
                    <a:pt x="793331" y="669295"/>
                    <a:pt x="794208" y="669661"/>
                  </a:cubicBezTo>
                  <a:cubicBezTo>
                    <a:pt x="795085" y="670026"/>
                    <a:pt x="796401" y="670172"/>
                    <a:pt x="798155" y="670099"/>
                  </a:cubicBezTo>
                  <a:lnTo>
                    <a:pt x="799909" y="670099"/>
                  </a:lnTo>
                  <a:cubicBezTo>
                    <a:pt x="799909" y="668418"/>
                    <a:pt x="799470" y="667395"/>
                    <a:pt x="798593" y="667029"/>
                  </a:cubicBezTo>
                  <a:cubicBezTo>
                    <a:pt x="797716" y="666664"/>
                    <a:pt x="796401" y="666518"/>
                    <a:pt x="794646" y="666591"/>
                  </a:cubicBezTo>
                  <a:close/>
                  <a:moveTo>
                    <a:pt x="803417" y="650803"/>
                  </a:moveTo>
                  <a:cubicBezTo>
                    <a:pt x="802613" y="650876"/>
                    <a:pt x="802029" y="651169"/>
                    <a:pt x="801663" y="651680"/>
                  </a:cubicBezTo>
                  <a:cubicBezTo>
                    <a:pt x="801298" y="652192"/>
                    <a:pt x="800713" y="652484"/>
                    <a:pt x="799909" y="652557"/>
                  </a:cubicBezTo>
                  <a:cubicBezTo>
                    <a:pt x="799946" y="653617"/>
                    <a:pt x="800311" y="655006"/>
                    <a:pt x="801005" y="656724"/>
                  </a:cubicBezTo>
                  <a:cubicBezTo>
                    <a:pt x="801700" y="658441"/>
                    <a:pt x="802504" y="659391"/>
                    <a:pt x="803417" y="659574"/>
                  </a:cubicBezTo>
                  <a:cubicBezTo>
                    <a:pt x="805098" y="659464"/>
                    <a:pt x="806122" y="658807"/>
                    <a:pt x="806487" y="657601"/>
                  </a:cubicBezTo>
                  <a:cubicBezTo>
                    <a:pt x="806853" y="656395"/>
                    <a:pt x="806999" y="655298"/>
                    <a:pt x="806926" y="654312"/>
                  </a:cubicBezTo>
                  <a:cubicBezTo>
                    <a:pt x="806633" y="652265"/>
                    <a:pt x="805464" y="651096"/>
                    <a:pt x="803417" y="650803"/>
                  </a:cubicBezTo>
                  <a:close/>
                  <a:moveTo>
                    <a:pt x="806926" y="629753"/>
                  </a:moveTo>
                  <a:cubicBezTo>
                    <a:pt x="806962" y="630813"/>
                    <a:pt x="807328" y="632202"/>
                    <a:pt x="808022" y="633919"/>
                  </a:cubicBezTo>
                  <a:cubicBezTo>
                    <a:pt x="808716" y="635637"/>
                    <a:pt x="809521" y="636587"/>
                    <a:pt x="810434" y="636770"/>
                  </a:cubicBezTo>
                  <a:cubicBezTo>
                    <a:pt x="812115" y="636660"/>
                    <a:pt x="813138" y="636002"/>
                    <a:pt x="813504" y="634796"/>
                  </a:cubicBezTo>
                  <a:cubicBezTo>
                    <a:pt x="813869" y="633590"/>
                    <a:pt x="814016" y="632494"/>
                    <a:pt x="813942" y="631507"/>
                  </a:cubicBezTo>
                  <a:close/>
                  <a:moveTo>
                    <a:pt x="829730" y="580636"/>
                  </a:moveTo>
                  <a:lnTo>
                    <a:pt x="826222" y="582390"/>
                  </a:lnTo>
                  <a:cubicBezTo>
                    <a:pt x="826149" y="583450"/>
                    <a:pt x="826295" y="584838"/>
                    <a:pt x="826660" y="586556"/>
                  </a:cubicBezTo>
                  <a:cubicBezTo>
                    <a:pt x="827026" y="588274"/>
                    <a:pt x="828049" y="589224"/>
                    <a:pt x="829730" y="589407"/>
                  </a:cubicBezTo>
                  <a:cubicBezTo>
                    <a:pt x="831411" y="589297"/>
                    <a:pt x="832435" y="588639"/>
                    <a:pt x="832800" y="587433"/>
                  </a:cubicBezTo>
                  <a:cubicBezTo>
                    <a:pt x="833166" y="586227"/>
                    <a:pt x="833312" y="585131"/>
                    <a:pt x="833239" y="584144"/>
                  </a:cubicBezTo>
                  <a:cubicBezTo>
                    <a:pt x="832946" y="582097"/>
                    <a:pt x="831777" y="580928"/>
                    <a:pt x="829730" y="580636"/>
                  </a:cubicBezTo>
                  <a:close/>
                  <a:moveTo>
                    <a:pt x="777105" y="554323"/>
                  </a:moveTo>
                  <a:lnTo>
                    <a:pt x="785876" y="568356"/>
                  </a:lnTo>
                  <a:lnTo>
                    <a:pt x="771842" y="580636"/>
                  </a:lnTo>
                  <a:lnTo>
                    <a:pt x="771842" y="599932"/>
                  </a:lnTo>
                  <a:cubicBezTo>
                    <a:pt x="771915" y="603367"/>
                    <a:pt x="773085" y="605706"/>
                    <a:pt x="775350" y="606949"/>
                  </a:cubicBezTo>
                  <a:cubicBezTo>
                    <a:pt x="777616" y="608191"/>
                    <a:pt x="780540" y="608776"/>
                    <a:pt x="784121" y="608703"/>
                  </a:cubicBezTo>
                  <a:lnTo>
                    <a:pt x="785876" y="608703"/>
                  </a:lnTo>
                  <a:cubicBezTo>
                    <a:pt x="785583" y="602928"/>
                    <a:pt x="786168" y="596935"/>
                    <a:pt x="787630" y="590722"/>
                  </a:cubicBezTo>
                  <a:cubicBezTo>
                    <a:pt x="789092" y="584510"/>
                    <a:pt x="793185" y="581147"/>
                    <a:pt x="799909" y="580636"/>
                  </a:cubicBezTo>
                  <a:lnTo>
                    <a:pt x="792892" y="564848"/>
                  </a:lnTo>
                  <a:close/>
                  <a:moveTo>
                    <a:pt x="842010" y="549060"/>
                  </a:moveTo>
                  <a:lnTo>
                    <a:pt x="842010" y="552569"/>
                  </a:lnTo>
                  <a:cubicBezTo>
                    <a:pt x="841973" y="554469"/>
                    <a:pt x="842485" y="556369"/>
                    <a:pt x="843544" y="558270"/>
                  </a:cubicBezTo>
                  <a:cubicBezTo>
                    <a:pt x="844604" y="560170"/>
                    <a:pt x="846432" y="561193"/>
                    <a:pt x="849026" y="561340"/>
                  </a:cubicBezTo>
                  <a:close/>
                  <a:moveTo>
                    <a:pt x="892881" y="526256"/>
                  </a:moveTo>
                  <a:cubicBezTo>
                    <a:pt x="892077" y="526329"/>
                    <a:pt x="891492" y="526621"/>
                    <a:pt x="891127" y="527133"/>
                  </a:cubicBezTo>
                  <a:cubicBezTo>
                    <a:pt x="890761" y="527645"/>
                    <a:pt x="890177" y="527937"/>
                    <a:pt x="889373" y="528010"/>
                  </a:cubicBezTo>
                  <a:cubicBezTo>
                    <a:pt x="889409" y="529070"/>
                    <a:pt x="889775" y="530459"/>
                    <a:pt x="890469" y="532176"/>
                  </a:cubicBezTo>
                  <a:cubicBezTo>
                    <a:pt x="891163" y="533894"/>
                    <a:pt x="891967" y="534844"/>
                    <a:pt x="892881" y="535027"/>
                  </a:cubicBezTo>
                  <a:cubicBezTo>
                    <a:pt x="894562" y="534917"/>
                    <a:pt x="895585" y="534259"/>
                    <a:pt x="895951" y="533053"/>
                  </a:cubicBezTo>
                  <a:cubicBezTo>
                    <a:pt x="896316" y="531847"/>
                    <a:pt x="896462" y="530751"/>
                    <a:pt x="896389" y="529764"/>
                  </a:cubicBezTo>
                  <a:cubicBezTo>
                    <a:pt x="896097" y="527718"/>
                    <a:pt x="894928" y="526548"/>
                    <a:pt x="892881" y="526256"/>
                  </a:cubicBezTo>
                  <a:close/>
                  <a:moveTo>
                    <a:pt x="826222" y="443809"/>
                  </a:moveTo>
                  <a:cubicBezTo>
                    <a:pt x="826295" y="445856"/>
                    <a:pt x="826149" y="448341"/>
                    <a:pt x="825783" y="451264"/>
                  </a:cubicBezTo>
                  <a:cubicBezTo>
                    <a:pt x="825418" y="454188"/>
                    <a:pt x="824395" y="455796"/>
                    <a:pt x="822713" y="456088"/>
                  </a:cubicBezTo>
                  <a:cubicBezTo>
                    <a:pt x="820996" y="455979"/>
                    <a:pt x="819607" y="455321"/>
                    <a:pt x="818547" y="454115"/>
                  </a:cubicBezTo>
                  <a:cubicBezTo>
                    <a:pt x="817487" y="452909"/>
                    <a:pt x="816537" y="451813"/>
                    <a:pt x="815697" y="450826"/>
                  </a:cubicBezTo>
                  <a:lnTo>
                    <a:pt x="806926" y="470122"/>
                  </a:lnTo>
                  <a:cubicBezTo>
                    <a:pt x="805025" y="471109"/>
                    <a:pt x="803125" y="472644"/>
                    <a:pt x="801225" y="474727"/>
                  </a:cubicBezTo>
                  <a:cubicBezTo>
                    <a:pt x="799324" y="476810"/>
                    <a:pt x="798301" y="478783"/>
                    <a:pt x="798155" y="480647"/>
                  </a:cubicBezTo>
                  <a:cubicBezTo>
                    <a:pt x="798959" y="483680"/>
                    <a:pt x="802175" y="485069"/>
                    <a:pt x="807803" y="484813"/>
                  </a:cubicBezTo>
                  <a:cubicBezTo>
                    <a:pt x="813431" y="484557"/>
                    <a:pt x="816647" y="485508"/>
                    <a:pt x="817451" y="487664"/>
                  </a:cubicBezTo>
                  <a:cubicBezTo>
                    <a:pt x="817159" y="489418"/>
                    <a:pt x="815989" y="491172"/>
                    <a:pt x="813942" y="492926"/>
                  </a:cubicBezTo>
                  <a:lnTo>
                    <a:pt x="813942" y="505206"/>
                  </a:lnTo>
                  <a:lnTo>
                    <a:pt x="826222" y="501697"/>
                  </a:lnTo>
                  <a:lnTo>
                    <a:pt x="833239" y="494680"/>
                  </a:lnTo>
                  <a:cubicBezTo>
                    <a:pt x="833604" y="486348"/>
                    <a:pt x="835066" y="479770"/>
                    <a:pt x="837624" y="474946"/>
                  </a:cubicBezTo>
                  <a:cubicBezTo>
                    <a:pt x="840182" y="470122"/>
                    <a:pt x="841644" y="464421"/>
                    <a:pt x="842010" y="457843"/>
                  </a:cubicBezTo>
                  <a:close/>
                  <a:moveTo>
                    <a:pt x="889373" y="438546"/>
                  </a:moveTo>
                  <a:cubicBezTo>
                    <a:pt x="884475" y="439606"/>
                    <a:pt x="881990" y="444503"/>
                    <a:pt x="881917" y="453238"/>
                  </a:cubicBezTo>
                  <a:cubicBezTo>
                    <a:pt x="881844" y="461972"/>
                    <a:pt x="881990" y="468185"/>
                    <a:pt x="882356" y="471876"/>
                  </a:cubicBezTo>
                  <a:cubicBezTo>
                    <a:pt x="877093" y="479002"/>
                    <a:pt x="872269" y="486677"/>
                    <a:pt x="867884" y="494900"/>
                  </a:cubicBezTo>
                  <a:cubicBezTo>
                    <a:pt x="863498" y="503123"/>
                    <a:pt x="859551" y="511236"/>
                    <a:pt x="856043" y="519239"/>
                  </a:cubicBezTo>
                  <a:cubicBezTo>
                    <a:pt x="855824" y="522784"/>
                    <a:pt x="854947" y="526219"/>
                    <a:pt x="853412" y="529545"/>
                  </a:cubicBezTo>
                  <a:cubicBezTo>
                    <a:pt x="851877" y="532871"/>
                    <a:pt x="851000" y="535867"/>
                    <a:pt x="850780" y="538535"/>
                  </a:cubicBezTo>
                  <a:cubicBezTo>
                    <a:pt x="851036" y="539376"/>
                    <a:pt x="852279" y="539887"/>
                    <a:pt x="854508" y="540070"/>
                  </a:cubicBezTo>
                  <a:cubicBezTo>
                    <a:pt x="856737" y="540253"/>
                    <a:pt x="858418" y="540326"/>
                    <a:pt x="859551" y="540289"/>
                  </a:cubicBezTo>
                  <a:lnTo>
                    <a:pt x="875339" y="499943"/>
                  </a:lnTo>
                  <a:cubicBezTo>
                    <a:pt x="875303" y="497239"/>
                    <a:pt x="875814" y="494754"/>
                    <a:pt x="876874" y="492488"/>
                  </a:cubicBezTo>
                  <a:cubicBezTo>
                    <a:pt x="877934" y="490222"/>
                    <a:pt x="879761" y="488614"/>
                    <a:pt x="882356" y="487664"/>
                  </a:cubicBezTo>
                  <a:cubicBezTo>
                    <a:pt x="882648" y="481670"/>
                    <a:pt x="883818" y="476115"/>
                    <a:pt x="885864" y="470999"/>
                  </a:cubicBezTo>
                  <a:cubicBezTo>
                    <a:pt x="887911" y="465883"/>
                    <a:pt x="889080" y="460328"/>
                    <a:pt x="889373" y="454334"/>
                  </a:cubicBezTo>
                  <a:lnTo>
                    <a:pt x="896389" y="445563"/>
                  </a:lnTo>
                  <a:close/>
                  <a:moveTo>
                    <a:pt x="371887" y="422759"/>
                  </a:moveTo>
                  <a:cubicBezTo>
                    <a:pt x="371376" y="429008"/>
                    <a:pt x="368013" y="434051"/>
                    <a:pt x="361801" y="437889"/>
                  </a:cubicBezTo>
                  <a:cubicBezTo>
                    <a:pt x="355588" y="441726"/>
                    <a:pt x="349595" y="443699"/>
                    <a:pt x="343820" y="443809"/>
                  </a:cubicBezTo>
                  <a:cubicBezTo>
                    <a:pt x="347731" y="437560"/>
                    <a:pt x="351312" y="432516"/>
                    <a:pt x="354565" y="428679"/>
                  </a:cubicBezTo>
                  <a:cubicBezTo>
                    <a:pt x="357817" y="424842"/>
                    <a:pt x="363591" y="422869"/>
                    <a:pt x="371887" y="422759"/>
                  </a:cubicBezTo>
                  <a:close/>
                  <a:moveTo>
                    <a:pt x="910423" y="387675"/>
                  </a:moveTo>
                  <a:cubicBezTo>
                    <a:pt x="910459" y="388735"/>
                    <a:pt x="910825" y="390124"/>
                    <a:pt x="911519" y="391841"/>
                  </a:cubicBezTo>
                  <a:cubicBezTo>
                    <a:pt x="912214" y="393559"/>
                    <a:pt x="913018" y="394509"/>
                    <a:pt x="913931" y="394692"/>
                  </a:cubicBezTo>
                  <a:cubicBezTo>
                    <a:pt x="915612" y="394582"/>
                    <a:pt x="916636" y="393924"/>
                    <a:pt x="917001" y="392718"/>
                  </a:cubicBezTo>
                  <a:cubicBezTo>
                    <a:pt x="917366" y="391512"/>
                    <a:pt x="917513" y="390416"/>
                    <a:pt x="917440" y="389429"/>
                  </a:cubicBezTo>
                  <a:close/>
                  <a:moveTo>
                    <a:pt x="412234" y="387675"/>
                  </a:moveTo>
                  <a:cubicBezTo>
                    <a:pt x="412234" y="389502"/>
                    <a:pt x="412672" y="391110"/>
                    <a:pt x="413549" y="392499"/>
                  </a:cubicBezTo>
                  <a:cubicBezTo>
                    <a:pt x="414426" y="393888"/>
                    <a:pt x="415742" y="394619"/>
                    <a:pt x="417496" y="394692"/>
                  </a:cubicBezTo>
                  <a:cubicBezTo>
                    <a:pt x="418410" y="394582"/>
                    <a:pt x="419214" y="393924"/>
                    <a:pt x="419908" y="392718"/>
                  </a:cubicBezTo>
                  <a:cubicBezTo>
                    <a:pt x="420602" y="391512"/>
                    <a:pt x="420968" y="390416"/>
                    <a:pt x="421004" y="389429"/>
                  </a:cubicBezTo>
                  <a:close/>
                  <a:moveTo>
                    <a:pt x="987607" y="312245"/>
                  </a:moveTo>
                  <a:cubicBezTo>
                    <a:pt x="987607" y="314072"/>
                    <a:pt x="988046" y="315680"/>
                    <a:pt x="988923" y="317069"/>
                  </a:cubicBezTo>
                  <a:cubicBezTo>
                    <a:pt x="989800" y="318458"/>
                    <a:pt x="991115" y="319189"/>
                    <a:pt x="992870" y="319262"/>
                  </a:cubicBezTo>
                  <a:cubicBezTo>
                    <a:pt x="994331" y="318969"/>
                    <a:pt x="994916" y="317800"/>
                    <a:pt x="994624" y="315753"/>
                  </a:cubicBezTo>
                  <a:cubicBezTo>
                    <a:pt x="994624" y="314072"/>
                    <a:pt x="994185" y="313049"/>
                    <a:pt x="993308" y="312684"/>
                  </a:cubicBezTo>
                  <a:cubicBezTo>
                    <a:pt x="992431" y="312318"/>
                    <a:pt x="991115" y="312172"/>
                    <a:pt x="989361" y="312245"/>
                  </a:cubicBezTo>
                  <a:close/>
                  <a:moveTo>
                    <a:pt x="973574" y="270144"/>
                  </a:moveTo>
                  <a:cubicBezTo>
                    <a:pt x="973574" y="273653"/>
                    <a:pt x="975328" y="275407"/>
                    <a:pt x="978836" y="275407"/>
                  </a:cubicBezTo>
                  <a:lnTo>
                    <a:pt x="980590" y="275407"/>
                  </a:lnTo>
                  <a:cubicBezTo>
                    <a:pt x="980517" y="273653"/>
                    <a:pt x="979786" y="272337"/>
                    <a:pt x="978398" y="271460"/>
                  </a:cubicBezTo>
                  <a:cubicBezTo>
                    <a:pt x="977009" y="270583"/>
                    <a:pt x="975401" y="270144"/>
                    <a:pt x="973574" y="270144"/>
                  </a:cubicBezTo>
                  <a:close/>
                  <a:moveTo>
                    <a:pt x="1024445" y="201731"/>
                  </a:moveTo>
                  <a:lnTo>
                    <a:pt x="1026199" y="221027"/>
                  </a:lnTo>
                  <a:cubicBezTo>
                    <a:pt x="1020681" y="221247"/>
                    <a:pt x="1019000" y="222562"/>
                    <a:pt x="1021156" y="224974"/>
                  </a:cubicBezTo>
                  <a:cubicBezTo>
                    <a:pt x="1023312" y="227386"/>
                    <a:pt x="1025578" y="229579"/>
                    <a:pt x="1027953" y="231552"/>
                  </a:cubicBezTo>
                  <a:lnTo>
                    <a:pt x="1027953" y="256111"/>
                  </a:lnTo>
                  <a:lnTo>
                    <a:pt x="1013920" y="256111"/>
                  </a:lnTo>
                  <a:lnTo>
                    <a:pt x="1012166" y="270144"/>
                  </a:lnTo>
                  <a:cubicBezTo>
                    <a:pt x="1010119" y="270254"/>
                    <a:pt x="1007634" y="270035"/>
                    <a:pt x="1004710" y="269487"/>
                  </a:cubicBezTo>
                  <a:cubicBezTo>
                    <a:pt x="1001787" y="268938"/>
                    <a:pt x="1000179" y="267404"/>
                    <a:pt x="999886" y="264882"/>
                  </a:cubicBezTo>
                  <a:lnTo>
                    <a:pt x="999886" y="222781"/>
                  </a:lnTo>
                  <a:cubicBezTo>
                    <a:pt x="1003541" y="223549"/>
                    <a:pt x="1006757" y="222891"/>
                    <a:pt x="1009534" y="220808"/>
                  </a:cubicBezTo>
                  <a:cubicBezTo>
                    <a:pt x="1012312" y="218725"/>
                    <a:pt x="1013774" y="215874"/>
                    <a:pt x="1013920" y="212256"/>
                  </a:cubicBezTo>
                  <a:close/>
                  <a:moveTo>
                    <a:pt x="1070054" y="187698"/>
                  </a:moveTo>
                  <a:cubicBezTo>
                    <a:pt x="1071881" y="187698"/>
                    <a:pt x="1073489" y="188136"/>
                    <a:pt x="1074878" y="189013"/>
                  </a:cubicBezTo>
                  <a:cubicBezTo>
                    <a:pt x="1076267" y="189890"/>
                    <a:pt x="1076998" y="191206"/>
                    <a:pt x="1077071" y="192960"/>
                  </a:cubicBezTo>
                  <a:cubicBezTo>
                    <a:pt x="1076851" y="196578"/>
                    <a:pt x="1075536" y="200306"/>
                    <a:pt x="1073124" y="204143"/>
                  </a:cubicBezTo>
                  <a:cubicBezTo>
                    <a:pt x="1070712" y="207980"/>
                    <a:pt x="1068519" y="211270"/>
                    <a:pt x="1066546" y="214011"/>
                  </a:cubicBezTo>
                  <a:cubicBezTo>
                    <a:pt x="1063037" y="214011"/>
                    <a:pt x="1061283" y="212256"/>
                    <a:pt x="1061283" y="208748"/>
                  </a:cubicBezTo>
                  <a:cubicBezTo>
                    <a:pt x="1061429" y="205240"/>
                    <a:pt x="1062452" y="201731"/>
                    <a:pt x="1064353" y="198223"/>
                  </a:cubicBezTo>
                  <a:cubicBezTo>
                    <a:pt x="1066253" y="194714"/>
                    <a:pt x="1068154" y="191206"/>
                    <a:pt x="1070054" y="187698"/>
                  </a:cubicBezTo>
                  <a:close/>
                  <a:moveTo>
                    <a:pt x="810434" y="80692"/>
                  </a:moveTo>
                  <a:cubicBezTo>
                    <a:pt x="817451" y="80692"/>
                    <a:pt x="820959" y="84201"/>
                    <a:pt x="820959" y="91217"/>
                  </a:cubicBezTo>
                  <a:lnTo>
                    <a:pt x="794646" y="103497"/>
                  </a:lnTo>
                  <a:cubicBezTo>
                    <a:pt x="787374" y="104374"/>
                    <a:pt x="782184" y="107882"/>
                    <a:pt x="779078" y="114022"/>
                  </a:cubicBezTo>
                  <a:cubicBezTo>
                    <a:pt x="775972" y="120161"/>
                    <a:pt x="771221" y="123670"/>
                    <a:pt x="764825" y="124547"/>
                  </a:cubicBezTo>
                  <a:cubicBezTo>
                    <a:pt x="758101" y="128786"/>
                    <a:pt x="749184" y="134341"/>
                    <a:pt x="738074" y="141212"/>
                  </a:cubicBezTo>
                  <a:cubicBezTo>
                    <a:pt x="726964" y="148082"/>
                    <a:pt x="717170" y="151883"/>
                    <a:pt x="708691" y="152614"/>
                  </a:cubicBezTo>
                  <a:lnTo>
                    <a:pt x="701675" y="166647"/>
                  </a:lnTo>
                  <a:cubicBezTo>
                    <a:pt x="693342" y="166647"/>
                    <a:pt x="687641" y="168402"/>
                    <a:pt x="684571" y="171910"/>
                  </a:cubicBezTo>
                  <a:cubicBezTo>
                    <a:pt x="681501" y="175418"/>
                    <a:pt x="678432" y="180681"/>
                    <a:pt x="675362" y="187698"/>
                  </a:cubicBezTo>
                  <a:cubicBezTo>
                    <a:pt x="671196" y="187990"/>
                    <a:pt x="667687" y="189159"/>
                    <a:pt x="664837" y="191206"/>
                  </a:cubicBezTo>
                  <a:cubicBezTo>
                    <a:pt x="661986" y="193253"/>
                    <a:pt x="658478" y="194422"/>
                    <a:pt x="654311" y="194714"/>
                  </a:cubicBezTo>
                  <a:lnTo>
                    <a:pt x="627999" y="208748"/>
                  </a:lnTo>
                  <a:lnTo>
                    <a:pt x="619228" y="221027"/>
                  </a:lnTo>
                  <a:lnTo>
                    <a:pt x="606948" y="221027"/>
                  </a:lnTo>
                  <a:cubicBezTo>
                    <a:pt x="606948" y="219127"/>
                    <a:pt x="607387" y="217226"/>
                    <a:pt x="608264" y="215326"/>
                  </a:cubicBezTo>
                  <a:cubicBezTo>
                    <a:pt x="609141" y="213426"/>
                    <a:pt x="610457" y="212402"/>
                    <a:pt x="612211" y="212256"/>
                  </a:cubicBezTo>
                  <a:lnTo>
                    <a:pt x="613965" y="212256"/>
                  </a:lnTo>
                  <a:cubicBezTo>
                    <a:pt x="616669" y="205788"/>
                    <a:pt x="628803" y="196359"/>
                    <a:pt x="650365" y="183970"/>
                  </a:cubicBezTo>
                  <a:cubicBezTo>
                    <a:pt x="671926" y="171581"/>
                    <a:pt x="686691" y="163468"/>
                    <a:pt x="694658" y="159631"/>
                  </a:cubicBezTo>
                  <a:lnTo>
                    <a:pt x="705183" y="145597"/>
                  </a:lnTo>
                  <a:cubicBezTo>
                    <a:pt x="706206" y="143002"/>
                    <a:pt x="708106" y="141175"/>
                    <a:pt x="710884" y="140115"/>
                  </a:cubicBezTo>
                  <a:cubicBezTo>
                    <a:pt x="713661" y="139055"/>
                    <a:pt x="716439" y="138544"/>
                    <a:pt x="719216" y="138580"/>
                  </a:cubicBezTo>
                  <a:lnTo>
                    <a:pt x="745529" y="122793"/>
                  </a:lnTo>
                  <a:cubicBezTo>
                    <a:pt x="746626" y="116580"/>
                    <a:pt x="751011" y="112779"/>
                    <a:pt x="758686" y="111390"/>
                  </a:cubicBezTo>
                  <a:cubicBezTo>
                    <a:pt x="766360" y="110002"/>
                    <a:pt x="770746" y="106201"/>
                    <a:pt x="771842" y="99988"/>
                  </a:cubicBezTo>
                  <a:lnTo>
                    <a:pt x="785876" y="91217"/>
                  </a:lnTo>
                  <a:cubicBezTo>
                    <a:pt x="787849" y="91254"/>
                    <a:pt x="790042" y="90742"/>
                    <a:pt x="792454" y="89682"/>
                  </a:cubicBezTo>
                  <a:cubicBezTo>
                    <a:pt x="794866" y="88622"/>
                    <a:pt x="796181" y="86795"/>
                    <a:pt x="796401" y="84201"/>
                  </a:cubicBezTo>
                  <a:cubicBezTo>
                    <a:pt x="798301" y="83287"/>
                    <a:pt x="800640" y="82483"/>
                    <a:pt x="803417" y="81789"/>
                  </a:cubicBezTo>
                  <a:cubicBezTo>
                    <a:pt x="806195" y="81094"/>
                    <a:pt x="808534" y="80729"/>
                    <a:pt x="810434" y="80692"/>
                  </a:cubicBezTo>
                  <a:close/>
                  <a:moveTo>
                    <a:pt x="922702" y="0"/>
                  </a:moveTo>
                  <a:cubicBezTo>
                    <a:pt x="924164" y="292"/>
                    <a:pt x="924749" y="1461"/>
                    <a:pt x="924456" y="3508"/>
                  </a:cubicBezTo>
                  <a:lnTo>
                    <a:pt x="957786" y="17542"/>
                  </a:lnTo>
                  <a:lnTo>
                    <a:pt x="949015" y="35083"/>
                  </a:lnTo>
                  <a:cubicBezTo>
                    <a:pt x="948723" y="35047"/>
                    <a:pt x="947553" y="35120"/>
                    <a:pt x="945507" y="35303"/>
                  </a:cubicBezTo>
                  <a:cubicBezTo>
                    <a:pt x="943460" y="35485"/>
                    <a:pt x="942291" y="35997"/>
                    <a:pt x="941998" y="36838"/>
                  </a:cubicBezTo>
                  <a:cubicBezTo>
                    <a:pt x="942546" y="37751"/>
                    <a:pt x="944958" y="38555"/>
                    <a:pt x="949234" y="39249"/>
                  </a:cubicBezTo>
                  <a:cubicBezTo>
                    <a:pt x="953510" y="39944"/>
                    <a:pt x="956361" y="40309"/>
                    <a:pt x="957786" y="40346"/>
                  </a:cubicBezTo>
                  <a:lnTo>
                    <a:pt x="971819" y="28067"/>
                  </a:lnTo>
                  <a:cubicBezTo>
                    <a:pt x="975474" y="28030"/>
                    <a:pt x="979129" y="28542"/>
                    <a:pt x="982783" y="29602"/>
                  </a:cubicBezTo>
                  <a:cubicBezTo>
                    <a:pt x="986438" y="30661"/>
                    <a:pt x="989215" y="32489"/>
                    <a:pt x="991115" y="35083"/>
                  </a:cubicBezTo>
                  <a:cubicBezTo>
                    <a:pt x="998315" y="35668"/>
                    <a:pt x="1007159" y="39761"/>
                    <a:pt x="1017648" y="47363"/>
                  </a:cubicBezTo>
                  <a:cubicBezTo>
                    <a:pt x="1028136" y="54964"/>
                    <a:pt x="1033910" y="62566"/>
                    <a:pt x="1034970" y="70167"/>
                  </a:cubicBezTo>
                  <a:cubicBezTo>
                    <a:pt x="1034897" y="71227"/>
                    <a:pt x="1035043" y="72616"/>
                    <a:pt x="1035409" y="74333"/>
                  </a:cubicBezTo>
                  <a:cubicBezTo>
                    <a:pt x="1035774" y="76051"/>
                    <a:pt x="1036798" y="77001"/>
                    <a:pt x="1038479" y="77184"/>
                  </a:cubicBezTo>
                  <a:lnTo>
                    <a:pt x="1041987" y="77184"/>
                  </a:lnTo>
                  <a:lnTo>
                    <a:pt x="1038479" y="91217"/>
                  </a:lnTo>
                  <a:cubicBezTo>
                    <a:pt x="1039173" y="94689"/>
                    <a:pt x="1039977" y="100025"/>
                    <a:pt x="1040891" y="107224"/>
                  </a:cubicBezTo>
                  <a:cubicBezTo>
                    <a:pt x="1041804" y="114424"/>
                    <a:pt x="1043924" y="118444"/>
                    <a:pt x="1047249" y="119284"/>
                  </a:cubicBezTo>
                  <a:lnTo>
                    <a:pt x="1049004" y="119284"/>
                  </a:lnTo>
                  <a:cubicBezTo>
                    <a:pt x="1043741" y="140042"/>
                    <a:pt x="1036724" y="159923"/>
                    <a:pt x="1027953" y="178927"/>
                  </a:cubicBezTo>
                  <a:cubicBezTo>
                    <a:pt x="1027990" y="180060"/>
                    <a:pt x="1027917" y="181741"/>
                    <a:pt x="1027734" y="183970"/>
                  </a:cubicBezTo>
                  <a:cubicBezTo>
                    <a:pt x="1027551" y="186199"/>
                    <a:pt x="1027040" y="187442"/>
                    <a:pt x="1026199" y="187698"/>
                  </a:cubicBezTo>
                  <a:cubicBezTo>
                    <a:pt x="1024262" y="187113"/>
                    <a:pt x="1021997" y="185651"/>
                    <a:pt x="1019402" y="183312"/>
                  </a:cubicBezTo>
                  <a:cubicBezTo>
                    <a:pt x="1016807" y="180973"/>
                    <a:pt x="1014980" y="181266"/>
                    <a:pt x="1013920" y="184189"/>
                  </a:cubicBezTo>
                  <a:lnTo>
                    <a:pt x="1013920" y="192960"/>
                  </a:lnTo>
                  <a:cubicBezTo>
                    <a:pt x="1013335" y="198734"/>
                    <a:pt x="1010996" y="203412"/>
                    <a:pt x="1006903" y="206994"/>
                  </a:cubicBezTo>
                  <a:cubicBezTo>
                    <a:pt x="1002810" y="210575"/>
                    <a:pt x="1000471" y="215253"/>
                    <a:pt x="999886" y="221027"/>
                  </a:cubicBezTo>
                  <a:cubicBezTo>
                    <a:pt x="994770" y="222452"/>
                    <a:pt x="991408" y="229250"/>
                    <a:pt x="989800" y="241420"/>
                  </a:cubicBezTo>
                  <a:cubicBezTo>
                    <a:pt x="988192" y="253589"/>
                    <a:pt x="987461" y="262579"/>
                    <a:pt x="987607" y="268390"/>
                  </a:cubicBezTo>
                  <a:lnTo>
                    <a:pt x="994624" y="278915"/>
                  </a:lnTo>
                  <a:cubicBezTo>
                    <a:pt x="997146" y="280121"/>
                    <a:pt x="998680" y="282533"/>
                    <a:pt x="999229" y="286151"/>
                  </a:cubicBezTo>
                  <a:cubicBezTo>
                    <a:pt x="999777" y="289769"/>
                    <a:pt x="999996" y="292620"/>
                    <a:pt x="999886" y="294703"/>
                  </a:cubicBezTo>
                  <a:lnTo>
                    <a:pt x="994624" y="301720"/>
                  </a:lnTo>
                  <a:lnTo>
                    <a:pt x="999886" y="301720"/>
                  </a:lnTo>
                  <a:cubicBezTo>
                    <a:pt x="1001458" y="298796"/>
                    <a:pt x="1005332" y="292803"/>
                    <a:pt x="1011508" y="283739"/>
                  </a:cubicBezTo>
                  <a:cubicBezTo>
                    <a:pt x="1017684" y="274676"/>
                    <a:pt x="1021997" y="269560"/>
                    <a:pt x="1024445" y="268390"/>
                  </a:cubicBezTo>
                  <a:cubicBezTo>
                    <a:pt x="1026126" y="269048"/>
                    <a:pt x="1027149" y="272118"/>
                    <a:pt x="1027515" y="277600"/>
                  </a:cubicBezTo>
                  <a:cubicBezTo>
                    <a:pt x="1027880" y="283082"/>
                    <a:pt x="1028027" y="287029"/>
                    <a:pt x="1027953" y="289441"/>
                  </a:cubicBezTo>
                  <a:cubicBezTo>
                    <a:pt x="1019073" y="294996"/>
                    <a:pt x="1011398" y="304936"/>
                    <a:pt x="1004930" y="319262"/>
                  </a:cubicBezTo>
                  <a:cubicBezTo>
                    <a:pt x="998461" y="333588"/>
                    <a:pt x="993856" y="345282"/>
                    <a:pt x="991115" y="354346"/>
                  </a:cubicBezTo>
                  <a:cubicBezTo>
                    <a:pt x="989909" y="354309"/>
                    <a:pt x="987936" y="354382"/>
                    <a:pt x="985195" y="354565"/>
                  </a:cubicBezTo>
                  <a:cubicBezTo>
                    <a:pt x="982454" y="354748"/>
                    <a:pt x="980919" y="355259"/>
                    <a:pt x="980590" y="356100"/>
                  </a:cubicBezTo>
                  <a:cubicBezTo>
                    <a:pt x="981212" y="357964"/>
                    <a:pt x="982600" y="359937"/>
                    <a:pt x="984757" y="362020"/>
                  </a:cubicBezTo>
                  <a:cubicBezTo>
                    <a:pt x="986913" y="364103"/>
                    <a:pt x="986109" y="365638"/>
                    <a:pt x="982345" y="366625"/>
                  </a:cubicBezTo>
                  <a:lnTo>
                    <a:pt x="978836" y="366625"/>
                  </a:lnTo>
                  <a:cubicBezTo>
                    <a:pt x="977776" y="366588"/>
                    <a:pt x="976388" y="366661"/>
                    <a:pt x="974670" y="366844"/>
                  </a:cubicBezTo>
                  <a:cubicBezTo>
                    <a:pt x="972952" y="367027"/>
                    <a:pt x="972002" y="367538"/>
                    <a:pt x="971819" y="368379"/>
                  </a:cubicBezTo>
                  <a:cubicBezTo>
                    <a:pt x="972075" y="370097"/>
                    <a:pt x="973318" y="371485"/>
                    <a:pt x="975547" y="372545"/>
                  </a:cubicBezTo>
                  <a:cubicBezTo>
                    <a:pt x="977776" y="373605"/>
                    <a:pt x="979457" y="374555"/>
                    <a:pt x="980590" y="375396"/>
                  </a:cubicBezTo>
                  <a:lnTo>
                    <a:pt x="975328" y="380658"/>
                  </a:lnTo>
                  <a:cubicBezTo>
                    <a:pt x="969115" y="380951"/>
                    <a:pt x="965753" y="382120"/>
                    <a:pt x="965241" y="384167"/>
                  </a:cubicBezTo>
                  <a:cubicBezTo>
                    <a:pt x="964730" y="386213"/>
                    <a:pt x="962245" y="387383"/>
                    <a:pt x="957786" y="387675"/>
                  </a:cubicBezTo>
                  <a:cubicBezTo>
                    <a:pt x="957603" y="392536"/>
                    <a:pt x="957969" y="395532"/>
                    <a:pt x="958882" y="396665"/>
                  </a:cubicBezTo>
                  <a:cubicBezTo>
                    <a:pt x="959796" y="397798"/>
                    <a:pt x="962354" y="399479"/>
                    <a:pt x="966557" y="401709"/>
                  </a:cubicBezTo>
                  <a:lnTo>
                    <a:pt x="957786" y="422759"/>
                  </a:lnTo>
                  <a:cubicBezTo>
                    <a:pt x="954351" y="422869"/>
                    <a:pt x="952012" y="423965"/>
                    <a:pt x="950769" y="426048"/>
                  </a:cubicBezTo>
                  <a:cubicBezTo>
                    <a:pt x="949527" y="428131"/>
                    <a:pt x="948942" y="430543"/>
                    <a:pt x="949015" y="433284"/>
                  </a:cubicBezTo>
                  <a:lnTo>
                    <a:pt x="949015" y="436792"/>
                  </a:lnTo>
                  <a:lnTo>
                    <a:pt x="938490" y="452580"/>
                  </a:lnTo>
                  <a:lnTo>
                    <a:pt x="936736" y="471876"/>
                  </a:lnTo>
                  <a:cubicBezTo>
                    <a:pt x="930596" y="478454"/>
                    <a:pt x="925333" y="486787"/>
                    <a:pt x="920948" y="496873"/>
                  </a:cubicBezTo>
                  <a:cubicBezTo>
                    <a:pt x="916562" y="506960"/>
                    <a:pt x="913054" y="516169"/>
                    <a:pt x="910423" y="524502"/>
                  </a:cubicBezTo>
                  <a:cubicBezTo>
                    <a:pt x="908595" y="524502"/>
                    <a:pt x="906988" y="524940"/>
                    <a:pt x="905599" y="525817"/>
                  </a:cubicBezTo>
                  <a:cubicBezTo>
                    <a:pt x="904210" y="526695"/>
                    <a:pt x="903479" y="528010"/>
                    <a:pt x="903406" y="529764"/>
                  </a:cubicBezTo>
                  <a:cubicBezTo>
                    <a:pt x="903662" y="532505"/>
                    <a:pt x="903589" y="534917"/>
                    <a:pt x="903187" y="537000"/>
                  </a:cubicBezTo>
                  <a:cubicBezTo>
                    <a:pt x="902785" y="539083"/>
                    <a:pt x="900519" y="540180"/>
                    <a:pt x="896389" y="540289"/>
                  </a:cubicBezTo>
                  <a:cubicBezTo>
                    <a:pt x="894928" y="547599"/>
                    <a:pt x="892589" y="554030"/>
                    <a:pt x="889373" y="559586"/>
                  </a:cubicBezTo>
                  <a:cubicBezTo>
                    <a:pt x="889409" y="559878"/>
                    <a:pt x="889336" y="561047"/>
                    <a:pt x="889153" y="563094"/>
                  </a:cubicBezTo>
                  <a:cubicBezTo>
                    <a:pt x="888971" y="565140"/>
                    <a:pt x="888459" y="566310"/>
                    <a:pt x="887618" y="566602"/>
                  </a:cubicBezTo>
                  <a:cubicBezTo>
                    <a:pt x="885681" y="565725"/>
                    <a:pt x="883416" y="561778"/>
                    <a:pt x="880821" y="554761"/>
                  </a:cubicBezTo>
                  <a:cubicBezTo>
                    <a:pt x="878226" y="547745"/>
                    <a:pt x="876399" y="542921"/>
                    <a:pt x="875339" y="540289"/>
                  </a:cubicBezTo>
                  <a:lnTo>
                    <a:pt x="870076" y="550814"/>
                  </a:lnTo>
                  <a:lnTo>
                    <a:pt x="875339" y="554323"/>
                  </a:lnTo>
                  <a:lnTo>
                    <a:pt x="870076" y="563094"/>
                  </a:lnTo>
                  <a:cubicBezTo>
                    <a:pt x="869309" y="568905"/>
                    <a:pt x="866020" y="577895"/>
                    <a:pt x="860209" y="590064"/>
                  </a:cubicBezTo>
                  <a:cubicBezTo>
                    <a:pt x="854398" y="602234"/>
                    <a:pt x="850671" y="609032"/>
                    <a:pt x="849026" y="610457"/>
                  </a:cubicBezTo>
                  <a:lnTo>
                    <a:pt x="843764" y="610457"/>
                  </a:lnTo>
                  <a:lnTo>
                    <a:pt x="842010" y="636770"/>
                  </a:lnTo>
                  <a:cubicBezTo>
                    <a:pt x="833677" y="637464"/>
                    <a:pt x="828853" y="641776"/>
                    <a:pt x="827537" y="649707"/>
                  </a:cubicBezTo>
                  <a:cubicBezTo>
                    <a:pt x="826222" y="657637"/>
                    <a:pt x="825783" y="665019"/>
                    <a:pt x="826222" y="671853"/>
                  </a:cubicBezTo>
                  <a:lnTo>
                    <a:pt x="813942" y="680624"/>
                  </a:lnTo>
                  <a:cubicBezTo>
                    <a:pt x="818986" y="685448"/>
                    <a:pt x="821179" y="691588"/>
                    <a:pt x="820521" y="699043"/>
                  </a:cubicBezTo>
                  <a:cubicBezTo>
                    <a:pt x="819863" y="706499"/>
                    <a:pt x="817670" y="712638"/>
                    <a:pt x="813942" y="717462"/>
                  </a:cubicBezTo>
                  <a:cubicBezTo>
                    <a:pt x="813065" y="725539"/>
                    <a:pt x="809557" y="734383"/>
                    <a:pt x="803417" y="743994"/>
                  </a:cubicBezTo>
                  <a:cubicBezTo>
                    <a:pt x="797278" y="753606"/>
                    <a:pt x="793769" y="762888"/>
                    <a:pt x="792892" y="771842"/>
                  </a:cubicBezTo>
                  <a:lnTo>
                    <a:pt x="784121" y="789384"/>
                  </a:lnTo>
                  <a:lnTo>
                    <a:pt x="777105" y="794647"/>
                  </a:lnTo>
                  <a:lnTo>
                    <a:pt x="771842" y="805172"/>
                  </a:lnTo>
                  <a:cubicBezTo>
                    <a:pt x="772025" y="810398"/>
                    <a:pt x="771221" y="817049"/>
                    <a:pt x="769430" y="825126"/>
                  </a:cubicBezTo>
                  <a:cubicBezTo>
                    <a:pt x="767639" y="833202"/>
                    <a:pt x="763765" y="837661"/>
                    <a:pt x="757809" y="838501"/>
                  </a:cubicBezTo>
                  <a:cubicBezTo>
                    <a:pt x="757882" y="839780"/>
                    <a:pt x="757735" y="842046"/>
                    <a:pt x="757370" y="845299"/>
                  </a:cubicBezTo>
                  <a:cubicBezTo>
                    <a:pt x="757005" y="848551"/>
                    <a:pt x="755981" y="850379"/>
                    <a:pt x="754300" y="850781"/>
                  </a:cubicBezTo>
                  <a:cubicBezTo>
                    <a:pt x="749366" y="849757"/>
                    <a:pt x="746516" y="845664"/>
                    <a:pt x="745748" y="838501"/>
                  </a:cubicBezTo>
                  <a:cubicBezTo>
                    <a:pt x="744981" y="831338"/>
                    <a:pt x="744323" y="827245"/>
                    <a:pt x="743775" y="826222"/>
                  </a:cubicBezTo>
                  <a:cubicBezTo>
                    <a:pt x="741838" y="826880"/>
                    <a:pt x="739572" y="829950"/>
                    <a:pt x="736978" y="835431"/>
                  </a:cubicBezTo>
                  <a:cubicBezTo>
                    <a:pt x="734383" y="840913"/>
                    <a:pt x="732556" y="844860"/>
                    <a:pt x="731496" y="847272"/>
                  </a:cubicBezTo>
                  <a:cubicBezTo>
                    <a:pt x="728134" y="853448"/>
                    <a:pt x="724771" y="859515"/>
                    <a:pt x="721409" y="865472"/>
                  </a:cubicBezTo>
                  <a:cubicBezTo>
                    <a:pt x="718047" y="871429"/>
                    <a:pt x="713808" y="877057"/>
                    <a:pt x="708691" y="882356"/>
                  </a:cubicBezTo>
                  <a:lnTo>
                    <a:pt x="706937" y="906914"/>
                  </a:lnTo>
                  <a:lnTo>
                    <a:pt x="696412" y="922702"/>
                  </a:lnTo>
                  <a:cubicBezTo>
                    <a:pt x="696120" y="933081"/>
                    <a:pt x="694950" y="942583"/>
                    <a:pt x="692904" y="951208"/>
                  </a:cubicBezTo>
                  <a:cubicBezTo>
                    <a:pt x="690857" y="959833"/>
                    <a:pt x="689688" y="968457"/>
                    <a:pt x="689395" y="977082"/>
                  </a:cubicBezTo>
                  <a:lnTo>
                    <a:pt x="668345" y="977082"/>
                  </a:lnTo>
                  <a:cubicBezTo>
                    <a:pt x="667285" y="980152"/>
                    <a:pt x="665896" y="984537"/>
                    <a:pt x="664179" y="990238"/>
                  </a:cubicBezTo>
                  <a:cubicBezTo>
                    <a:pt x="662461" y="995940"/>
                    <a:pt x="661511" y="1000325"/>
                    <a:pt x="661328" y="1003395"/>
                  </a:cubicBezTo>
                  <a:cubicBezTo>
                    <a:pt x="661328" y="1005222"/>
                    <a:pt x="661767" y="1006830"/>
                    <a:pt x="662644" y="1008219"/>
                  </a:cubicBezTo>
                  <a:cubicBezTo>
                    <a:pt x="663521" y="1009608"/>
                    <a:pt x="664837" y="1010339"/>
                    <a:pt x="666591" y="1010412"/>
                  </a:cubicBezTo>
                  <a:cubicBezTo>
                    <a:pt x="669259" y="1010265"/>
                    <a:pt x="671378" y="1010558"/>
                    <a:pt x="672950" y="1011289"/>
                  </a:cubicBezTo>
                  <a:cubicBezTo>
                    <a:pt x="674521" y="1012020"/>
                    <a:pt x="675325" y="1014066"/>
                    <a:pt x="675362" y="1017428"/>
                  </a:cubicBezTo>
                  <a:cubicBezTo>
                    <a:pt x="675398" y="1020169"/>
                    <a:pt x="674887" y="1023020"/>
                    <a:pt x="673827" y="1025980"/>
                  </a:cubicBezTo>
                  <a:cubicBezTo>
                    <a:pt x="672767" y="1028940"/>
                    <a:pt x="670940" y="1031352"/>
                    <a:pt x="668345" y="1033216"/>
                  </a:cubicBezTo>
                  <a:cubicBezTo>
                    <a:pt x="668382" y="1033362"/>
                    <a:pt x="668308" y="1033947"/>
                    <a:pt x="668126" y="1034970"/>
                  </a:cubicBezTo>
                  <a:cubicBezTo>
                    <a:pt x="667943" y="1035994"/>
                    <a:pt x="667431" y="1036578"/>
                    <a:pt x="666591" y="1036724"/>
                  </a:cubicBezTo>
                  <a:cubicBezTo>
                    <a:pt x="665604" y="1035847"/>
                    <a:pt x="664069" y="1032339"/>
                    <a:pt x="661986" y="1026199"/>
                  </a:cubicBezTo>
                  <a:cubicBezTo>
                    <a:pt x="659903" y="1020060"/>
                    <a:pt x="657929" y="1016551"/>
                    <a:pt x="656066" y="1015674"/>
                  </a:cubicBezTo>
                  <a:cubicBezTo>
                    <a:pt x="655225" y="1016040"/>
                    <a:pt x="654713" y="1017501"/>
                    <a:pt x="654531" y="1020060"/>
                  </a:cubicBezTo>
                  <a:cubicBezTo>
                    <a:pt x="654348" y="1022618"/>
                    <a:pt x="654275" y="1024080"/>
                    <a:pt x="654311" y="1024445"/>
                  </a:cubicBezTo>
                  <a:cubicBezTo>
                    <a:pt x="654202" y="1027880"/>
                    <a:pt x="653105" y="1030219"/>
                    <a:pt x="651022" y="1031462"/>
                  </a:cubicBezTo>
                  <a:cubicBezTo>
                    <a:pt x="648939" y="1032704"/>
                    <a:pt x="646527" y="1033289"/>
                    <a:pt x="643786" y="1033216"/>
                  </a:cubicBezTo>
                  <a:lnTo>
                    <a:pt x="640278" y="1033216"/>
                  </a:lnTo>
                  <a:lnTo>
                    <a:pt x="619228" y="1066546"/>
                  </a:lnTo>
                  <a:cubicBezTo>
                    <a:pt x="622298" y="1068665"/>
                    <a:pt x="624490" y="1071443"/>
                    <a:pt x="625806" y="1074878"/>
                  </a:cubicBezTo>
                  <a:cubicBezTo>
                    <a:pt x="627122" y="1078313"/>
                    <a:pt x="624929" y="1080214"/>
                    <a:pt x="619228" y="1080579"/>
                  </a:cubicBezTo>
                  <a:lnTo>
                    <a:pt x="606948" y="1064791"/>
                  </a:lnTo>
                  <a:cubicBezTo>
                    <a:pt x="604463" y="1065230"/>
                    <a:pt x="600224" y="1067423"/>
                    <a:pt x="594231" y="1071370"/>
                  </a:cubicBezTo>
                  <a:cubicBezTo>
                    <a:pt x="588237" y="1075317"/>
                    <a:pt x="584875" y="1078386"/>
                    <a:pt x="584144" y="1080579"/>
                  </a:cubicBezTo>
                  <a:lnTo>
                    <a:pt x="585898" y="1094613"/>
                  </a:lnTo>
                  <a:cubicBezTo>
                    <a:pt x="593390" y="1094613"/>
                    <a:pt x="597702" y="1096367"/>
                    <a:pt x="598835" y="1099875"/>
                  </a:cubicBezTo>
                  <a:cubicBezTo>
                    <a:pt x="599968" y="1103384"/>
                    <a:pt x="600334" y="1108646"/>
                    <a:pt x="599932" y="1115663"/>
                  </a:cubicBezTo>
                  <a:cubicBezTo>
                    <a:pt x="600005" y="1118404"/>
                    <a:pt x="599420" y="1120816"/>
                    <a:pt x="598177" y="1122899"/>
                  </a:cubicBezTo>
                  <a:cubicBezTo>
                    <a:pt x="596935" y="1124982"/>
                    <a:pt x="594596" y="1126078"/>
                    <a:pt x="591161" y="1126188"/>
                  </a:cubicBezTo>
                  <a:lnTo>
                    <a:pt x="585898" y="1147238"/>
                  </a:lnTo>
                  <a:lnTo>
                    <a:pt x="599932" y="1141976"/>
                  </a:lnTo>
                  <a:cubicBezTo>
                    <a:pt x="602673" y="1141939"/>
                    <a:pt x="605523" y="1142451"/>
                    <a:pt x="608483" y="1143511"/>
                  </a:cubicBezTo>
                  <a:cubicBezTo>
                    <a:pt x="611444" y="1144570"/>
                    <a:pt x="613855" y="1146398"/>
                    <a:pt x="615719" y="1148992"/>
                  </a:cubicBezTo>
                  <a:lnTo>
                    <a:pt x="615719" y="1156009"/>
                  </a:lnTo>
                  <a:cubicBezTo>
                    <a:pt x="615939" y="1159883"/>
                    <a:pt x="615500" y="1163976"/>
                    <a:pt x="614404" y="1168289"/>
                  </a:cubicBezTo>
                  <a:cubicBezTo>
                    <a:pt x="613307" y="1172601"/>
                    <a:pt x="610237" y="1174940"/>
                    <a:pt x="605194" y="1175305"/>
                  </a:cubicBezTo>
                  <a:lnTo>
                    <a:pt x="591161" y="1212143"/>
                  </a:lnTo>
                  <a:cubicBezTo>
                    <a:pt x="585606" y="1215652"/>
                    <a:pt x="579174" y="1217406"/>
                    <a:pt x="571865" y="1217406"/>
                  </a:cubicBezTo>
                  <a:lnTo>
                    <a:pt x="578881" y="1201618"/>
                  </a:lnTo>
                  <a:lnTo>
                    <a:pt x="578881" y="1182322"/>
                  </a:lnTo>
                  <a:cubicBezTo>
                    <a:pt x="573655" y="1182980"/>
                    <a:pt x="571390" y="1185611"/>
                    <a:pt x="572084" y="1190216"/>
                  </a:cubicBezTo>
                  <a:cubicBezTo>
                    <a:pt x="572778" y="1194821"/>
                    <a:pt x="570951" y="1197452"/>
                    <a:pt x="566602" y="1198110"/>
                  </a:cubicBezTo>
                  <a:lnTo>
                    <a:pt x="559585" y="1210389"/>
                  </a:lnTo>
                  <a:lnTo>
                    <a:pt x="561340" y="1208635"/>
                  </a:lnTo>
                  <a:cubicBezTo>
                    <a:pt x="562107" y="1213130"/>
                    <a:pt x="561888" y="1217735"/>
                    <a:pt x="560682" y="1222449"/>
                  </a:cubicBezTo>
                  <a:cubicBezTo>
                    <a:pt x="559476" y="1227163"/>
                    <a:pt x="557941" y="1231330"/>
                    <a:pt x="556077" y="1234948"/>
                  </a:cubicBezTo>
                  <a:lnTo>
                    <a:pt x="550814" y="1236702"/>
                  </a:lnTo>
                  <a:lnTo>
                    <a:pt x="547306" y="1245473"/>
                  </a:lnTo>
                  <a:lnTo>
                    <a:pt x="545552" y="1245473"/>
                  </a:lnTo>
                  <a:lnTo>
                    <a:pt x="547306" y="1238456"/>
                  </a:lnTo>
                  <a:lnTo>
                    <a:pt x="538535" y="1250735"/>
                  </a:lnTo>
                  <a:lnTo>
                    <a:pt x="545552" y="1245473"/>
                  </a:lnTo>
                  <a:cubicBezTo>
                    <a:pt x="543834" y="1249054"/>
                    <a:pt x="542445" y="1252855"/>
                    <a:pt x="541386" y="1256875"/>
                  </a:cubicBezTo>
                  <a:cubicBezTo>
                    <a:pt x="540326" y="1260895"/>
                    <a:pt x="539376" y="1264696"/>
                    <a:pt x="538535" y="1268277"/>
                  </a:cubicBezTo>
                  <a:lnTo>
                    <a:pt x="535027" y="1255998"/>
                  </a:lnTo>
                  <a:cubicBezTo>
                    <a:pt x="535027" y="1266231"/>
                    <a:pt x="533273" y="1275586"/>
                    <a:pt x="529764" y="1284065"/>
                  </a:cubicBezTo>
                  <a:lnTo>
                    <a:pt x="538535" y="1268277"/>
                  </a:lnTo>
                  <a:lnTo>
                    <a:pt x="538535" y="1271786"/>
                  </a:lnTo>
                  <a:lnTo>
                    <a:pt x="526256" y="1294590"/>
                  </a:lnTo>
                  <a:cubicBezTo>
                    <a:pt x="526548" y="1296344"/>
                    <a:pt x="525963" y="1298098"/>
                    <a:pt x="524502" y="1299853"/>
                  </a:cubicBezTo>
                  <a:lnTo>
                    <a:pt x="524502" y="1298098"/>
                  </a:lnTo>
                  <a:lnTo>
                    <a:pt x="522747" y="1301607"/>
                  </a:lnTo>
                  <a:lnTo>
                    <a:pt x="519239" y="1303361"/>
                  </a:lnTo>
                  <a:cubicBezTo>
                    <a:pt x="519020" y="1306650"/>
                    <a:pt x="518143" y="1309281"/>
                    <a:pt x="516608" y="1311255"/>
                  </a:cubicBezTo>
                  <a:cubicBezTo>
                    <a:pt x="515073" y="1313228"/>
                    <a:pt x="514196" y="1315860"/>
                    <a:pt x="513976" y="1319149"/>
                  </a:cubicBezTo>
                  <a:lnTo>
                    <a:pt x="506960" y="1333182"/>
                  </a:lnTo>
                  <a:cubicBezTo>
                    <a:pt x="505425" y="1336435"/>
                    <a:pt x="499285" y="1346594"/>
                    <a:pt x="488541" y="1363661"/>
                  </a:cubicBezTo>
                  <a:cubicBezTo>
                    <a:pt x="477796" y="1380728"/>
                    <a:pt x="471657" y="1395712"/>
                    <a:pt x="470122" y="1408612"/>
                  </a:cubicBezTo>
                  <a:cubicBezTo>
                    <a:pt x="467308" y="1413071"/>
                    <a:pt x="464603" y="1418187"/>
                    <a:pt x="462009" y="1423961"/>
                  </a:cubicBezTo>
                  <a:cubicBezTo>
                    <a:pt x="459414" y="1429735"/>
                    <a:pt x="458025" y="1435729"/>
                    <a:pt x="457842" y="1441942"/>
                  </a:cubicBezTo>
                  <a:cubicBezTo>
                    <a:pt x="456856" y="1441905"/>
                    <a:pt x="455759" y="1441978"/>
                    <a:pt x="454553" y="1442161"/>
                  </a:cubicBezTo>
                  <a:cubicBezTo>
                    <a:pt x="453347" y="1442344"/>
                    <a:pt x="452690" y="1442855"/>
                    <a:pt x="452580" y="1443696"/>
                  </a:cubicBezTo>
                  <a:cubicBezTo>
                    <a:pt x="452690" y="1445414"/>
                    <a:pt x="453347" y="1446802"/>
                    <a:pt x="454553" y="1447862"/>
                  </a:cubicBezTo>
                  <a:cubicBezTo>
                    <a:pt x="455759" y="1448922"/>
                    <a:pt x="456856" y="1449872"/>
                    <a:pt x="457842" y="1450713"/>
                  </a:cubicBezTo>
                  <a:lnTo>
                    <a:pt x="443809" y="1464746"/>
                  </a:lnTo>
                  <a:cubicBezTo>
                    <a:pt x="443517" y="1467962"/>
                    <a:pt x="442347" y="1470301"/>
                    <a:pt x="440301" y="1471763"/>
                  </a:cubicBezTo>
                  <a:cubicBezTo>
                    <a:pt x="438254" y="1473225"/>
                    <a:pt x="437085" y="1475564"/>
                    <a:pt x="436792" y="1478780"/>
                  </a:cubicBezTo>
                  <a:lnTo>
                    <a:pt x="429775" y="1496322"/>
                  </a:lnTo>
                  <a:cubicBezTo>
                    <a:pt x="431603" y="1497235"/>
                    <a:pt x="433211" y="1498478"/>
                    <a:pt x="434599" y="1500049"/>
                  </a:cubicBezTo>
                  <a:cubicBezTo>
                    <a:pt x="435988" y="1501621"/>
                    <a:pt x="436719" y="1503302"/>
                    <a:pt x="436792" y="1505093"/>
                  </a:cubicBezTo>
                  <a:cubicBezTo>
                    <a:pt x="436610" y="1505933"/>
                    <a:pt x="435659" y="1506445"/>
                    <a:pt x="433942" y="1506627"/>
                  </a:cubicBezTo>
                  <a:cubicBezTo>
                    <a:pt x="432224" y="1506810"/>
                    <a:pt x="430835" y="1506883"/>
                    <a:pt x="429775" y="1506847"/>
                  </a:cubicBezTo>
                  <a:cubicBezTo>
                    <a:pt x="429483" y="1510721"/>
                    <a:pt x="428314" y="1513059"/>
                    <a:pt x="426267" y="1513863"/>
                  </a:cubicBezTo>
                  <a:cubicBezTo>
                    <a:pt x="424221" y="1514667"/>
                    <a:pt x="423051" y="1517006"/>
                    <a:pt x="422759" y="1520880"/>
                  </a:cubicBezTo>
                  <a:lnTo>
                    <a:pt x="408725" y="1533160"/>
                  </a:lnTo>
                  <a:cubicBezTo>
                    <a:pt x="409748" y="1536339"/>
                    <a:pt x="409895" y="1540505"/>
                    <a:pt x="409164" y="1545658"/>
                  </a:cubicBezTo>
                  <a:cubicBezTo>
                    <a:pt x="408433" y="1550811"/>
                    <a:pt x="405948" y="1553662"/>
                    <a:pt x="401708" y="1554210"/>
                  </a:cubicBezTo>
                  <a:lnTo>
                    <a:pt x="396446" y="1575260"/>
                  </a:lnTo>
                  <a:lnTo>
                    <a:pt x="401708" y="1587539"/>
                  </a:lnTo>
                  <a:lnTo>
                    <a:pt x="389429" y="1624377"/>
                  </a:lnTo>
                  <a:cubicBezTo>
                    <a:pt x="384240" y="1624889"/>
                    <a:pt x="381901" y="1626936"/>
                    <a:pt x="382412" y="1630517"/>
                  </a:cubicBezTo>
                  <a:cubicBezTo>
                    <a:pt x="382924" y="1634098"/>
                    <a:pt x="380585" y="1636145"/>
                    <a:pt x="375396" y="1636657"/>
                  </a:cubicBezTo>
                  <a:cubicBezTo>
                    <a:pt x="373568" y="1637643"/>
                    <a:pt x="371960" y="1639178"/>
                    <a:pt x="370572" y="1641261"/>
                  </a:cubicBezTo>
                  <a:cubicBezTo>
                    <a:pt x="369183" y="1643344"/>
                    <a:pt x="368452" y="1645318"/>
                    <a:pt x="368379" y="1647182"/>
                  </a:cubicBezTo>
                  <a:cubicBezTo>
                    <a:pt x="368489" y="1648863"/>
                    <a:pt x="369146" y="1649886"/>
                    <a:pt x="370352" y="1650252"/>
                  </a:cubicBezTo>
                  <a:cubicBezTo>
                    <a:pt x="371558" y="1650617"/>
                    <a:pt x="372655" y="1650763"/>
                    <a:pt x="373641" y="1650690"/>
                  </a:cubicBezTo>
                  <a:lnTo>
                    <a:pt x="368379" y="1666478"/>
                  </a:lnTo>
                  <a:cubicBezTo>
                    <a:pt x="363409" y="1672033"/>
                    <a:pt x="361070" y="1678465"/>
                    <a:pt x="361362" y="1685774"/>
                  </a:cubicBezTo>
                  <a:lnTo>
                    <a:pt x="352591" y="1687528"/>
                  </a:lnTo>
                  <a:lnTo>
                    <a:pt x="352591" y="1713841"/>
                  </a:lnTo>
                  <a:cubicBezTo>
                    <a:pt x="350070" y="1716582"/>
                    <a:pt x="348535" y="1719871"/>
                    <a:pt x="347986" y="1723708"/>
                  </a:cubicBezTo>
                  <a:cubicBezTo>
                    <a:pt x="347438" y="1727545"/>
                    <a:pt x="347219" y="1731273"/>
                    <a:pt x="347329" y="1734891"/>
                  </a:cubicBezTo>
                  <a:lnTo>
                    <a:pt x="333295" y="1743662"/>
                  </a:lnTo>
                  <a:cubicBezTo>
                    <a:pt x="333405" y="1746403"/>
                    <a:pt x="333186" y="1748815"/>
                    <a:pt x="332637" y="1750898"/>
                  </a:cubicBezTo>
                  <a:cubicBezTo>
                    <a:pt x="332089" y="1752981"/>
                    <a:pt x="330554" y="1754077"/>
                    <a:pt x="328033" y="1754187"/>
                  </a:cubicBezTo>
                  <a:lnTo>
                    <a:pt x="319262" y="1754187"/>
                  </a:lnTo>
                  <a:lnTo>
                    <a:pt x="312245" y="1775237"/>
                  </a:lnTo>
                  <a:lnTo>
                    <a:pt x="305228" y="1784008"/>
                  </a:lnTo>
                  <a:cubicBezTo>
                    <a:pt x="305301" y="1785141"/>
                    <a:pt x="305155" y="1786822"/>
                    <a:pt x="304790" y="1789052"/>
                  </a:cubicBezTo>
                  <a:cubicBezTo>
                    <a:pt x="304424" y="1791281"/>
                    <a:pt x="303401" y="1792523"/>
                    <a:pt x="301720" y="1792779"/>
                  </a:cubicBezTo>
                  <a:lnTo>
                    <a:pt x="299966" y="1792779"/>
                  </a:lnTo>
                  <a:cubicBezTo>
                    <a:pt x="297298" y="1793802"/>
                    <a:pt x="295178" y="1795703"/>
                    <a:pt x="293607" y="1798480"/>
                  </a:cubicBezTo>
                  <a:cubicBezTo>
                    <a:pt x="292035" y="1801258"/>
                    <a:pt x="291231" y="1804035"/>
                    <a:pt x="291195" y="1806813"/>
                  </a:cubicBezTo>
                  <a:cubicBezTo>
                    <a:pt x="290610" y="1818215"/>
                    <a:pt x="288271" y="1823478"/>
                    <a:pt x="284178" y="1822600"/>
                  </a:cubicBezTo>
                  <a:cubicBezTo>
                    <a:pt x="280085" y="1821723"/>
                    <a:pt x="277746" y="1825232"/>
                    <a:pt x="277161" y="1833125"/>
                  </a:cubicBezTo>
                  <a:cubicBezTo>
                    <a:pt x="271168" y="1842847"/>
                    <a:pt x="265613" y="1852787"/>
                    <a:pt x="260496" y="1862947"/>
                  </a:cubicBezTo>
                  <a:cubicBezTo>
                    <a:pt x="255380" y="1873106"/>
                    <a:pt x="249825" y="1883047"/>
                    <a:pt x="243832" y="1892768"/>
                  </a:cubicBezTo>
                  <a:cubicBezTo>
                    <a:pt x="238094" y="1890392"/>
                    <a:pt x="235097" y="1892951"/>
                    <a:pt x="234841" y="1900442"/>
                  </a:cubicBezTo>
                  <a:cubicBezTo>
                    <a:pt x="234586" y="1907934"/>
                    <a:pt x="234659" y="1913562"/>
                    <a:pt x="235061" y="1917326"/>
                  </a:cubicBezTo>
                  <a:lnTo>
                    <a:pt x="222781" y="1927852"/>
                  </a:lnTo>
                  <a:cubicBezTo>
                    <a:pt x="222891" y="1912795"/>
                    <a:pt x="226180" y="1898615"/>
                    <a:pt x="232649" y="1885313"/>
                  </a:cubicBezTo>
                  <a:cubicBezTo>
                    <a:pt x="239117" y="1872010"/>
                    <a:pt x="242845" y="1860462"/>
                    <a:pt x="243832" y="1850667"/>
                  </a:cubicBezTo>
                  <a:lnTo>
                    <a:pt x="250848" y="1834880"/>
                  </a:lnTo>
                  <a:cubicBezTo>
                    <a:pt x="251177" y="1824574"/>
                    <a:pt x="254028" y="1807471"/>
                    <a:pt x="259400" y="1783570"/>
                  </a:cubicBezTo>
                  <a:cubicBezTo>
                    <a:pt x="264772" y="1759669"/>
                    <a:pt x="270693" y="1743443"/>
                    <a:pt x="277161" y="1734891"/>
                  </a:cubicBezTo>
                  <a:lnTo>
                    <a:pt x="284178" y="1717349"/>
                  </a:lnTo>
                  <a:cubicBezTo>
                    <a:pt x="283886" y="1712562"/>
                    <a:pt x="282716" y="1709419"/>
                    <a:pt x="280670" y="1707920"/>
                  </a:cubicBezTo>
                  <a:cubicBezTo>
                    <a:pt x="278623" y="1706422"/>
                    <a:pt x="277454" y="1703718"/>
                    <a:pt x="277161" y="1699807"/>
                  </a:cubicBezTo>
                  <a:lnTo>
                    <a:pt x="284178" y="1684020"/>
                  </a:lnTo>
                  <a:cubicBezTo>
                    <a:pt x="286773" y="1682083"/>
                    <a:pt x="288600" y="1679378"/>
                    <a:pt x="289660" y="1675907"/>
                  </a:cubicBezTo>
                  <a:cubicBezTo>
                    <a:pt x="290720" y="1672435"/>
                    <a:pt x="291231" y="1669292"/>
                    <a:pt x="291195" y="1666478"/>
                  </a:cubicBezTo>
                  <a:lnTo>
                    <a:pt x="299966" y="1661215"/>
                  </a:lnTo>
                  <a:cubicBezTo>
                    <a:pt x="298613" y="1653650"/>
                    <a:pt x="299564" y="1644660"/>
                    <a:pt x="302816" y="1634245"/>
                  </a:cubicBezTo>
                  <a:cubicBezTo>
                    <a:pt x="306069" y="1623829"/>
                    <a:pt x="309212" y="1615277"/>
                    <a:pt x="312245" y="1608590"/>
                  </a:cubicBezTo>
                  <a:cubicBezTo>
                    <a:pt x="307055" y="1607639"/>
                    <a:pt x="306471" y="1603400"/>
                    <a:pt x="310491" y="1595872"/>
                  </a:cubicBezTo>
                  <a:cubicBezTo>
                    <a:pt x="314511" y="1588343"/>
                    <a:pt x="317434" y="1583227"/>
                    <a:pt x="319262" y="1580523"/>
                  </a:cubicBezTo>
                  <a:lnTo>
                    <a:pt x="326278" y="1538422"/>
                  </a:lnTo>
                  <a:cubicBezTo>
                    <a:pt x="329787" y="1538422"/>
                    <a:pt x="331541" y="1536668"/>
                    <a:pt x="331541" y="1533160"/>
                  </a:cubicBezTo>
                  <a:cubicBezTo>
                    <a:pt x="331468" y="1531113"/>
                    <a:pt x="330737" y="1528628"/>
                    <a:pt x="329348" y="1525704"/>
                  </a:cubicBezTo>
                  <a:cubicBezTo>
                    <a:pt x="327959" y="1522781"/>
                    <a:pt x="326351" y="1521172"/>
                    <a:pt x="324524" y="1520880"/>
                  </a:cubicBezTo>
                  <a:cubicBezTo>
                    <a:pt x="322003" y="1521172"/>
                    <a:pt x="320468" y="1522781"/>
                    <a:pt x="319919" y="1525704"/>
                  </a:cubicBezTo>
                  <a:cubicBezTo>
                    <a:pt x="319371" y="1528628"/>
                    <a:pt x="319152" y="1531113"/>
                    <a:pt x="319262" y="1533160"/>
                  </a:cubicBezTo>
                  <a:cubicBezTo>
                    <a:pt x="316667" y="1533269"/>
                    <a:pt x="314840" y="1534365"/>
                    <a:pt x="313780" y="1536449"/>
                  </a:cubicBezTo>
                  <a:cubicBezTo>
                    <a:pt x="312720" y="1538532"/>
                    <a:pt x="312208" y="1540944"/>
                    <a:pt x="312245" y="1543685"/>
                  </a:cubicBezTo>
                  <a:cubicBezTo>
                    <a:pt x="311368" y="1555489"/>
                    <a:pt x="307859" y="1566964"/>
                    <a:pt x="301720" y="1578111"/>
                  </a:cubicBezTo>
                  <a:cubicBezTo>
                    <a:pt x="295580" y="1589257"/>
                    <a:pt x="292072" y="1597662"/>
                    <a:pt x="291195" y="1603327"/>
                  </a:cubicBezTo>
                  <a:cubicBezTo>
                    <a:pt x="291231" y="1603546"/>
                    <a:pt x="291158" y="1604423"/>
                    <a:pt x="290975" y="1605958"/>
                  </a:cubicBezTo>
                  <a:cubicBezTo>
                    <a:pt x="290793" y="1607493"/>
                    <a:pt x="290281" y="1608370"/>
                    <a:pt x="289440" y="1608590"/>
                  </a:cubicBezTo>
                  <a:cubicBezTo>
                    <a:pt x="289221" y="1608188"/>
                    <a:pt x="288344" y="1606360"/>
                    <a:pt x="286809" y="1603108"/>
                  </a:cubicBezTo>
                  <a:cubicBezTo>
                    <a:pt x="285274" y="1599855"/>
                    <a:pt x="284397" y="1597589"/>
                    <a:pt x="284178" y="1596310"/>
                  </a:cubicBezTo>
                  <a:lnTo>
                    <a:pt x="284178" y="1569997"/>
                  </a:lnTo>
                  <a:cubicBezTo>
                    <a:pt x="287065" y="1566379"/>
                    <a:pt x="290062" y="1562213"/>
                    <a:pt x="293168" y="1557499"/>
                  </a:cubicBezTo>
                  <a:cubicBezTo>
                    <a:pt x="296274" y="1552785"/>
                    <a:pt x="297956" y="1548180"/>
                    <a:pt x="298211" y="1543685"/>
                  </a:cubicBezTo>
                  <a:cubicBezTo>
                    <a:pt x="298138" y="1541930"/>
                    <a:pt x="297407" y="1540615"/>
                    <a:pt x="296019" y="1539738"/>
                  </a:cubicBezTo>
                  <a:cubicBezTo>
                    <a:pt x="294630" y="1538861"/>
                    <a:pt x="293022" y="1538422"/>
                    <a:pt x="291195" y="1538422"/>
                  </a:cubicBezTo>
                  <a:lnTo>
                    <a:pt x="299966" y="1519126"/>
                  </a:lnTo>
                  <a:cubicBezTo>
                    <a:pt x="305082" y="1518614"/>
                    <a:pt x="307128" y="1516568"/>
                    <a:pt x="306105" y="1512986"/>
                  </a:cubicBezTo>
                  <a:cubicBezTo>
                    <a:pt x="305082" y="1509405"/>
                    <a:pt x="307128" y="1507358"/>
                    <a:pt x="312245" y="1506847"/>
                  </a:cubicBezTo>
                  <a:lnTo>
                    <a:pt x="312245" y="1485796"/>
                  </a:lnTo>
                  <a:cubicBezTo>
                    <a:pt x="306325" y="1494348"/>
                    <a:pt x="299746" y="1505312"/>
                    <a:pt x="292510" y="1518687"/>
                  </a:cubicBezTo>
                  <a:cubicBezTo>
                    <a:pt x="285274" y="1532063"/>
                    <a:pt x="281327" y="1543904"/>
                    <a:pt x="280670" y="1554210"/>
                  </a:cubicBezTo>
                  <a:lnTo>
                    <a:pt x="271899" y="1559472"/>
                  </a:lnTo>
                  <a:cubicBezTo>
                    <a:pt x="271935" y="1561446"/>
                    <a:pt x="271424" y="1563639"/>
                    <a:pt x="270364" y="1566051"/>
                  </a:cubicBezTo>
                  <a:cubicBezTo>
                    <a:pt x="269304" y="1568462"/>
                    <a:pt x="267477" y="1569778"/>
                    <a:pt x="264882" y="1569997"/>
                  </a:cubicBezTo>
                  <a:cubicBezTo>
                    <a:pt x="259692" y="1573214"/>
                    <a:pt x="257353" y="1578184"/>
                    <a:pt x="257865" y="1584908"/>
                  </a:cubicBezTo>
                  <a:cubicBezTo>
                    <a:pt x="258377" y="1591632"/>
                    <a:pt x="256038" y="1596603"/>
                    <a:pt x="250848" y="1599819"/>
                  </a:cubicBezTo>
                  <a:lnTo>
                    <a:pt x="228044" y="1631394"/>
                  </a:lnTo>
                  <a:cubicBezTo>
                    <a:pt x="227678" y="1636072"/>
                    <a:pt x="224901" y="1643381"/>
                    <a:pt x="219712" y="1653321"/>
                  </a:cubicBezTo>
                  <a:cubicBezTo>
                    <a:pt x="214522" y="1663262"/>
                    <a:pt x="209113" y="1668817"/>
                    <a:pt x="203485" y="1669986"/>
                  </a:cubicBezTo>
                  <a:cubicBezTo>
                    <a:pt x="202023" y="1669694"/>
                    <a:pt x="201439" y="1668524"/>
                    <a:pt x="201731" y="1666478"/>
                  </a:cubicBezTo>
                  <a:lnTo>
                    <a:pt x="201731" y="1650690"/>
                  </a:lnTo>
                  <a:lnTo>
                    <a:pt x="208748" y="1641919"/>
                  </a:lnTo>
                  <a:cubicBezTo>
                    <a:pt x="208565" y="1636693"/>
                    <a:pt x="209369" y="1630042"/>
                    <a:pt x="211160" y="1621965"/>
                  </a:cubicBezTo>
                  <a:cubicBezTo>
                    <a:pt x="212951" y="1613889"/>
                    <a:pt x="216824" y="1609430"/>
                    <a:pt x="222781" y="1608590"/>
                  </a:cubicBezTo>
                  <a:cubicBezTo>
                    <a:pt x="225651" y="1596061"/>
                    <a:pt x="232191" y="1575314"/>
                    <a:pt x="242402" y="1546348"/>
                  </a:cubicBezTo>
                  <a:cubicBezTo>
                    <a:pt x="252613" y="1517383"/>
                    <a:pt x="263312" y="1488709"/>
                    <a:pt x="274497" y="1460328"/>
                  </a:cubicBezTo>
                  <a:cubicBezTo>
                    <a:pt x="285683" y="1431947"/>
                    <a:pt x="294172" y="1412370"/>
                    <a:pt x="299966" y="1401595"/>
                  </a:cubicBezTo>
                  <a:cubicBezTo>
                    <a:pt x="300185" y="1398379"/>
                    <a:pt x="301062" y="1396040"/>
                    <a:pt x="302597" y="1394579"/>
                  </a:cubicBezTo>
                  <a:cubicBezTo>
                    <a:pt x="304132" y="1393117"/>
                    <a:pt x="305009" y="1390778"/>
                    <a:pt x="305228" y="1387562"/>
                  </a:cubicBezTo>
                  <a:cubicBezTo>
                    <a:pt x="307823" y="1385662"/>
                    <a:pt x="309650" y="1382884"/>
                    <a:pt x="310710" y="1379230"/>
                  </a:cubicBezTo>
                  <a:cubicBezTo>
                    <a:pt x="311770" y="1375575"/>
                    <a:pt x="312281" y="1371920"/>
                    <a:pt x="312245" y="1368266"/>
                  </a:cubicBezTo>
                  <a:cubicBezTo>
                    <a:pt x="312281" y="1367206"/>
                    <a:pt x="312208" y="1365817"/>
                    <a:pt x="312026" y="1364100"/>
                  </a:cubicBezTo>
                  <a:cubicBezTo>
                    <a:pt x="311843" y="1362382"/>
                    <a:pt x="311331" y="1361432"/>
                    <a:pt x="310491" y="1361249"/>
                  </a:cubicBezTo>
                  <a:cubicBezTo>
                    <a:pt x="308517" y="1362199"/>
                    <a:pt x="306325" y="1366439"/>
                    <a:pt x="303913" y="1373967"/>
                  </a:cubicBezTo>
                  <a:cubicBezTo>
                    <a:pt x="301500" y="1381495"/>
                    <a:pt x="300185" y="1386612"/>
                    <a:pt x="299966" y="1389316"/>
                  </a:cubicBezTo>
                  <a:cubicBezTo>
                    <a:pt x="292949" y="1390339"/>
                    <a:pt x="288563" y="1394433"/>
                    <a:pt x="286809" y="1401595"/>
                  </a:cubicBezTo>
                  <a:cubicBezTo>
                    <a:pt x="285055" y="1408758"/>
                    <a:pt x="280670" y="1412851"/>
                    <a:pt x="273653" y="1413875"/>
                  </a:cubicBezTo>
                  <a:lnTo>
                    <a:pt x="257865" y="1452467"/>
                  </a:lnTo>
                  <a:cubicBezTo>
                    <a:pt x="257025" y="1457218"/>
                    <a:pt x="253443" y="1464819"/>
                    <a:pt x="247121" y="1475271"/>
                  </a:cubicBezTo>
                  <a:cubicBezTo>
                    <a:pt x="240798" y="1485723"/>
                    <a:pt x="236778" y="1491571"/>
                    <a:pt x="235061" y="1492813"/>
                  </a:cubicBezTo>
                  <a:lnTo>
                    <a:pt x="228044" y="1492813"/>
                  </a:lnTo>
                  <a:cubicBezTo>
                    <a:pt x="228044" y="1495627"/>
                    <a:pt x="227605" y="1498770"/>
                    <a:pt x="226728" y="1502242"/>
                  </a:cubicBezTo>
                  <a:cubicBezTo>
                    <a:pt x="225851" y="1505714"/>
                    <a:pt x="224536" y="1508418"/>
                    <a:pt x="222781" y="1510355"/>
                  </a:cubicBezTo>
                  <a:cubicBezTo>
                    <a:pt x="222197" y="1516897"/>
                    <a:pt x="219858" y="1522232"/>
                    <a:pt x="215765" y="1526362"/>
                  </a:cubicBezTo>
                  <a:cubicBezTo>
                    <a:pt x="211671" y="1530492"/>
                    <a:pt x="209333" y="1536266"/>
                    <a:pt x="208748" y="1543685"/>
                  </a:cubicBezTo>
                  <a:lnTo>
                    <a:pt x="194714" y="1554210"/>
                  </a:lnTo>
                  <a:lnTo>
                    <a:pt x="194714" y="1582277"/>
                  </a:lnTo>
                  <a:cubicBezTo>
                    <a:pt x="192887" y="1582167"/>
                    <a:pt x="191279" y="1582386"/>
                    <a:pt x="189890" y="1582935"/>
                  </a:cubicBezTo>
                  <a:cubicBezTo>
                    <a:pt x="188502" y="1583483"/>
                    <a:pt x="187771" y="1585018"/>
                    <a:pt x="187698" y="1587539"/>
                  </a:cubicBezTo>
                  <a:cubicBezTo>
                    <a:pt x="187807" y="1589367"/>
                    <a:pt x="187588" y="1590975"/>
                    <a:pt x="187040" y="1592363"/>
                  </a:cubicBezTo>
                  <a:cubicBezTo>
                    <a:pt x="186492" y="1593752"/>
                    <a:pt x="184957" y="1594483"/>
                    <a:pt x="182435" y="1594556"/>
                  </a:cubicBezTo>
                  <a:cubicBezTo>
                    <a:pt x="180571" y="1597151"/>
                    <a:pt x="178159" y="1598978"/>
                    <a:pt x="175199" y="1600038"/>
                  </a:cubicBezTo>
                  <a:cubicBezTo>
                    <a:pt x="172239" y="1601098"/>
                    <a:pt x="169388" y="1601609"/>
                    <a:pt x="166647" y="1601573"/>
                  </a:cubicBezTo>
                  <a:lnTo>
                    <a:pt x="164893" y="1624377"/>
                  </a:lnTo>
                  <a:cubicBezTo>
                    <a:pt x="161312" y="1624560"/>
                    <a:pt x="158388" y="1624195"/>
                    <a:pt x="156122" y="1623281"/>
                  </a:cubicBezTo>
                  <a:cubicBezTo>
                    <a:pt x="153856" y="1622367"/>
                    <a:pt x="152687" y="1619809"/>
                    <a:pt x="152614" y="1615606"/>
                  </a:cubicBezTo>
                  <a:lnTo>
                    <a:pt x="152614" y="1606835"/>
                  </a:lnTo>
                  <a:cubicBezTo>
                    <a:pt x="157511" y="1603181"/>
                    <a:pt x="159996" y="1596018"/>
                    <a:pt x="160069" y="1585347"/>
                  </a:cubicBezTo>
                  <a:cubicBezTo>
                    <a:pt x="160142" y="1574675"/>
                    <a:pt x="159996" y="1566635"/>
                    <a:pt x="159631" y="1561226"/>
                  </a:cubicBezTo>
                  <a:cubicBezTo>
                    <a:pt x="160690" y="1561300"/>
                    <a:pt x="162079" y="1561153"/>
                    <a:pt x="163797" y="1560788"/>
                  </a:cubicBezTo>
                  <a:cubicBezTo>
                    <a:pt x="165514" y="1560423"/>
                    <a:pt x="166465" y="1559399"/>
                    <a:pt x="166647" y="1557718"/>
                  </a:cubicBezTo>
                  <a:cubicBezTo>
                    <a:pt x="166465" y="1555854"/>
                    <a:pt x="165514" y="1553881"/>
                    <a:pt x="163797" y="1551798"/>
                  </a:cubicBezTo>
                  <a:cubicBezTo>
                    <a:pt x="162079" y="1549715"/>
                    <a:pt x="160690" y="1548180"/>
                    <a:pt x="159631" y="1547193"/>
                  </a:cubicBezTo>
                  <a:lnTo>
                    <a:pt x="159631" y="1513863"/>
                  </a:lnTo>
                  <a:cubicBezTo>
                    <a:pt x="170375" y="1513571"/>
                    <a:pt x="175199" y="1510647"/>
                    <a:pt x="174103" y="1505093"/>
                  </a:cubicBezTo>
                  <a:cubicBezTo>
                    <a:pt x="173006" y="1499538"/>
                    <a:pt x="175199" y="1493106"/>
                    <a:pt x="180681" y="1485796"/>
                  </a:cubicBezTo>
                  <a:lnTo>
                    <a:pt x="180681" y="1455975"/>
                  </a:lnTo>
                  <a:cubicBezTo>
                    <a:pt x="183276" y="1454038"/>
                    <a:pt x="185103" y="1451334"/>
                    <a:pt x="186163" y="1447862"/>
                  </a:cubicBezTo>
                  <a:cubicBezTo>
                    <a:pt x="187223" y="1444390"/>
                    <a:pt x="187734" y="1441247"/>
                    <a:pt x="187698" y="1438433"/>
                  </a:cubicBezTo>
                  <a:cubicBezTo>
                    <a:pt x="187588" y="1437300"/>
                    <a:pt x="186930" y="1435619"/>
                    <a:pt x="185724" y="1433390"/>
                  </a:cubicBezTo>
                  <a:cubicBezTo>
                    <a:pt x="184518" y="1431161"/>
                    <a:pt x="183422" y="1429918"/>
                    <a:pt x="182435" y="1429662"/>
                  </a:cubicBezTo>
                  <a:cubicBezTo>
                    <a:pt x="181594" y="1429882"/>
                    <a:pt x="181083" y="1430759"/>
                    <a:pt x="180900" y="1432294"/>
                  </a:cubicBezTo>
                  <a:cubicBezTo>
                    <a:pt x="180717" y="1433829"/>
                    <a:pt x="180644" y="1434706"/>
                    <a:pt x="180681" y="1434925"/>
                  </a:cubicBezTo>
                  <a:lnTo>
                    <a:pt x="163139" y="1427908"/>
                  </a:lnTo>
                  <a:cubicBezTo>
                    <a:pt x="163943" y="1423486"/>
                    <a:pt x="163212" y="1420051"/>
                    <a:pt x="160946" y="1417602"/>
                  </a:cubicBezTo>
                  <a:cubicBezTo>
                    <a:pt x="158680" y="1415154"/>
                    <a:pt x="155318" y="1413911"/>
                    <a:pt x="150860" y="1413875"/>
                  </a:cubicBezTo>
                  <a:lnTo>
                    <a:pt x="140335" y="1396333"/>
                  </a:lnTo>
                  <a:lnTo>
                    <a:pt x="147351" y="1392825"/>
                  </a:lnTo>
                  <a:lnTo>
                    <a:pt x="147351" y="1345461"/>
                  </a:lnTo>
                  <a:lnTo>
                    <a:pt x="152614" y="1336690"/>
                  </a:lnTo>
                  <a:cubicBezTo>
                    <a:pt x="155209" y="1335667"/>
                    <a:pt x="157036" y="1333767"/>
                    <a:pt x="158096" y="1330989"/>
                  </a:cubicBezTo>
                  <a:cubicBezTo>
                    <a:pt x="159155" y="1328212"/>
                    <a:pt x="159667" y="1325434"/>
                    <a:pt x="159631" y="1322657"/>
                  </a:cubicBezTo>
                  <a:cubicBezTo>
                    <a:pt x="162810" y="1319331"/>
                    <a:pt x="164784" y="1314580"/>
                    <a:pt x="165551" y="1308404"/>
                  </a:cubicBezTo>
                  <a:cubicBezTo>
                    <a:pt x="166318" y="1302228"/>
                    <a:pt x="167853" y="1298793"/>
                    <a:pt x="170156" y="1298098"/>
                  </a:cubicBezTo>
                  <a:cubicBezTo>
                    <a:pt x="172750" y="1298208"/>
                    <a:pt x="175016" y="1298866"/>
                    <a:pt x="176953" y="1300072"/>
                  </a:cubicBezTo>
                  <a:cubicBezTo>
                    <a:pt x="178890" y="1301278"/>
                    <a:pt x="180717" y="1302374"/>
                    <a:pt x="182435" y="1303361"/>
                  </a:cubicBezTo>
                  <a:cubicBezTo>
                    <a:pt x="184957" y="1303069"/>
                    <a:pt x="186492" y="1301461"/>
                    <a:pt x="187040" y="1298537"/>
                  </a:cubicBezTo>
                  <a:cubicBezTo>
                    <a:pt x="187588" y="1295613"/>
                    <a:pt x="187807" y="1293128"/>
                    <a:pt x="187698" y="1291082"/>
                  </a:cubicBezTo>
                  <a:lnTo>
                    <a:pt x="201731" y="1257752"/>
                  </a:lnTo>
                  <a:cubicBezTo>
                    <a:pt x="201841" y="1253476"/>
                    <a:pt x="202499" y="1249310"/>
                    <a:pt x="203705" y="1245253"/>
                  </a:cubicBezTo>
                  <a:lnTo>
                    <a:pt x="205240" y="1238807"/>
                  </a:lnTo>
                  <a:lnTo>
                    <a:pt x="208748" y="1229685"/>
                  </a:lnTo>
                  <a:lnTo>
                    <a:pt x="208748" y="1227931"/>
                  </a:lnTo>
                  <a:lnTo>
                    <a:pt x="208748" y="1222668"/>
                  </a:lnTo>
                  <a:lnTo>
                    <a:pt x="212256" y="1217406"/>
                  </a:lnTo>
                  <a:lnTo>
                    <a:pt x="214010" y="1217406"/>
                  </a:lnTo>
                  <a:cubicBezTo>
                    <a:pt x="214303" y="1223619"/>
                    <a:pt x="216349" y="1219964"/>
                    <a:pt x="220150" y="1206442"/>
                  </a:cubicBezTo>
                  <a:cubicBezTo>
                    <a:pt x="223951" y="1192920"/>
                    <a:pt x="227752" y="1184880"/>
                    <a:pt x="231552" y="1182322"/>
                  </a:cubicBezTo>
                  <a:lnTo>
                    <a:pt x="235061" y="1163026"/>
                  </a:lnTo>
                  <a:lnTo>
                    <a:pt x="247340" y="1143730"/>
                  </a:lnTo>
                  <a:cubicBezTo>
                    <a:pt x="247632" y="1139637"/>
                    <a:pt x="248802" y="1136421"/>
                    <a:pt x="250848" y="1134082"/>
                  </a:cubicBezTo>
                  <a:cubicBezTo>
                    <a:pt x="252895" y="1131743"/>
                    <a:pt x="254064" y="1128527"/>
                    <a:pt x="254357" y="1124434"/>
                  </a:cubicBezTo>
                  <a:cubicBezTo>
                    <a:pt x="256111" y="1121729"/>
                    <a:pt x="257427" y="1118806"/>
                    <a:pt x="258304" y="1115663"/>
                  </a:cubicBezTo>
                  <a:cubicBezTo>
                    <a:pt x="259181" y="1112520"/>
                    <a:pt x="259619" y="1109596"/>
                    <a:pt x="259619" y="1106892"/>
                  </a:cubicBezTo>
                  <a:cubicBezTo>
                    <a:pt x="255745" y="1111351"/>
                    <a:pt x="251652" y="1116467"/>
                    <a:pt x="247340" y="1122241"/>
                  </a:cubicBezTo>
                  <a:cubicBezTo>
                    <a:pt x="243028" y="1128015"/>
                    <a:pt x="240689" y="1134009"/>
                    <a:pt x="240323" y="1140221"/>
                  </a:cubicBezTo>
                  <a:lnTo>
                    <a:pt x="231552" y="1145484"/>
                  </a:lnTo>
                  <a:cubicBezTo>
                    <a:pt x="231479" y="1150929"/>
                    <a:pt x="230310" y="1156704"/>
                    <a:pt x="228044" y="1162807"/>
                  </a:cubicBezTo>
                  <a:cubicBezTo>
                    <a:pt x="225778" y="1168910"/>
                    <a:pt x="222854" y="1174245"/>
                    <a:pt x="219273" y="1178814"/>
                  </a:cubicBezTo>
                  <a:cubicBezTo>
                    <a:pt x="218688" y="1185684"/>
                    <a:pt x="216349" y="1192116"/>
                    <a:pt x="212256" y="1198110"/>
                  </a:cubicBezTo>
                  <a:cubicBezTo>
                    <a:pt x="208163" y="1204103"/>
                    <a:pt x="205824" y="1210535"/>
                    <a:pt x="205239" y="1217406"/>
                  </a:cubicBezTo>
                  <a:cubicBezTo>
                    <a:pt x="200269" y="1217113"/>
                    <a:pt x="197930" y="1214190"/>
                    <a:pt x="198223" y="1208635"/>
                  </a:cubicBezTo>
                  <a:cubicBezTo>
                    <a:pt x="198296" y="1204213"/>
                    <a:pt x="199027" y="1199900"/>
                    <a:pt x="200415" y="1195698"/>
                  </a:cubicBezTo>
                  <a:cubicBezTo>
                    <a:pt x="201804" y="1191495"/>
                    <a:pt x="203412" y="1187621"/>
                    <a:pt x="205239" y="1184076"/>
                  </a:cubicBezTo>
                  <a:cubicBezTo>
                    <a:pt x="205203" y="1181299"/>
                    <a:pt x="205715" y="1178521"/>
                    <a:pt x="206774" y="1175744"/>
                  </a:cubicBezTo>
                  <a:cubicBezTo>
                    <a:pt x="207834" y="1172966"/>
                    <a:pt x="209661" y="1171066"/>
                    <a:pt x="212256" y="1170043"/>
                  </a:cubicBezTo>
                  <a:cubicBezTo>
                    <a:pt x="212549" y="1165876"/>
                    <a:pt x="213718" y="1162368"/>
                    <a:pt x="215765" y="1159518"/>
                  </a:cubicBezTo>
                  <a:cubicBezTo>
                    <a:pt x="217811" y="1156667"/>
                    <a:pt x="218981" y="1153159"/>
                    <a:pt x="219273" y="1148992"/>
                  </a:cubicBezTo>
                  <a:cubicBezTo>
                    <a:pt x="223658" y="1147969"/>
                    <a:pt x="227167" y="1142999"/>
                    <a:pt x="229798" y="1134082"/>
                  </a:cubicBezTo>
                  <a:cubicBezTo>
                    <a:pt x="232429" y="1125165"/>
                    <a:pt x="234184" y="1118440"/>
                    <a:pt x="235061" y="1113909"/>
                  </a:cubicBezTo>
                  <a:cubicBezTo>
                    <a:pt x="240542" y="1106819"/>
                    <a:pt x="245805" y="1099071"/>
                    <a:pt x="250848" y="1090666"/>
                  </a:cubicBezTo>
                  <a:cubicBezTo>
                    <a:pt x="255892" y="1082260"/>
                    <a:pt x="259400" y="1073635"/>
                    <a:pt x="261373" y="1064791"/>
                  </a:cubicBezTo>
                  <a:lnTo>
                    <a:pt x="273653" y="1050758"/>
                  </a:lnTo>
                  <a:cubicBezTo>
                    <a:pt x="274238" y="1043960"/>
                    <a:pt x="276576" y="1037821"/>
                    <a:pt x="280670" y="1032339"/>
                  </a:cubicBezTo>
                  <a:cubicBezTo>
                    <a:pt x="284763" y="1026857"/>
                    <a:pt x="287102" y="1020717"/>
                    <a:pt x="287686" y="1013920"/>
                  </a:cubicBezTo>
                  <a:cubicBezTo>
                    <a:pt x="292401" y="1010302"/>
                    <a:pt x="297005" y="1005697"/>
                    <a:pt x="301500" y="1000106"/>
                  </a:cubicBezTo>
                  <a:cubicBezTo>
                    <a:pt x="305996" y="994514"/>
                    <a:pt x="308408" y="988594"/>
                    <a:pt x="308737" y="982345"/>
                  </a:cubicBezTo>
                  <a:cubicBezTo>
                    <a:pt x="311331" y="980408"/>
                    <a:pt x="313159" y="977703"/>
                    <a:pt x="314218" y="974231"/>
                  </a:cubicBezTo>
                  <a:cubicBezTo>
                    <a:pt x="315278" y="970760"/>
                    <a:pt x="315790" y="967617"/>
                    <a:pt x="315753" y="964803"/>
                  </a:cubicBezTo>
                  <a:cubicBezTo>
                    <a:pt x="315973" y="963377"/>
                    <a:pt x="316850" y="960527"/>
                    <a:pt x="318385" y="956251"/>
                  </a:cubicBezTo>
                  <a:cubicBezTo>
                    <a:pt x="319919" y="951975"/>
                    <a:pt x="320797" y="949563"/>
                    <a:pt x="321016" y="949015"/>
                  </a:cubicBezTo>
                  <a:cubicBezTo>
                    <a:pt x="321856" y="949234"/>
                    <a:pt x="322368" y="950111"/>
                    <a:pt x="322551" y="951646"/>
                  </a:cubicBezTo>
                  <a:cubicBezTo>
                    <a:pt x="322733" y="953181"/>
                    <a:pt x="322807" y="954058"/>
                    <a:pt x="322770" y="954278"/>
                  </a:cubicBezTo>
                  <a:lnTo>
                    <a:pt x="336803" y="943753"/>
                  </a:lnTo>
                  <a:cubicBezTo>
                    <a:pt x="334903" y="941158"/>
                    <a:pt x="333003" y="938453"/>
                    <a:pt x="331102" y="935639"/>
                  </a:cubicBezTo>
                  <a:cubicBezTo>
                    <a:pt x="329202" y="932825"/>
                    <a:pt x="328179" y="929682"/>
                    <a:pt x="328033" y="926211"/>
                  </a:cubicBezTo>
                  <a:cubicBezTo>
                    <a:pt x="328106" y="924456"/>
                    <a:pt x="328837" y="923141"/>
                    <a:pt x="330225" y="922264"/>
                  </a:cubicBezTo>
                  <a:cubicBezTo>
                    <a:pt x="331614" y="921387"/>
                    <a:pt x="333222" y="920948"/>
                    <a:pt x="335049" y="920948"/>
                  </a:cubicBezTo>
                  <a:lnTo>
                    <a:pt x="343820" y="906914"/>
                  </a:lnTo>
                  <a:cubicBezTo>
                    <a:pt x="353359" y="910569"/>
                    <a:pt x="357525" y="908084"/>
                    <a:pt x="356319" y="899459"/>
                  </a:cubicBezTo>
                  <a:cubicBezTo>
                    <a:pt x="355113" y="890835"/>
                    <a:pt x="359718" y="885718"/>
                    <a:pt x="370133" y="884110"/>
                  </a:cubicBezTo>
                  <a:lnTo>
                    <a:pt x="371887" y="857797"/>
                  </a:lnTo>
                  <a:cubicBezTo>
                    <a:pt x="375323" y="857724"/>
                    <a:pt x="377661" y="856555"/>
                    <a:pt x="378904" y="854289"/>
                  </a:cubicBezTo>
                  <a:cubicBezTo>
                    <a:pt x="380147" y="852023"/>
                    <a:pt x="380731" y="849100"/>
                    <a:pt x="380658" y="845518"/>
                  </a:cubicBezTo>
                  <a:cubicBezTo>
                    <a:pt x="380475" y="841827"/>
                    <a:pt x="380402" y="837807"/>
                    <a:pt x="380439" y="833458"/>
                  </a:cubicBezTo>
                  <a:cubicBezTo>
                    <a:pt x="380475" y="829109"/>
                    <a:pt x="381718" y="825528"/>
                    <a:pt x="384167" y="822714"/>
                  </a:cubicBezTo>
                  <a:cubicBezTo>
                    <a:pt x="392864" y="827209"/>
                    <a:pt x="397396" y="825235"/>
                    <a:pt x="397762" y="816793"/>
                  </a:cubicBezTo>
                  <a:cubicBezTo>
                    <a:pt x="398127" y="808351"/>
                    <a:pt x="400027" y="803308"/>
                    <a:pt x="403463" y="801663"/>
                  </a:cubicBezTo>
                  <a:cubicBezTo>
                    <a:pt x="404303" y="801956"/>
                    <a:pt x="404815" y="803125"/>
                    <a:pt x="404998" y="805172"/>
                  </a:cubicBezTo>
                  <a:cubicBezTo>
                    <a:pt x="405180" y="807218"/>
                    <a:pt x="405253" y="808388"/>
                    <a:pt x="405217" y="808680"/>
                  </a:cubicBezTo>
                  <a:cubicBezTo>
                    <a:pt x="411539" y="803454"/>
                    <a:pt x="415998" y="796364"/>
                    <a:pt x="418593" y="787411"/>
                  </a:cubicBezTo>
                  <a:cubicBezTo>
                    <a:pt x="421187" y="778457"/>
                    <a:pt x="426084" y="772683"/>
                    <a:pt x="433284" y="770088"/>
                  </a:cubicBezTo>
                  <a:lnTo>
                    <a:pt x="433284" y="754300"/>
                  </a:lnTo>
                  <a:cubicBezTo>
                    <a:pt x="434636" y="752985"/>
                    <a:pt x="437194" y="750353"/>
                    <a:pt x="440958" y="746406"/>
                  </a:cubicBezTo>
                  <a:cubicBezTo>
                    <a:pt x="444723" y="742460"/>
                    <a:pt x="446842" y="739828"/>
                    <a:pt x="447317" y="738513"/>
                  </a:cubicBezTo>
                  <a:cubicBezTo>
                    <a:pt x="447135" y="736831"/>
                    <a:pt x="446184" y="735808"/>
                    <a:pt x="444467" y="735443"/>
                  </a:cubicBezTo>
                  <a:cubicBezTo>
                    <a:pt x="442749" y="735077"/>
                    <a:pt x="441360" y="734931"/>
                    <a:pt x="440301" y="735004"/>
                  </a:cubicBezTo>
                  <a:cubicBezTo>
                    <a:pt x="440045" y="738403"/>
                    <a:pt x="438364" y="740376"/>
                    <a:pt x="435257" y="740925"/>
                  </a:cubicBezTo>
                  <a:cubicBezTo>
                    <a:pt x="432151" y="741473"/>
                    <a:pt x="429154" y="741254"/>
                    <a:pt x="426267" y="740267"/>
                  </a:cubicBezTo>
                  <a:lnTo>
                    <a:pt x="415742" y="754300"/>
                  </a:lnTo>
                  <a:lnTo>
                    <a:pt x="398200" y="761317"/>
                  </a:lnTo>
                  <a:cubicBezTo>
                    <a:pt x="395423" y="764862"/>
                    <a:pt x="392645" y="768736"/>
                    <a:pt x="389868" y="772939"/>
                  </a:cubicBezTo>
                  <a:cubicBezTo>
                    <a:pt x="387090" y="777141"/>
                    <a:pt x="385190" y="781454"/>
                    <a:pt x="384167" y="785876"/>
                  </a:cubicBezTo>
                  <a:cubicBezTo>
                    <a:pt x="365704" y="789958"/>
                    <a:pt x="355851" y="793878"/>
                    <a:pt x="354605" y="797635"/>
                  </a:cubicBezTo>
                  <a:cubicBezTo>
                    <a:pt x="353360" y="801393"/>
                    <a:pt x="352212" y="805053"/>
                    <a:pt x="351162" y="808615"/>
                  </a:cubicBezTo>
                  <a:cubicBezTo>
                    <a:pt x="350111" y="812178"/>
                    <a:pt x="340648" y="815708"/>
                    <a:pt x="322770" y="819205"/>
                  </a:cubicBezTo>
                  <a:cubicBezTo>
                    <a:pt x="322843" y="822787"/>
                    <a:pt x="322258" y="825710"/>
                    <a:pt x="321016" y="827976"/>
                  </a:cubicBezTo>
                  <a:cubicBezTo>
                    <a:pt x="319773" y="830242"/>
                    <a:pt x="317434" y="831412"/>
                    <a:pt x="313999" y="831485"/>
                  </a:cubicBezTo>
                  <a:cubicBezTo>
                    <a:pt x="303474" y="832873"/>
                    <a:pt x="298650" y="838428"/>
                    <a:pt x="299527" y="848149"/>
                  </a:cubicBezTo>
                  <a:cubicBezTo>
                    <a:pt x="300404" y="857870"/>
                    <a:pt x="296457" y="863425"/>
                    <a:pt x="287686" y="864814"/>
                  </a:cubicBezTo>
                  <a:cubicBezTo>
                    <a:pt x="284909" y="864851"/>
                    <a:pt x="282131" y="864339"/>
                    <a:pt x="279354" y="863279"/>
                  </a:cubicBezTo>
                  <a:cubicBezTo>
                    <a:pt x="276576" y="862219"/>
                    <a:pt x="274676" y="860392"/>
                    <a:pt x="273653" y="857797"/>
                  </a:cubicBezTo>
                  <a:cubicBezTo>
                    <a:pt x="274530" y="852169"/>
                    <a:pt x="278038" y="847199"/>
                    <a:pt x="284178" y="842887"/>
                  </a:cubicBezTo>
                  <a:cubicBezTo>
                    <a:pt x="290318" y="838574"/>
                    <a:pt x="293826" y="831850"/>
                    <a:pt x="294703" y="822714"/>
                  </a:cubicBezTo>
                  <a:lnTo>
                    <a:pt x="306982" y="808680"/>
                  </a:lnTo>
                  <a:cubicBezTo>
                    <a:pt x="301537" y="809265"/>
                    <a:pt x="297517" y="811604"/>
                    <a:pt x="294922" y="815697"/>
                  </a:cubicBezTo>
                  <a:cubicBezTo>
                    <a:pt x="292328" y="819790"/>
                    <a:pt x="286992" y="822129"/>
                    <a:pt x="278915" y="822714"/>
                  </a:cubicBezTo>
                  <a:cubicBezTo>
                    <a:pt x="276065" y="822750"/>
                    <a:pt x="272995" y="823554"/>
                    <a:pt x="269706" y="825126"/>
                  </a:cubicBezTo>
                  <a:cubicBezTo>
                    <a:pt x="266417" y="826697"/>
                    <a:pt x="264224" y="828817"/>
                    <a:pt x="263128" y="831485"/>
                  </a:cubicBezTo>
                  <a:cubicBezTo>
                    <a:pt x="261227" y="831375"/>
                    <a:pt x="259327" y="831594"/>
                    <a:pt x="257427" y="832142"/>
                  </a:cubicBezTo>
                  <a:cubicBezTo>
                    <a:pt x="255526" y="832691"/>
                    <a:pt x="254503" y="834225"/>
                    <a:pt x="254357" y="836747"/>
                  </a:cubicBezTo>
                  <a:cubicBezTo>
                    <a:pt x="254941" y="838063"/>
                    <a:pt x="257280" y="838501"/>
                    <a:pt x="261373" y="838063"/>
                  </a:cubicBezTo>
                  <a:cubicBezTo>
                    <a:pt x="265467" y="837624"/>
                    <a:pt x="267805" y="838940"/>
                    <a:pt x="268390" y="842010"/>
                  </a:cubicBezTo>
                  <a:cubicBezTo>
                    <a:pt x="268244" y="844714"/>
                    <a:pt x="267221" y="847199"/>
                    <a:pt x="265320" y="849465"/>
                  </a:cubicBezTo>
                  <a:cubicBezTo>
                    <a:pt x="263420" y="851731"/>
                    <a:pt x="261520" y="853339"/>
                    <a:pt x="259619" y="854289"/>
                  </a:cubicBezTo>
                  <a:cubicBezTo>
                    <a:pt x="259692" y="855276"/>
                    <a:pt x="259546" y="856372"/>
                    <a:pt x="259181" y="857578"/>
                  </a:cubicBezTo>
                  <a:cubicBezTo>
                    <a:pt x="258815" y="858784"/>
                    <a:pt x="257792" y="859442"/>
                    <a:pt x="256111" y="859552"/>
                  </a:cubicBezTo>
                  <a:cubicBezTo>
                    <a:pt x="253516" y="859478"/>
                    <a:pt x="251250" y="858748"/>
                    <a:pt x="249313" y="857359"/>
                  </a:cubicBezTo>
                  <a:cubicBezTo>
                    <a:pt x="247377" y="855970"/>
                    <a:pt x="245549" y="854362"/>
                    <a:pt x="243832" y="852535"/>
                  </a:cubicBezTo>
                  <a:cubicBezTo>
                    <a:pt x="239446" y="857067"/>
                    <a:pt x="234622" y="861160"/>
                    <a:pt x="229360" y="864814"/>
                  </a:cubicBezTo>
                  <a:cubicBezTo>
                    <a:pt x="224097" y="868469"/>
                    <a:pt x="218396" y="870808"/>
                    <a:pt x="212256" y="871831"/>
                  </a:cubicBezTo>
                  <a:lnTo>
                    <a:pt x="198223" y="871831"/>
                  </a:lnTo>
                  <a:lnTo>
                    <a:pt x="196469" y="884110"/>
                  </a:lnTo>
                  <a:lnTo>
                    <a:pt x="178927" y="884110"/>
                  </a:lnTo>
                  <a:cubicBezTo>
                    <a:pt x="178342" y="890981"/>
                    <a:pt x="174687" y="896097"/>
                    <a:pt x="167963" y="899459"/>
                  </a:cubicBezTo>
                  <a:cubicBezTo>
                    <a:pt x="161239" y="902821"/>
                    <a:pt x="154953" y="905307"/>
                    <a:pt x="149105" y="906914"/>
                  </a:cubicBezTo>
                  <a:lnTo>
                    <a:pt x="135072" y="920948"/>
                  </a:lnTo>
                  <a:lnTo>
                    <a:pt x="117530" y="926211"/>
                  </a:lnTo>
                  <a:lnTo>
                    <a:pt x="114022" y="919194"/>
                  </a:lnTo>
                  <a:cubicBezTo>
                    <a:pt x="114131" y="915759"/>
                    <a:pt x="115228" y="913420"/>
                    <a:pt x="117311" y="912177"/>
                  </a:cubicBezTo>
                  <a:cubicBezTo>
                    <a:pt x="119394" y="910935"/>
                    <a:pt x="121806" y="910350"/>
                    <a:pt x="124547" y="910423"/>
                  </a:cubicBezTo>
                  <a:lnTo>
                    <a:pt x="129809" y="910423"/>
                  </a:lnTo>
                  <a:cubicBezTo>
                    <a:pt x="133976" y="907609"/>
                    <a:pt x="139238" y="903589"/>
                    <a:pt x="145597" y="898363"/>
                  </a:cubicBezTo>
                  <a:cubicBezTo>
                    <a:pt x="151956" y="893137"/>
                    <a:pt x="155464" y="887801"/>
                    <a:pt x="156122" y="882356"/>
                  </a:cubicBezTo>
                  <a:cubicBezTo>
                    <a:pt x="156159" y="882210"/>
                    <a:pt x="156086" y="881625"/>
                    <a:pt x="155903" y="880602"/>
                  </a:cubicBezTo>
                  <a:cubicBezTo>
                    <a:pt x="155720" y="879579"/>
                    <a:pt x="155209" y="878994"/>
                    <a:pt x="154368" y="878848"/>
                  </a:cubicBezTo>
                  <a:cubicBezTo>
                    <a:pt x="152431" y="879213"/>
                    <a:pt x="150165" y="881113"/>
                    <a:pt x="147571" y="884549"/>
                  </a:cubicBezTo>
                  <a:cubicBezTo>
                    <a:pt x="144976" y="887984"/>
                    <a:pt x="143149" y="890761"/>
                    <a:pt x="142089" y="892881"/>
                  </a:cubicBezTo>
                  <a:cubicBezTo>
                    <a:pt x="140152" y="893758"/>
                    <a:pt x="134816" y="897267"/>
                    <a:pt x="126082" y="903406"/>
                  </a:cubicBezTo>
                  <a:cubicBezTo>
                    <a:pt x="117347" y="909546"/>
                    <a:pt x="111573" y="913054"/>
                    <a:pt x="108759" y="913931"/>
                  </a:cubicBezTo>
                  <a:cubicBezTo>
                    <a:pt x="107297" y="913639"/>
                    <a:pt x="106713" y="912470"/>
                    <a:pt x="107005" y="910423"/>
                  </a:cubicBezTo>
                  <a:cubicBezTo>
                    <a:pt x="106895" y="906513"/>
                    <a:pt x="106237" y="905562"/>
                    <a:pt x="105031" y="907572"/>
                  </a:cubicBezTo>
                  <a:cubicBezTo>
                    <a:pt x="103826" y="909582"/>
                    <a:pt x="102729" y="911702"/>
                    <a:pt x="101742" y="913931"/>
                  </a:cubicBezTo>
                  <a:lnTo>
                    <a:pt x="84201" y="920948"/>
                  </a:lnTo>
                  <a:cubicBezTo>
                    <a:pt x="83141" y="923470"/>
                    <a:pt x="81313" y="925005"/>
                    <a:pt x="78719" y="925553"/>
                  </a:cubicBezTo>
                  <a:cubicBezTo>
                    <a:pt x="76124" y="926101"/>
                    <a:pt x="73858" y="926320"/>
                    <a:pt x="71921" y="926211"/>
                  </a:cubicBezTo>
                  <a:lnTo>
                    <a:pt x="61396" y="940244"/>
                  </a:lnTo>
                  <a:lnTo>
                    <a:pt x="43854" y="947261"/>
                  </a:lnTo>
                  <a:cubicBezTo>
                    <a:pt x="42027" y="949929"/>
                    <a:pt x="39542" y="952048"/>
                    <a:pt x="36399" y="953620"/>
                  </a:cubicBezTo>
                  <a:cubicBezTo>
                    <a:pt x="33256" y="955191"/>
                    <a:pt x="29894" y="955995"/>
                    <a:pt x="26312" y="956032"/>
                  </a:cubicBezTo>
                  <a:lnTo>
                    <a:pt x="22804" y="947261"/>
                  </a:lnTo>
                  <a:cubicBezTo>
                    <a:pt x="31694" y="946330"/>
                    <a:pt x="37498" y="939811"/>
                    <a:pt x="40216" y="927705"/>
                  </a:cubicBezTo>
                  <a:cubicBezTo>
                    <a:pt x="42934" y="915599"/>
                    <a:pt x="45359" y="903493"/>
                    <a:pt x="47493" y="891387"/>
                  </a:cubicBezTo>
                  <a:cubicBezTo>
                    <a:pt x="49626" y="879281"/>
                    <a:pt x="54260" y="872762"/>
                    <a:pt x="61396" y="871831"/>
                  </a:cubicBezTo>
                  <a:cubicBezTo>
                    <a:pt x="61140" y="867372"/>
                    <a:pt x="61652" y="860940"/>
                    <a:pt x="62931" y="852535"/>
                  </a:cubicBezTo>
                  <a:cubicBezTo>
                    <a:pt x="64210" y="844129"/>
                    <a:pt x="67792" y="839451"/>
                    <a:pt x="73675" y="838501"/>
                  </a:cubicBezTo>
                  <a:lnTo>
                    <a:pt x="91217" y="803418"/>
                  </a:lnTo>
                  <a:cubicBezTo>
                    <a:pt x="93264" y="803710"/>
                    <a:pt x="94433" y="803125"/>
                    <a:pt x="94726" y="801663"/>
                  </a:cubicBezTo>
                  <a:cubicBezTo>
                    <a:pt x="94506" y="798959"/>
                    <a:pt x="93191" y="796474"/>
                    <a:pt x="90779" y="794208"/>
                  </a:cubicBezTo>
                  <a:cubicBezTo>
                    <a:pt x="88367" y="791942"/>
                    <a:pt x="86174" y="790334"/>
                    <a:pt x="84201" y="789384"/>
                  </a:cubicBezTo>
                  <a:cubicBezTo>
                    <a:pt x="82373" y="793039"/>
                    <a:pt x="79888" y="796255"/>
                    <a:pt x="76745" y="799032"/>
                  </a:cubicBezTo>
                  <a:cubicBezTo>
                    <a:pt x="73602" y="801810"/>
                    <a:pt x="70240" y="803271"/>
                    <a:pt x="66659" y="803418"/>
                  </a:cubicBezTo>
                  <a:lnTo>
                    <a:pt x="59642" y="815697"/>
                  </a:lnTo>
                  <a:cubicBezTo>
                    <a:pt x="56791" y="815660"/>
                    <a:pt x="53722" y="816172"/>
                    <a:pt x="50432" y="817232"/>
                  </a:cubicBezTo>
                  <a:cubicBezTo>
                    <a:pt x="47143" y="818292"/>
                    <a:pt x="44951" y="820119"/>
                    <a:pt x="43854" y="822714"/>
                  </a:cubicBezTo>
                  <a:cubicBezTo>
                    <a:pt x="39725" y="822640"/>
                    <a:pt x="37020" y="823225"/>
                    <a:pt x="35741" y="824468"/>
                  </a:cubicBezTo>
                  <a:cubicBezTo>
                    <a:pt x="34462" y="825710"/>
                    <a:pt x="33073" y="828049"/>
                    <a:pt x="31575" y="831485"/>
                  </a:cubicBezTo>
                  <a:lnTo>
                    <a:pt x="15787" y="838501"/>
                  </a:lnTo>
                  <a:cubicBezTo>
                    <a:pt x="13046" y="838538"/>
                    <a:pt x="10196" y="838026"/>
                    <a:pt x="7236" y="836966"/>
                  </a:cubicBezTo>
                  <a:cubicBezTo>
                    <a:pt x="4275" y="835907"/>
                    <a:pt x="1863" y="834079"/>
                    <a:pt x="0" y="831485"/>
                  </a:cubicBezTo>
                  <a:cubicBezTo>
                    <a:pt x="1315" y="824431"/>
                    <a:pt x="6578" y="817049"/>
                    <a:pt x="15787" y="809338"/>
                  </a:cubicBezTo>
                  <a:cubicBezTo>
                    <a:pt x="24997" y="801627"/>
                    <a:pt x="30259" y="793806"/>
                    <a:pt x="31575" y="785876"/>
                  </a:cubicBezTo>
                  <a:lnTo>
                    <a:pt x="45608" y="773596"/>
                  </a:lnTo>
                  <a:cubicBezTo>
                    <a:pt x="45462" y="769174"/>
                    <a:pt x="44000" y="765301"/>
                    <a:pt x="41223" y="761975"/>
                  </a:cubicBezTo>
                  <a:cubicBezTo>
                    <a:pt x="38445" y="758649"/>
                    <a:pt x="35229" y="756091"/>
                    <a:pt x="31575" y="754300"/>
                  </a:cubicBezTo>
                  <a:cubicBezTo>
                    <a:pt x="34974" y="748928"/>
                    <a:pt x="38263" y="743446"/>
                    <a:pt x="41442" y="737855"/>
                  </a:cubicBezTo>
                  <a:cubicBezTo>
                    <a:pt x="44622" y="732263"/>
                    <a:pt x="48349" y="727220"/>
                    <a:pt x="52625" y="722725"/>
                  </a:cubicBezTo>
                  <a:cubicBezTo>
                    <a:pt x="56828" y="719582"/>
                    <a:pt x="59825" y="714466"/>
                    <a:pt x="61615" y="707376"/>
                  </a:cubicBezTo>
                  <a:cubicBezTo>
                    <a:pt x="63406" y="700286"/>
                    <a:pt x="65087" y="694292"/>
                    <a:pt x="66659" y="689395"/>
                  </a:cubicBezTo>
                  <a:lnTo>
                    <a:pt x="91217" y="664837"/>
                  </a:lnTo>
                  <a:cubicBezTo>
                    <a:pt x="99001" y="663667"/>
                    <a:pt x="104045" y="658989"/>
                    <a:pt x="106347" y="650803"/>
                  </a:cubicBezTo>
                  <a:cubicBezTo>
                    <a:pt x="108650" y="642617"/>
                    <a:pt x="114131" y="637939"/>
                    <a:pt x="122793" y="636770"/>
                  </a:cubicBezTo>
                  <a:cubicBezTo>
                    <a:pt x="132879" y="632055"/>
                    <a:pt x="143404" y="625258"/>
                    <a:pt x="154368" y="616377"/>
                  </a:cubicBezTo>
                  <a:cubicBezTo>
                    <a:pt x="165332" y="607497"/>
                    <a:pt x="174103" y="598506"/>
                    <a:pt x="180681" y="589407"/>
                  </a:cubicBezTo>
                  <a:lnTo>
                    <a:pt x="198223" y="580636"/>
                  </a:lnTo>
                  <a:cubicBezTo>
                    <a:pt x="197967" y="577054"/>
                    <a:pt x="198040" y="574131"/>
                    <a:pt x="198442" y="571865"/>
                  </a:cubicBezTo>
                  <a:cubicBezTo>
                    <a:pt x="198844" y="569599"/>
                    <a:pt x="201110" y="568430"/>
                    <a:pt x="205239" y="568356"/>
                  </a:cubicBezTo>
                  <a:lnTo>
                    <a:pt x="210502" y="568356"/>
                  </a:lnTo>
                  <a:lnTo>
                    <a:pt x="224536" y="561340"/>
                  </a:lnTo>
                  <a:lnTo>
                    <a:pt x="247340" y="533273"/>
                  </a:lnTo>
                  <a:cubicBezTo>
                    <a:pt x="252931" y="532907"/>
                    <a:pt x="254905" y="531007"/>
                    <a:pt x="253260" y="527571"/>
                  </a:cubicBezTo>
                  <a:cubicBezTo>
                    <a:pt x="251616" y="524136"/>
                    <a:pt x="249642" y="521359"/>
                    <a:pt x="247340" y="519239"/>
                  </a:cubicBezTo>
                  <a:cubicBezTo>
                    <a:pt x="249167" y="519239"/>
                    <a:pt x="250775" y="518801"/>
                    <a:pt x="252164" y="517923"/>
                  </a:cubicBezTo>
                  <a:cubicBezTo>
                    <a:pt x="253553" y="517046"/>
                    <a:pt x="254284" y="515731"/>
                    <a:pt x="254357" y="513977"/>
                  </a:cubicBezTo>
                  <a:cubicBezTo>
                    <a:pt x="254137" y="511309"/>
                    <a:pt x="254137" y="509189"/>
                    <a:pt x="254357" y="507618"/>
                  </a:cubicBezTo>
                  <a:cubicBezTo>
                    <a:pt x="254576" y="506046"/>
                    <a:pt x="256330" y="505242"/>
                    <a:pt x="259619" y="505206"/>
                  </a:cubicBezTo>
                  <a:cubicBezTo>
                    <a:pt x="259546" y="503305"/>
                    <a:pt x="259692" y="500966"/>
                    <a:pt x="260058" y="498189"/>
                  </a:cubicBezTo>
                  <a:cubicBezTo>
                    <a:pt x="260423" y="495411"/>
                    <a:pt x="261447" y="493072"/>
                    <a:pt x="263128" y="491172"/>
                  </a:cubicBezTo>
                  <a:cubicBezTo>
                    <a:pt x="264991" y="491830"/>
                    <a:pt x="266965" y="494900"/>
                    <a:pt x="269048" y="500382"/>
                  </a:cubicBezTo>
                  <a:cubicBezTo>
                    <a:pt x="271131" y="505863"/>
                    <a:pt x="272666" y="509810"/>
                    <a:pt x="273653" y="512222"/>
                  </a:cubicBezTo>
                  <a:cubicBezTo>
                    <a:pt x="272045" y="514269"/>
                    <a:pt x="271752" y="516754"/>
                    <a:pt x="272776" y="519678"/>
                  </a:cubicBezTo>
                  <a:cubicBezTo>
                    <a:pt x="273799" y="522601"/>
                    <a:pt x="275261" y="524209"/>
                    <a:pt x="277161" y="524502"/>
                  </a:cubicBezTo>
                  <a:cubicBezTo>
                    <a:pt x="278915" y="524282"/>
                    <a:pt x="280670" y="523405"/>
                    <a:pt x="282424" y="521870"/>
                  </a:cubicBezTo>
                  <a:cubicBezTo>
                    <a:pt x="284178" y="520336"/>
                    <a:pt x="285932" y="519458"/>
                    <a:pt x="287686" y="519239"/>
                  </a:cubicBezTo>
                  <a:cubicBezTo>
                    <a:pt x="287979" y="515365"/>
                    <a:pt x="289148" y="513026"/>
                    <a:pt x="291195" y="512222"/>
                  </a:cubicBezTo>
                  <a:cubicBezTo>
                    <a:pt x="293241" y="511418"/>
                    <a:pt x="294411" y="509079"/>
                    <a:pt x="294703" y="505206"/>
                  </a:cubicBezTo>
                  <a:lnTo>
                    <a:pt x="308737" y="491172"/>
                  </a:lnTo>
                  <a:cubicBezTo>
                    <a:pt x="309139" y="488760"/>
                    <a:pt x="310966" y="484813"/>
                    <a:pt x="314218" y="479331"/>
                  </a:cubicBezTo>
                  <a:cubicBezTo>
                    <a:pt x="317471" y="473850"/>
                    <a:pt x="319737" y="470780"/>
                    <a:pt x="321016" y="470122"/>
                  </a:cubicBezTo>
                  <a:cubicBezTo>
                    <a:pt x="323684" y="470268"/>
                    <a:pt x="325803" y="469976"/>
                    <a:pt x="327375" y="469245"/>
                  </a:cubicBezTo>
                  <a:cubicBezTo>
                    <a:pt x="328946" y="468514"/>
                    <a:pt x="329750" y="466467"/>
                    <a:pt x="329787" y="463105"/>
                  </a:cubicBezTo>
                  <a:cubicBezTo>
                    <a:pt x="334245" y="458683"/>
                    <a:pt x="339362" y="454809"/>
                    <a:pt x="345136" y="451484"/>
                  </a:cubicBezTo>
                  <a:cubicBezTo>
                    <a:pt x="350910" y="448158"/>
                    <a:pt x="356904" y="445600"/>
                    <a:pt x="363116" y="443809"/>
                  </a:cubicBezTo>
                  <a:cubicBezTo>
                    <a:pt x="366881" y="440337"/>
                    <a:pt x="373386" y="434124"/>
                    <a:pt x="382632" y="425171"/>
                  </a:cubicBezTo>
                  <a:cubicBezTo>
                    <a:pt x="391878" y="416217"/>
                    <a:pt x="397067" y="409566"/>
                    <a:pt x="398200" y="405217"/>
                  </a:cubicBezTo>
                  <a:cubicBezTo>
                    <a:pt x="398017" y="403536"/>
                    <a:pt x="397067" y="402513"/>
                    <a:pt x="395350" y="402147"/>
                  </a:cubicBezTo>
                  <a:cubicBezTo>
                    <a:pt x="393632" y="401782"/>
                    <a:pt x="392243" y="401635"/>
                    <a:pt x="391183" y="401709"/>
                  </a:cubicBezTo>
                  <a:lnTo>
                    <a:pt x="377150" y="412234"/>
                  </a:lnTo>
                  <a:cubicBezTo>
                    <a:pt x="376090" y="411320"/>
                    <a:pt x="374701" y="410077"/>
                    <a:pt x="372984" y="408506"/>
                  </a:cubicBezTo>
                  <a:cubicBezTo>
                    <a:pt x="371266" y="406935"/>
                    <a:pt x="370316" y="405253"/>
                    <a:pt x="370133" y="403463"/>
                  </a:cubicBezTo>
                  <a:cubicBezTo>
                    <a:pt x="370425" y="402001"/>
                    <a:pt x="371595" y="401416"/>
                    <a:pt x="373641" y="401709"/>
                  </a:cubicBezTo>
                  <a:cubicBezTo>
                    <a:pt x="375469" y="398054"/>
                    <a:pt x="377954" y="394838"/>
                    <a:pt x="381097" y="392060"/>
                  </a:cubicBezTo>
                  <a:cubicBezTo>
                    <a:pt x="384240" y="389283"/>
                    <a:pt x="387602" y="387821"/>
                    <a:pt x="391183" y="387675"/>
                  </a:cubicBezTo>
                  <a:lnTo>
                    <a:pt x="413988" y="359608"/>
                  </a:lnTo>
                  <a:cubicBezTo>
                    <a:pt x="422759" y="357561"/>
                    <a:pt x="431530" y="356392"/>
                    <a:pt x="440301" y="356100"/>
                  </a:cubicBezTo>
                  <a:lnTo>
                    <a:pt x="450826" y="357854"/>
                  </a:lnTo>
                  <a:lnTo>
                    <a:pt x="454334" y="359608"/>
                  </a:lnTo>
                  <a:lnTo>
                    <a:pt x="450826" y="359608"/>
                  </a:lnTo>
                  <a:cubicBezTo>
                    <a:pt x="447281" y="362349"/>
                    <a:pt x="443407" y="365200"/>
                    <a:pt x="439204" y="368160"/>
                  </a:cubicBezTo>
                  <a:cubicBezTo>
                    <a:pt x="435001" y="371120"/>
                    <a:pt x="430689" y="373532"/>
                    <a:pt x="426267" y="375396"/>
                  </a:cubicBezTo>
                  <a:lnTo>
                    <a:pt x="433284" y="377150"/>
                  </a:lnTo>
                  <a:cubicBezTo>
                    <a:pt x="440703" y="375944"/>
                    <a:pt x="450424" y="374848"/>
                    <a:pt x="462447" y="373861"/>
                  </a:cubicBezTo>
                  <a:cubicBezTo>
                    <a:pt x="474471" y="372874"/>
                    <a:pt x="481122" y="368708"/>
                    <a:pt x="482401" y="361362"/>
                  </a:cubicBezTo>
                  <a:cubicBezTo>
                    <a:pt x="485215" y="363043"/>
                    <a:pt x="487919" y="363190"/>
                    <a:pt x="490514" y="361801"/>
                  </a:cubicBezTo>
                  <a:cubicBezTo>
                    <a:pt x="493109" y="360412"/>
                    <a:pt x="494498" y="357927"/>
                    <a:pt x="494680" y="354346"/>
                  </a:cubicBezTo>
                  <a:cubicBezTo>
                    <a:pt x="495740" y="354382"/>
                    <a:pt x="497129" y="354309"/>
                    <a:pt x="498847" y="354126"/>
                  </a:cubicBezTo>
                  <a:cubicBezTo>
                    <a:pt x="500564" y="353944"/>
                    <a:pt x="501514" y="353432"/>
                    <a:pt x="501697" y="352591"/>
                  </a:cubicBezTo>
                  <a:cubicBezTo>
                    <a:pt x="501405" y="350801"/>
                    <a:pt x="500235" y="348681"/>
                    <a:pt x="498189" y="346232"/>
                  </a:cubicBezTo>
                  <a:cubicBezTo>
                    <a:pt x="496142" y="343784"/>
                    <a:pt x="494973" y="341226"/>
                    <a:pt x="494680" y="338558"/>
                  </a:cubicBezTo>
                  <a:cubicBezTo>
                    <a:pt x="488797" y="338814"/>
                    <a:pt x="485215" y="338302"/>
                    <a:pt x="483936" y="337023"/>
                  </a:cubicBezTo>
                  <a:cubicBezTo>
                    <a:pt x="482657" y="335744"/>
                    <a:pt x="482145" y="332162"/>
                    <a:pt x="482401" y="326278"/>
                  </a:cubicBezTo>
                  <a:lnTo>
                    <a:pt x="494680" y="329787"/>
                  </a:lnTo>
                  <a:cubicBezTo>
                    <a:pt x="494644" y="327009"/>
                    <a:pt x="495156" y="324232"/>
                    <a:pt x="496215" y="321455"/>
                  </a:cubicBezTo>
                  <a:cubicBezTo>
                    <a:pt x="497275" y="318677"/>
                    <a:pt x="499102" y="316777"/>
                    <a:pt x="501697" y="315753"/>
                  </a:cubicBezTo>
                  <a:cubicBezTo>
                    <a:pt x="505206" y="315900"/>
                    <a:pt x="508714" y="316484"/>
                    <a:pt x="512222" y="317508"/>
                  </a:cubicBezTo>
                  <a:cubicBezTo>
                    <a:pt x="515731" y="318531"/>
                    <a:pt x="519239" y="319116"/>
                    <a:pt x="522747" y="319262"/>
                  </a:cubicBezTo>
                  <a:cubicBezTo>
                    <a:pt x="523040" y="311953"/>
                    <a:pt x="520701" y="305521"/>
                    <a:pt x="515731" y="299966"/>
                  </a:cubicBezTo>
                  <a:lnTo>
                    <a:pt x="529764" y="305228"/>
                  </a:lnTo>
                  <a:cubicBezTo>
                    <a:pt x="535904" y="304717"/>
                    <a:pt x="540728" y="301354"/>
                    <a:pt x="544236" y="295142"/>
                  </a:cubicBezTo>
                  <a:cubicBezTo>
                    <a:pt x="547745" y="288929"/>
                    <a:pt x="549937" y="282936"/>
                    <a:pt x="550814" y="277161"/>
                  </a:cubicBezTo>
                  <a:lnTo>
                    <a:pt x="568356" y="270144"/>
                  </a:lnTo>
                  <a:cubicBezTo>
                    <a:pt x="571097" y="267550"/>
                    <a:pt x="574386" y="265722"/>
                    <a:pt x="578224" y="264663"/>
                  </a:cubicBezTo>
                  <a:cubicBezTo>
                    <a:pt x="582061" y="263603"/>
                    <a:pt x="585789" y="263091"/>
                    <a:pt x="589407" y="263128"/>
                  </a:cubicBezTo>
                  <a:lnTo>
                    <a:pt x="603440" y="249094"/>
                  </a:lnTo>
                  <a:lnTo>
                    <a:pt x="619228" y="247340"/>
                  </a:lnTo>
                  <a:lnTo>
                    <a:pt x="629753" y="229798"/>
                  </a:lnTo>
                  <a:cubicBezTo>
                    <a:pt x="649816" y="219492"/>
                    <a:pt x="670647" y="208090"/>
                    <a:pt x="692246" y="195591"/>
                  </a:cubicBezTo>
                  <a:cubicBezTo>
                    <a:pt x="713844" y="183093"/>
                    <a:pt x="731605" y="168182"/>
                    <a:pt x="745529" y="150860"/>
                  </a:cubicBezTo>
                  <a:cubicBezTo>
                    <a:pt x="745822" y="145889"/>
                    <a:pt x="748745" y="143551"/>
                    <a:pt x="754300" y="143843"/>
                  </a:cubicBezTo>
                  <a:lnTo>
                    <a:pt x="757809" y="143843"/>
                  </a:lnTo>
                  <a:lnTo>
                    <a:pt x="766579" y="131564"/>
                  </a:lnTo>
                  <a:cubicBezTo>
                    <a:pt x="773669" y="129773"/>
                    <a:pt x="780540" y="127215"/>
                    <a:pt x="787191" y="123889"/>
                  </a:cubicBezTo>
                  <a:cubicBezTo>
                    <a:pt x="793842" y="120563"/>
                    <a:pt x="799836" y="116690"/>
                    <a:pt x="805172" y="112268"/>
                  </a:cubicBezTo>
                  <a:cubicBezTo>
                    <a:pt x="810434" y="111610"/>
                    <a:pt x="813065" y="108979"/>
                    <a:pt x="813065" y="104374"/>
                  </a:cubicBezTo>
                  <a:cubicBezTo>
                    <a:pt x="813065" y="99769"/>
                    <a:pt x="815697" y="97138"/>
                    <a:pt x="820959" y="96480"/>
                  </a:cubicBezTo>
                  <a:cubicBezTo>
                    <a:pt x="821252" y="90925"/>
                    <a:pt x="824175" y="88001"/>
                    <a:pt x="829730" y="87709"/>
                  </a:cubicBezTo>
                  <a:lnTo>
                    <a:pt x="833239" y="87709"/>
                  </a:lnTo>
                  <a:cubicBezTo>
                    <a:pt x="833275" y="84858"/>
                    <a:pt x="834079" y="81789"/>
                    <a:pt x="835651" y="78499"/>
                  </a:cubicBezTo>
                  <a:cubicBezTo>
                    <a:pt x="837222" y="75210"/>
                    <a:pt x="839342" y="73018"/>
                    <a:pt x="842010" y="71921"/>
                  </a:cubicBezTo>
                  <a:cubicBezTo>
                    <a:pt x="845664" y="72725"/>
                    <a:pt x="848880" y="71994"/>
                    <a:pt x="851658" y="69729"/>
                  </a:cubicBezTo>
                  <a:cubicBezTo>
                    <a:pt x="854435" y="67463"/>
                    <a:pt x="855897" y="64101"/>
                    <a:pt x="856043" y="59642"/>
                  </a:cubicBezTo>
                  <a:cubicBezTo>
                    <a:pt x="866276" y="43562"/>
                    <a:pt x="877386" y="28359"/>
                    <a:pt x="889373" y="14033"/>
                  </a:cubicBezTo>
                  <a:cubicBezTo>
                    <a:pt x="893685" y="13741"/>
                    <a:pt x="897778" y="12571"/>
                    <a:pt x="901652" y="10525"/>
                  </a:cubicBezTo>
                  <a:cubicBezTo>
                    <a:pt x="905526" y="8478"/>
                    <a:pt x="909619" y="7309"/>
                    <a:pt x="913931" y="7016"/>
                  </a:cubicBezTo>
                  <a:cubicBezTo>
                    <a:pt x="914845" y="5956"/>
                    <a:pt x="916087" y="4568"/>
                    <a:pt x="917659" y="2850"/>
                  </a:cubicBezTo>
                  <a:cubicBezTo>
                    <a:pt x="919230" y="1132"/>
                    <a:pt x="920911" y="182"/>
                    <a:pt x="922702" y="0"/>
                  </a:cubicBez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nvGrpSpPr>
          <p:cNvPr id="9" name="组合 8"/>
          <p:cNvGrpSpPr/>
          <p:nvPr/>
        </p:nvGrpSpPr>
        <p:grpSpPr>
          <a:xfrm>
            <a:off x="6210303" y="2744197"/>
            <a:ext cx="1097488" cy="579100"/>
            <a:chOff x="5469776" y="3789942"/>
            <a:chExt cx="2915084" cy="1538171"/>
          </a:xfrm>
        </p:grpSpPr>
        <p:sp>
          <p:nvSpPr>
            <p:cNvPr id="10" name="文本框 9"/>
            <p:cNvSpPr txBox="1"/>
            <p:nvPr/>
          </p:nvSpPr>
          <p:spPr>
            <a:xfrm rot="20320663">
              <a:off x="5469776" y="3940708"/>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11" name="文本框 10"/>
            <p:cNvSpPr txBox="1"/>
            <p:nvPr/>
          </p:nvSpPr>
          <p:spPr>
            <a:xfrm>
              <a:off x="6679435" y="3789942"/>
              <a:ext cx="1705425" cy="1538171"/>
            </a:xfrm>
            <a:custGeom>
              <a:avLst/>
              <a:gdLst/>
              <a:ahLst/>
              <a:cxnLst/>
              <a:rect l="l" t="t" r="r" b="b"/>
              <a:pathLst>
                <a:path w="1806840" h="1629640">
                  <a:moveTo>
                    <a:pt x="670127" y="1478780"/>
                  </a:moveTo>
                  <a:cubicBezTo>
                    <a:pt x="668665" y="1484628"/>
                    <a:pt x="662818" y="1486967"/>
                    <a:pt x="652585" y="1485797"/>
                  </a:cubicBezTo>
                  <a:cubicBezTo>
                    <a:pt x="642352" y="1484628"/>
                    <a:pt x="636505" y="1486967"/>
                    <a:pt x="635043" y="1492814"/>
                  </a:cubicBezTo>
                  <a:cubicBezTo>
                    <a:pt x="635189" y="1494568"/>
                    <a:pt x="636213" y="1495884"/>
                    <a:pt x="638113" y="1496761"/>
                  </a:cubicBezTo>
                  <a:cubicBezTo>
                    <a:pt x="640013" y="1497638"/>
                    <a:pt x="641914" y="1498076"/>
                    <a:pt x="643814" y="1498076"/>
                  </a:cubicBezTo>
                  <a:cubicBezTo>
                    <a:pt x="647834" y="1497894"/>
                    <a:pt x="653389" y="1496943"/>
                    <a:pt x="660479" y="1495226"/>
                  </a:cubicBezTo>
                  <a:cubicBezTo>
                    <a:pt x="667569" y="1493508"/>
                    <a:pt x="673124" y="1492119"/>
                    <a:pt x="677144" y="1491060"/>
                  </a:cubicBezTo>
                  <a:cubicBezTo>
                    <a:pt x="677363" y="1487917"/>
                    <a:pt x="678240" y="1485870"/>
                    <a:pt x="679775" y="1484920"/>
                  </a:cubicBezTo>
                  <a:cubicBezTo>
                    <a:pt x="681310" y="1483970"/>
                    <a:pt x="682187" y="1481923"/>
                    <a:pt x="682406" y="1478780"/>
                  </a:cubicBezTo>
                  <a:close/>
                  <a:moveTo>
                    <a:pt x="1098149" y="1401596"/>
                  </a:moveTo>
                  <a:lnTo>
                    <a:pt x="1134987" y="1401596"/>
                  </a:lnTo>
                  <a:cubicBezTo>
                    <a:pt x="1138093" y="1401669"/>
                    <a:pt x="1141967" y="1402839"/>
                    <a:pt x="1146608" y="1405104"/>
                  </a:cubicBezTo>
                  <a:cubicBezTo>
                    <a:pt x="1151249" y="1407370"/>
                    <a:pt x="1153808" y="1410294"/>
                    <a:pt x="1154283" y="1413875"/>
                  </a:cubicBezTo>
                  <a:cubicBezTo>
                    <a:pt x="1154100" y="1414716"/>
                    <a:pt x="1153150" y="1415227"/>
                    <a:pt x="1151432" y="1415410"/>
                  </a:cubicBezTo>
                  <a:cubicBezTo>
                    <a:pt x="1149714" y="1415593"/>
                    <a:pt x="1148326" y="1415666"/>
                    <a:pt x="1147266" y="1415629"/>
                  </a:cubicBezTo>
                  <a:lnTo>
                    <a:pt x="1133232" y="1422646"/>
                  </a:lnTo>
                  <a:cubicBezTo>
                    <a:pt x="1124864" y="1423267"/>
                    <a:pt x="1117043" y="1423341"/>
                    <a:pt x="1109770" y="1422865"/>
                  </a:cubicBezTo>
                  <a:cubicBezTo>
                    <a:pt x="1102498" y="1422390"/>
                    <a:pt x="1098624" y="1417639"/>
                    <a:pt x="1098149" y="1408613"/>
                  </a:cubicBezTo>
                  <a:close/>
                  <a:moveTo>
                    <a:pt x="1375310" y="1312132"/>
                  </a:moveTo>
                  <a:lnTo>
                    <a:pt x="1480562" y="1312132"/>
                  </a:lnTo>
                  <a:cubicBezTo>
                    <a:pt x="1480489" y="1314946"/>
                    <a:pt x="1479319" y="1317651"/>
                    <a:pt x="1477053" y="1320246"/>
                  </a:cubicBezTo>
                  <a:cubicBezTo>
                    <a:pt x="1474787" y="1322840"/>
                    <a:pt x="1471864" y="1324229"/>
                    <a:pt x="1468282" y="1324412"/>
                  </a:cubicBezTo>
                  <a:cubicBezTo>
                    <a:pt x="1447196" y="1325070"/>
                    <a:pt x="1426218" y="1327701"/>
                    <a:pt x="1405351" y="1332306"/>
                  </a:cubicBezTo>
                  <a:cubicBezTo>
                    <a:pt x="1384483" y="1336910"/>
                    <a:pt x="1363945" y="1339542"/>
                    <a:pt x="1343735" y="1340199"/>
                  </a:cubicBezTo>
                  <a:lnTo>
                    <a:pt x="1320930" y="1340199"/>
                  </a:lnTo>
                  <a:cubicBezTo>
                    <a:pt x="1318336" y="1340053"/>
                    <a:pt x="1316509" y="1339030"/>
                    <a:pt x="1315449" y="1337130"/>
                  </a:cubicBezTo>
                  <a:cubicBezTo>
                    <a:pt x="1314389" y="1335229"/>
                    <a:pt x="1313877" y="1333329"/>
                    <a:pt x="1313914" y="1331428"/>
                  </a:cubicBezTo>
                  <a:lnTo>
                    <a:pt x="1315668" y="1324412"/>
                  </a:lnTo>
                  <a:cubicBezTo>
                    <a:pt x="1328020" y="1323900"/>
                    <a:pt x="1339276" y="1321853"/>
                    <a:pt x="1349436" y="1318272"/>
                  </a:cubicBezTo>
                  <a:cubicBezTo>
                    <a:pt x="1359596" y="1314691"/>
                    <a:pt x="1368220" y="1312644"/>
                    <a:pt x="1375310" y="1312132"/>
                  </a:cubicBezTo>
                  <a:close/>
                  <a:moveTo>
                    <a:pt x="961322" y="1263015"/>
                  </a:moveTo>
                  <a:cubicBezTo>
                    <a:pt x="961249" y="1264075"/>
                    <a:pt x="961395" y="1265464"/>
                    <a:pt x="961761" y="1267181"/>
                  </a:cubicBezTo>
                  <a:cubicBezTo>
                    <a:pt x="962126" y="1268899"/>
                    <a:pt x="963149" y="1269849"/>
                    <a:pt x="964830" y="1270032"/>
                  </a:cubicBezTo>
                  <a:cubicBezTo>
                    <a:pt x="965671" y="1269922"/>
                    <a:pt x="966183" y="1269265"/>
                    <a:pt x="966365" y="1268059"/>
                  </a:cubicBezTo>
                  <a:cubicBezTo>
                    <a:pt x="966548" y="1266852"/>
                    <a:pt x="966621" y="1265756"/>
                    <a:pt x="966585" y="1264769"/>
                  </a:cubicBezTo>
                  <a:close/>
                  <a:moveTo>
                    <a:pt x="912205" y="1255998"/>
                  </a:moveTo>
                  <a:cubicBezTo>
                    <a:pt x="912424" y="1259653"/>
                    <a:pt x="914178" y="1262869"/>
                    <a:pt x="917467" y="1265646"/>
                  </a:cubicBezTo>
                  <a:cubicBezTo>
                    <a:pt x="920756" y="1268424"/>
                    <a:pt x="924265" y="1269886"/>
                    <a:pt x="927993" y="1270032"/>
                  </a:cubicBezTo>
                  <a:cubicBezTo>
                    <a:pt x="930807" y="1270069"/>
                    <a:pt x="933511" y="1269557"/>
                    <a:pt x="936106" y="1268497"/>
                  </a:cubicBezTo>
                  <a:cubicBezTo>
                    <a:pt x="938700" y="1267437"/>
                    <a:pt x="940089" y="1265610"/>
                    <a:pt x="940272" y="1263015"/>
                  </a:cubicBezTo>
                  <a:cubicBezTo>
                    <a:pt x="939943" y="1257314"/>
                    <a:pt x="937969" y="1255121"/>
                    <a:pt x="934351" y="1256437"/>
                  </a:cubicBezTo>
                  <a:cubicBezTo>
                    <a:pt x="930733" y="1257753"/>
                    <a:pt x="927444" y="1259945"/>
                    <a:pt x="924484" y="1263015"/>
                  </a:cubicBezTo>
                  <a:cubicBezTo>
                    <a:pt x="924411" y="1260420"/>
                    <a:pt x="923680" y="1258593"/>
                    <a:pt x="922291" y="1257533"/>
                  </a:cubicBezTo>
                  <a:cubicBezTo>
                    <a:pt x="920903" y="1256473"/>
                    <a:pt x="919295" y="1255962"/>
                    <a:pt x="917467" y="1255998"/>
                  </a:cubicBezTo>
                  <a:close/>
                  <a:moveTo>
                    <a:pt x="1347243" y="1224423"/>
                  </a:moveTo>
                  <a:cubicBezTo>
                    <a:pt x="1347682" y="1227676"/>
                    <a:pt x="1349875" y="1229064"/>
                    <a:pt x="1353822" y="1228589"/>
                  </a:cubicBezTo>
                  <a:cubicBezTo>
                    <a:pt x="1357768" y="1228114"/>
                    <a:pt x="1360838" y="1227310"/>
                    <a:pt x="1363031" y="1226177"/>
                  </a:cubicBezTo>
                  <a:close/>
                  <a:moveTo>
                    <a:pt x="1173579" y="1206881"/>
                  </a:moveTo>
                  <a:cubicBezTo>
                    <a:pt x="1172592" y="1206881"/>
                    <a:pt x="1171496" y="1207320"/>
                    <a:pt x="1170290" y="1208197"/>
                  </a:cubicBezTo>
                  <a:cubicBezTo>
                    <a:pt x="1169084" y="1209074"/>
                    <a:pt x="1168426" y="1210390"/>
                    <a:pt x="1168316" y="1212144"/>
                  </a:cubicBezTo>
                  <a:cubicBezTo>
                    <a:pt x="1157864" y="1214227"/>
                    <a:pt x="1145000" y="1216639"/>
                    <a:pt x="1129724" y="1219380"/>
                  </a:cubicBezTo>
                  <a:cubicBezTo>
                    <a:pt x="1114448" y="1222121"/>
                    <a:pt x="1101584" y="1223217"/>
                    <a:pt x="1091132" y="1222669"/>
                  </a:cubicBezTo>
                  <a:lnTo>
                    <a:pt x="1092886" y="1236702"/>
                  </a:lnTo>
                  <a:lnTo>
                    <a:pt x="1134987" y="1236702"/>
                  </a:lnTo>
                  <a:lnTo>
                    <a:pt x="1149020" y="1227931"/>
                  </a:lnTo>
                  <a:cubicBezTo>
                    <a:pt x="1153296" y="1228005"/>
                    <a:pt x="1161848" y="1227420"/>
                    <a:pt x="1174675" y="1226177"/>
                  </a:cubicBezTo>
                  <a:cubicBezTo>
                    <a:pt x="1187503" y="1224935"/>
                    <a:pt x="1194739" y="1222596"/>
                    <a:pt x="1196383" y="1219160"/>
                  </a:cubicBezTo>
                  <a:cubicBezTo>
                    <a:pt x="1195762" y="1215579"/>
                    <a:pt x="1192619" y="1212655"/>
                    <a:pt x="1186954" y="1210390"/>
                  </a:cubicBezTo>
                  <a:cubicBezTo>
                    <a:pt x="1181290" y="1208124"/>
                    <a:pt x="1176831" y="1206954"/>
                    <a:pt x="1173579" y="1206881"/>
                  </a:cubicBezTo>
                  <a:close/>
                  <a:moveTo>
                    <a:pt x="1450740" y="1201619"/>
                  </a:moveTo>
                  <a:lnTo>
                    <a:pt x="1470036" y="1201619"/>
                  </a:lnTo>
                  <a:cubicBezTo>
                    <a:pt x="1472741" y="1201655"/>
                    <a:pt x="1475664" y="1202021"/>
                    <a:pt x="1478807" y="1202715"/>
                  </a:cubicBezTo>
                  <a:cubicBezTo>
                    <a:pt x="1481950" y="1203409"/>
                    <a:pt x="1484874" y="1204213"/>
                    <a:pt x="1487578" y="1205127"/>
                  </a:cubicBezTo>
                  <a:lnTo>
                    <a:pt x="1484070" y="1213898"/>
                  </a:lnTo>
                  <a:lnTo>
                    <a:pt x="1463020" y="1215652"/>
                  </a:lnTo>
                  <a:cubicBezTo>
                    <a:pt x="1454541" y="1215360"/>
                    <a:pt x="1450448" y="1210682"/>
                    <a:pt x="1450740" y="1201619"/>
                  </a:cubicBezTo>
                  <a:close/>
                  <a:moveTo>
                    <a:pt x="1257780" y="1201619"/>
                  </a:moveTo>
                  <a:cubicBezTo>
                    <a:pt x="1258438" y="1204871"/>
                    <a:pt x="1261507" y="1206260"/>
                    <a:pt x="1266989" y="1205785"/>
                  </a:cubicBezTo>
                  <a:cubicBezTo>
                    <a:pt x="1272471" y="1205310"/>
                    <a:pt x="1276418" y="1204506"/>
                    <a:pt x="1278830" y="1203373"/>
                  </a:cubicBezTo>
                  <a:close/>
                  <a:moveTo>
                    <a:pt x="268418" y="1173552"/>
                  </a:moveTo>
                  <a:lnTo>
                    <a:pt x="261401" y="1187585"/>
                  </a:lnTo>
                  <a:cubicBezTo>
                    <a:pt x="260415" y="1187549"/>
                    <a:pt x="259318" y="1187622"/>
                    <a:pt x="258112" y="1187804"/>
                  </a:cubicBezTo>
                  <a:cubicBezTo>
                    <a:pt x="256906" y="1187987"/>
                    <a:pt x="256248" y="1188499"/>
                    <a:pt x="256139" y="1189339"/>
                  </a:cubicBezTo>
                  <a:cubicBezTo>
                    <a:pt x="256248" y="1190180"/>
                    <a:pt x="256906" y="1190691"/>
                    <a:pt x="258112" y="1190874"/>
                  </a:cubicBezTo>
                  <a:cubicBezTo>
                    <a:pt x="259318" y="1191057"/>
                    <a:pt x="260415" y="1191130"/>
                    <a:pt x="261401" y="1191093"/>
                  </a:cubicBezTo>
                  <a:cubicBezTo>
                    <a:pt x="266372" y="1190801"/>
                    <a:pt x="268710" y="1187878"/>
                    <a:pt x="268418" y="1182323"/>
                  </a:cubicBezTo>
                  <a:cubicBezTo>
                    <a:pt x="269478" y="1181482"/>
                    <a:pt x="270867" y="1180532"/>
                    <a:pt x="272584" y="1179472"/>
                  </a:cubicBezTo>
                  <a:cubicBezTo>
                    <a:pt x="274302" y="1178412"/>
                    <a:pt x="275252" y="1177024"/>
                    <a:pt x="275435" y="1175306"/>
                  </a:cubicBezTo>
                  <a:cubicBezTo>
                    <a:pt x="275252" y="1174465"/>
                    <a:pt x="274302" y="1173954"/>
                    <a:pt x="272584" y="1173771"/>
                  </a:cubicBezTo>
                  <a:cubicBezTo>
                    <a:pt x="270867" y="1173588"/>
                    <a:pt x="269478" y="1173515"/>
                    <a:pt x="268418" y="1173552"/>
                  </a:cubicBezTo>
                  <a:close/>
                  <a:moveTo>
                    <a:pt x="1215679" y="1152501"/>
                  </a:moveTo>
                  <a:lnTo>
                    <a:pt x="1222696" y="1159518"/>
                  </a:lnTo>
                  <a:cubicBezTo>
                    <a:pt x="1224523" y="1159518"/>
                    <a:pt x="1226131" y="1159080"/>
                    <a:pt x="1227520" y="1158202"/>
                  </a:cubicBezTo>
                  <a:cubicBezTo>
                    <a:pt x="1228909" y="1157325"/>
                    <a:pt x="1229640" y="1156010"/>
                    <a:pt x="1229713" y="1154256"/>
                  </a:cubicBezTo>
                  <a:close/>
                  <a:moveTo>
                    <a:pt x="1173579" y="1152501"/>
                  </a:moveTo>
                  <a:cubicBezTo>
                    <a:pt x="1174017" y="1156521"/>
                    <a:pt x="1176210" y="1158129"/>
                    <a:pt x="1180157" y="1157325"/>
                  </a:cubicBezTo>
                  <a:cubicBezTo>
                    <a:pt x="1184104" y="1156521"/>
                    <a:pt x="1187174" y="1155498"/>
                    <a:pt x="1189366" y="1154256"/>
                  </a:cubicBezTo>
                  <a:close/>
                  <a:moveTo>
                    <a:pt x="738540" y="1152501"/>
                  </a:moveTo>
                  <a:cubicBezTo>
                    <a:pt x="738833" y="1155717"/>
                    <a:pt x="740002" y="1158056"/>
                    <a:pt x="742049" y="1159518"/>
                  </a:cubicBezTo>
                  <a:cubicBezTo>
                    <a:pt x="743730" y="1159408"/>
                    <a:pt x="744753" y="1158751"/>
                    <a:pt x="745119" y="1157545"/>
                  </a:cubicBezTo>
                  <a:cubicBezTo>
                    <a:pt x="745484" y="1156339"/>
                    <a:pt x="745630" y="1155242"/>
                    <a:pt x="745557" y="1154256"/>
                  </a:cubicBezTo>
                  <a:close/>
                  <a:moveTo>
                    <a:pt x="289468" y="1152501"/>
                  </a:moveTo>
                  <a:cubicBezTo>
                    <a:pt x="289468" y="1153634"/>
                    <a:pt x="289907" y="1155315"/>
                    <a:pt x="290784" y="1157545"/>
                  </a:cubicBezTo>
                  <a:cubicBezTo>
                    <a:pt x="291661" y="1159774"/>
                    <a:pt x="292977" y="1161016"/>
                    <a:pt x="294731" y="1161272"/>
                  </a:cubicBezTo>
                  <a:cubicBezTo>
                    <a:pt x="296193" y="1160980"/>
                    <a:pt x="296777" y="1159810"/>
                    <a:pt x="296485" y="1157764"/>
                  </a:cubicBezTo>
                  <a:cubicBezTo>
                    <a:pt x="296485" y="1154256"/>
                    <a:pt x="294731" y="1152501"/>
                    <a:pt x="291223" y="1152501"/>
                  </a:cubicBezTo>
                  <a:close/>
                  <a:moveTo>
                    <a:pt x="761345" y="1131451"/>
                  </a:moveTo>
                  <a:cubicBezTo>
                    <a:pt x="760285" y="1132438"/>
                    <a:pt x="758896" y="1133973"/>
                    <a:pt x="757179" y="1136056"/>
                  </a:cubicBezTo>
                  <a:cubicBezTo>
                    <a:pt x="755461" y="1138139"/>
                    <a:pt x="754511" y="1140112"/>
                    <a:pt x="754328" y="1141976"/>
                  </a:cubicBezTo>
                  <a:cubicBezTo>
                    <a:pt x="754511" y="1143657"/>
                    <a:pt x="755461" y="1144681"/>
                    <a:pt x="757179" y="1145046"/>
                  </a:cubicBezTo>
                  <a:cubicBezTo>
                    <a:pt x="758896" y="1145411"/>
                    <a:pt x="760285" y="1145558"/>
                    <a:pt x="761345" y="1145485"/>
                  </a:cubicBezTo>
                  <a:cubicBezTo>
                    <a:pt x="762405" y="1145558"/>
                    <a:pt x="763793" y="1145411"/>
                    <a:pt x="765511" y="1145046"/>
                  </a:cubicBezTo>
                  <a:cubicBezTo>
                    <a:pt x="767229" y="1144681"/>
                    <a:pt x="768179" y="1143657"/>
                    <a:pt x="768361" y="1141976"/>
                  </a:cubicBezTo>
                  <a:cubicBezTo>
                    <a:pt x="768288" y="1140112"/>
                    <a:pt x="767557" y="1138139"/>
                    <a:pt x="766169" y="1136056"/>
                  </a:cubicBezTo>
                  <a:cubicBezTo>
                    <a:pt x="764780" y="1133973"/>
                    <a:pt x="763172" y="1132438"/>
                    <a:pt x="761345" y="1131451"/>
                  </a:cubicBezTo>
                  <a:close/>
                  <a:moveTo>
                    <a:pt x="898171" y="1089351"/>
                  </a:moveTo>
                  <a:cubicBezTo>
                    <a:pt x="903580" y="1089241"/>
                    <a:pt x="908112" y="1090337"/>
                    <a:pt x="911766" y="1092640"/>
                  </a:cubicBezTo>
                  <a:cubicBezTo>
                    <a:pt x="915421" y="1094942"/>
                    <a:pt x="917321" y="1099108"/>
                    <a:pt x="917467" y="1105138"/>
                  </a:cubicBezTo>
                  <a:lnTo>
                    <a:pt x="898171" y="1124434"/>
                  </a:lnTo>
                  <a:lnTo>
                    <a:pt x="891155" y="1126189"/>
                  </a:lnTo>
                  <a:cubicBezTo>
                    <a:pt x="887573" y="1126189"/>
                    <a:pt x="884649" y="1125311"/>
                    <a:pt x="882384" y="1123557"/>
                  </a:cubicBezTo>
                  <a:cubicBezTo>
                    <a:pt x="880118" y="1121803"/>
                    <a:pt x="878948" y="1119172"/>
                    <a:pt x="878875" y="1115663"/>
                  </a:cubicBezTo>
                  <a:lnTo>
                    <a:pt x="889400" y="1105138"/>
                  </a:lnTo>
                  <a:cubicBezTo>
                    <a:pt x="892068" y="1105248"/>
                    <a:pt x="894188" y="1105029"/>
                    <a:pt x="895759" y="1104481"/>
                  </a:cubicBezTo>
                  <a:cubicBezTo>
                    <a:pt x="897331" y="1103932"/>
                    <a:pt x="898135" y="1102397"/>
                    <a:pt x="898171" y="1099876"/>
                  </a:cubicBezTo>
                  <a:close/>
                  <a:moveTo>
                    <a:pt x="829758" y="1070055"/>
                  </a:moveTo>
                  <a:lnTo>
                    <a:pt x="812216" y="1077071"/>
                  </a:lnTo>
                  <a:lnTo>
                    <a:pt x="806954" y="1089351"/>
                  </a:lnTo>
                  <a:cubicBezTo>
                    <a:pt x="800302" y="1088985"/>
                    <a:pt x="796502" y="1091470"/>
                    <a:pt x="795551" y="1096806"/>
                  </a:cubicBezTo>
                  <a:cubicBezTo>
                    <a:pt x="794601" y="1102142"/>
                    <a:pt x="794309" y="1107258"/>
                    <a:pt x="794674" y="1112155"/>
                  </a:cubicBezTo>
                  <a:cubicBezTo>
                    <a:pt x="791495" y="1113032"/>
                    <a:pt x="787329" y="1114786"/>
                    <a:pt x="782176" y="1117418"/>
                  </a:cubicBezTo>
                  <a:cubicBezTo>
                    <a:pt x="777023" y="1120049"/>
                    <a:pt x="774172" y="1123557"/>
                    <a:pt x="773624" y="1127943"/>
                  </a:cubicBezTo>
                  <a:cubicBezTo>
                    <a:pt x="773697" y="1129624"/>
                    <a:pt x="774428" y="1130647"/>
                    <a:pt x="775817" y="1131013"/>
                  </a:cubicBezTo>
                  <a:cubicBezTo>
                    <a:pt x="777206" y="1131378"/>
                    <a:pt x="778814" y="1131524"/>
                    <a:pt x="780641" y="1131451"/>
                  </a:cubicBezTo>
                  <a:lnTo>
                    <a:pt x="798183" y="1119172"/>
                  </a:lnTo>
                  <a:cubicBezTo>
                    <a:pt x="799169" y="1115517"/>
                    <a:pt x="801143" y="1112301"/>
                    <a:pt x="804103" y="1109524"/>
                  </a:cubicBezTo>
                  <a:cubicBezTo>
                    <a:pt x="807063" y="1106746"/>
                    <a:pt x="810352" y="1105284"/>
                    <a:pt x="813970" y="1105138"/>
                  </a:cubicBezTo>
                  <a:cubicBezTo>
                    <a:pt x="814190" y="1100716"/>
                    <a:pt x="815944" y="1096843"/>
                    <a:pt x="819233" y="1093517"/>
                  </a:cubicBezTo>
                  <a:cubicBezTo>
                    <a:pt x="822522" y="1090191"/>
                    <a:pt x="826030" y="1087633"/>
                    <a:pt x="829758" y="1085842"/>
                  </a:cubicBezTo>
                  <a:lnTo>
                    <a:pt x="836775" y="1077071"/>
                  </a:lnTo>
                  <a:close/>
                  <a:moveTo>
                    <a:pt x="917467" y="996379"/>
                  </a:moveTo>
                  <a:cubicBezTo>
                    <a:pt x="917175" y="998425"/>
                    <a:pt x="917760" y="999595"/>
                    <a:pt x="919222" y="999887"/>
                  </a:cubicBezTo>
                  <a:lnTo>
                    <a:pt x="924484" y="999887"/>
                  </a:lnTo>
                  <a:cubicBezTo>
                    <a:pt x="924484" y="998206"/>
                    <a:pt x="924046" y="997183"/>
                    <a:pt x="923168" y="996817"/>
                  </a:cubicBezTo>
                  <a:cubicBezTo>
                    <a:pt x="922291" y="996452"/>
                    <a:pt x="920976" y="996306"/>
                    <a:pt x="919222" y="996379"/>
                  </a:cubicBezTo>
                  <a:close/>
                  <a:moveTo>
                    <a:pt x="954305" y="959541"/>
                  </a:moveTo>
                  <a:cubicBezTo>
                    <a:pt x="954342" y="960601"/>
                    <a:pt x="954707" y="961989"/>
                    <a:pt x="955402" y="963707"/>
                  </a:cubicBezTo>
                  <a:cubicBezTo>
                    <a:pt x="956096" y="965425"/>
                    <a:pt x="956900" y="966375"/>
                    <a:pt x="957814" y="966558"/>
                  </a:cubicBezTo>
                  <a:cubicBezTo>
                    <a:pt x="959495" y="966448"/>
                    <a:pt x="960518" y="965790"/>
                    <a:pt x="960884" y="964584"/>
                  </a:cubicBezTo>
                  <a:cubicBezTo>
                    <a:pt x="961249" y="963378"/>
                    <a:pt x="961395" y="962282"/>
                    <a:pt x="961322" y="961295"/>
                  </a:cubicBezTo>
                  <a:close/>
                  <a:moveTo>
                    <a:pt x="1057802" y="945507"/>
                  </a:moveTo>
                  <a:cubicBezTo>
                    <a:pt x="1050786" y="954388"/>
                    <a:pt x="1043330" y="963378"/>
                    <a:pt x="1035436" y="972478"/>
                  </a:cubicBezTo>
                  <a:cubicBezTo>
                    <a:pt x="1027543" y="981578"/>
                    <a:pt x="1019210" y="990129"/>
                    <a:pt x="1010439" y="998133"/>
                  </a:cubicBezTo>
                  <a:cubicBezTo>
                    <a:pt x="1007296" y="998718"/>
                    <a:pt x="1003496" y="999302"/>
                    <a:pt x="999037" y="999887"/>
                  </a:cubicBezTo>
                  <a:cubicBezTo>
                    <a:pt x="994579" y="1000472"/>
                    <a:pt x="992532" y="1002811"/>
                    <a:pt x="992897" y="1006904"/>
                  </a:cubicBezTo>
                  <a:cubicBezTo>
                    <a:pt x="989389" y="1006612"/>
                    <a:pt x="987635" y="1005442"/>
                    <a:pt x="987635" y="1003395"/>
                  </a:cubicBezTo>
                  <a:cubicBezTo>
                    <a:pt x="987708" y="1000654"/>
                    <a:pt x="988439" y="997804"/>
                    <a:pt x="989828" y="994844"/>
                  </a:cubicBezTo>
                  <a:cubicBezTo>
                    <a:pt x="991216" y="991884"/>
                    <a:pt x="992824" y="989472"/>
                    <a:pt x="994652" y="987608"/>
                  </a:cubicBezTo>
                  <a:cubicBezTo>
                    <a:pt x="1000133" y="987717"/>
                    <a:pt x="1004958" y="986621"/>
                    <a:pt x="1009124" y="984319"/>
                  </a:cubicBezTo>
                  <a:cubicBezTo>
                    <a:pt x="1013290" y="982016"/>
                    <a:pt x="1015483" y="977850"/>
                    <a:pt x="1015702" y="971820"/>
                  </a:cubicBezTo>
                  <a:cubicBezTo>
                    <a:pt x="1024473" y="970724"/>
                    <a:pt x="1031051" y="966338"/>
                    <a:pt x="1035436" y="958664"/>
                  </a:cubicBezTo>
                  <a:cubicBezTo>
                    <a:pt x="1039822" y="950989"/>
                    <a:pt x="1047277" y="946604"/>
                    <a:pt x="1057802" y="945507"/>
                  </a:cubicBezTo>
                  <a:close/>
                  <a:moveTo>
                    <a:pt x="987635" y="941999"/>
                  </a:moveTo>
                  <a:lnTo>
                    <a:pt x="980618" y="945507"/>
                  </a:lnTo>
                  <a:cubicBezTo>
                    <a:pt x="979339" y="945434"/>
                    <a:pt x="977073" y="945580"/>
                    <a:pt x="973821" y="945946"/>
                  </a:cubicBezTo>
                  <a:cubicBezTo>
                    <a:pt x="970568" y="946311"/>
                    <a:pt x="968741" y="947334"/>
                    <a:pt x="968339" y="949016"/>
                  </a:cubicBezTo>
                  <a:cubicBezTo>
                    <a:pt x="968741" y="950697"/>
                    <a:pt x="970568" y="951720"/>
                    <a:pt x="973821" y="952085"/>
                  </a:cubicBezTo>
                  <a:cubicBezTo>
                    <a:pt x="977073" y="952451"/>
                    <a:pt x="979339" y="952597"/>
                    <a:pt x="980618" y="952524"/>
                  </a:cubicBezTo>
                  <a:close/>
                  <a:moveTo>
                    <a:pt x="994652" y="919194"/>
                  </a:moveTo>
                  <a:cubicBezTo>
                    <a:pt x="994652" y="921022"/>
                    <a:pt x="995090" y="922630"/>
                    <a:pt x="995967" y="924018"/>
                  </a:cubicBezTo>
                  <a:cubicBezTo>
                    <a:pt x="996844" y="925407"/>
                    <a:pt x="998160" y="926138"/>
                    <a:pt x="999914" y="926211"/>
                  </a:cubicBezTo>
                  <a:cubicBezTo>
                    <a:pt x="1000828" y="926102"/>
                    <a:pt x="1001632" y="925444"/>
                    <a:pt x="1002326" y="924238"/>
                  </a:cubicBezTo>
                  <a:cubicBezTo>
                    <a:pt x="1003021" y="923032"/>
                    <a:pt x="1003386" y="921935"/>
                    <a:pt x="1003423" y="920949"/>
                  </a:cubicBezTo>
                  <a:close/>
                  <a:moveTo>
                    <a:pt x="1015702" y="898144"/>
                  </a:moveTo>
                  <a:lnTo>
                    <a:pt x="1015702" y="901653"/>
                  </a:lnTo>
                  <a:cubicBezTo>
                    <a:pt x="1015665" y="903553"/>
                    <a:pt x="1016177" y="905453"/>
                    <a:pt x="1017237" y="907354"/>
                  </a:cubicBezTo>
                  <a:cubicBezTo>
                    <a:pt x="1018297" y="909254"/>
                    <a:pt x="1020124" y="910277"/>
                    <a:pt x="1022719" y="910424"/>
                  </a:cubicBezTo>
                  <a:close/>
                  <a:moveTo>
                    <a:pt x="987635" y="891127"/>
                  </a:moveTo>
                  <a:cubicBezTo>
                    <a:pt x="986539" y="897742"/>
                    <a:pt x="982153" y="902932"/>
                    <a:pt x="974478" y="906696"/>
                  </a:cubicBezTo>
                  <a:cubicBezTo>
                    <a:pt x="966804" y="910460"/>
                    <a:pt x="962418" y="915211"/>
                    <a:pt x="961322" y="920949"/>
                  </a:cubicBezTo>
                  <a:lnTo>
                    <a:pt x="952551" y="938491"/>
                  </a:lnTo>
                  <a:cubicBezTo>
                    <a:pt x="952259" y="938454"/>
                    <a:pt x="951089" y="938527"/>
                    <a:pt x="949043" y="938710"/>
                  </a:cubicBezTo>
                  <a:cubicBezTo>
                    <a:pt x="946996" y="938893"/>
                    <a:pt x="945827" y="939404"/>
                    <a:pt x="945534" y="940245"/>
                  </a:cubicBezTo>
                  <a:cubicBezTo>
                    <a:pt x="945754" y="942072"/>
                    <a:pt x="947069" y="943680"/>
                    <a:pt x="949481" y="945069"/>
                  </a:cubicBezTo>
                  <a:cubicBezTo>
                    <a:pt x="951893" y="946458"/>
                    <a:pt x="954086" y="947188"/>
                    <a:pt x="956059" y="947262"/>
                  </a:cubicBezTo>
                  <a:cubicBezTo>
                    <a:pt x="960482" y="945288"/>
                    <a:pt x="967864" y="937394"/>
                    <a:pt x="978206" y="923580"/>
                  </a:cubicBezTo>
                  <a:cubicBezTo>
                    <a:pt x="988549" y="909766"/>
                    <a:pt x="996369" y="901872"/>
                    <a:pt x="1001668" y="899898"/>
                  </a:cubicBezTo>
                  <a:lnTo>
                    <a:pt x="1003423" y="899898"/>
                  </a:lnTo>
                  <a:cubicBezTo>
                    <a:pt x="1003167" y="896463"/>
                    <a:pt x="1001486" y="894124"/>
                    <a:pt x="998379" y="892882"/>
                  </a:cubicBezTo>
                  <a:cubicBezTo>
                    <a:pt x="995273" y="891639"/>
                    <a:pt x="992276" y="891054"/>
                    <a:pt x="989389" y="891127"/>
                  </a:cubicBezTo>
                  <a:close/>
                  <a:moveTo>
                    <a:pt x="1064819" y="849027"/>
                  </a:moveTo>
                  <a:cubicBezTo>
                    <a:pt x="1064673" y="850087"/>
                    <a:pt x="1064527" y="851476"/>
                    <a:pt x="1064381" y="853193"/>
                  </a:cubicBezTo>
                  <a:cubicBezTo>
                    <a:pt x="1064234" y="854911"/>
                    <a:pt x="1064965" y="855861"/>
                    <a:pt x="1066573" y="856044"/>
                  </a:cubicBezTo>
                  <a:lnTo>
                    <a:pt x="1071836" y="856044"/>
                  </a:lnTo>
                  <a:cubicBezTo>
                    <a:pt x="1071763" y="854216"/>
                    <a:pt x="1071032" y="852608"/>
                    <a:pt x="1069643" y="851220"/>
                  </a:cubicBezTo>
                  <a:cubicBezTo>
                    <a:pt x="1068254" y="849831"/>
                    <a:pt x="1066646" y="849100"/>
                    <a:pt x="1064819" y="849027"/>
                  </a:cubicBezTo>
                  <a:close/>
                  <a:moveTo>
                    <a:pt x="1085869" y="827977"/>
                  </a:moveTo>
                  <a:cubicBezTo>
                    <a:pt x="1085760" y="830571"/>
                    <a:pt x="1085979" y="832399"/>
                    <a:pt x="1086527" y="833459"/>
                  </a:cubicBezTo>
                  <a:cubicBezTo>
                    <a:pt x="1087075" y="834518"/>
                    <a:pt x="1088610" y="835030"/>
                    <a:pt x="1091132" y="834993"/>
                  </a:cubicBezTo>
                  <a:cubicBezTo>
                    <a:pt x="1091132" y="833166"/>
                    <a:pt x="1090693" y="831558"/>
                    <a:pt x="1089816" y="830169"/>
                  </a:cubicBezTo>
                  <a:cubicBezTo>
                    <a:pt x="1088939" y="828781"/>
                    <a:pt x="1087624" y="828050"/>
                    <a:pt x="1085869" y="827977"/>
                  </a:cubicBezTo>
                  <a:close/>
                  <a:moveTo>
                    <a:pt x="1057802" y="785876"/>
                  </a:moveTo>
                  <a:cubicBezTo>
                    <a:pt x="1057547" y="791212"/>
                    <a:pt x="1055427" y="796328"/>
                    <a:pt x="1051443" y="801225"/>
                  </a:cubicBezTo>
                  <a:cubicBezTo>
                    <a:pt x="1047460" y="806122"/>
                    <a:pt x="1043148" y="810362"/>
                    <a:pt x="1038506" y="813943"/>
                  </a:cubicBezTo>
                  <a:lnTo>
                    <a:pt x="1029735" y="827977"/>
                  </a:lnTo>
                  <a:lnTo>
                    <a:pt x="1036752" y="827977"/>
                  </a:lnTo>
                  <a:cubicBezTo>
                    <a:pt x="1042490" y="827100"/>
                    <a:pt x="1046802" y="823591"/>
                    <a:pt x="1049689" y="817452"/>
                  </a:cubicBezTo>
                  <a:cubicBezTo>
                    <a:pt x="1052576" y="811312"/>
                    <a:pt x="1056450" y="807804"/>
                    <a:pt x="1061311" y="806926"/>
                  </a:cubicBezTo>
                  <a:lnTo>
                    <a:pt x="1071836" y="792893"/>
                  </a:lnTo>
                  <a:cubicBezTo>
                    <a:pt x="1071544" y="787923"/>
                    <a:pt x="1068620" y="785584"/>
                    <a:pt x="1063065" y="785876"/>
                  </a:cubicBezTo>
                  <a:close/>
                  <a:moveTo>
                    <a:pt x="1168316" y="752547"/>
                  </a:moveTo>
                  <a:cubicBezTo>
                    <a:pt x="1168243" y="753606"/>
                    <a:pt x="1168389" y="754995"/>
                    <a:pt x="1168755" y="756713"/>
                  </a:cubicBezTo>
                  <a:cubicBezTo>
                    <a:pt x="1169120" y="758430"/>
                    <a:pt x="1170144" y="759381"/>
                    <a:pt x="1171825" y="759563"/>
                  </a:cubicBezTo>
                  <a:cubicBezTo>
                    <a:pt x="1172665" y="759454"/>
                    <a:pt x="1173177" y="758796"/>
                    <a:pt x="1173359" y="757590"/>
                  </a:cubicBezTo>
                  <a:cubicBezTo>
                    <a:pt x="1173542" y="756384"/>
                    <a:pt x="1173615" y="755288"/>
                    <a:pt x="1173579" y="754301"/>
                  </a:cubicBezTo>
                  <a:close/>
                  <a:moveTo>
                    <a:pt x="1196383" y="717463"/>
                  </a:moveTo>
                  <a:lnTo>
                    <a:pt x="1196383" y="724480"/>
                  </a:lnTo>
                  <a:cubicBezTo>
                    <a:pt x="1191961" y="724114"/>
                    <a:pt x="1188526" y="723968"/>
                    <a:pt x="1186077" y="724041"/>
                  </a:cubicBezTo>
                  <a:cubicBezTo>
                    <a:pt x="1183629" y="724114"/>
                    <a:pt x="1182386" y="726599"/>
                    <a:pt x="1182350" y="731496"/>
                  </a:cubicBezTo>
                  <a:cubicBezTo>
                    <a:pt x="1182350" y="732849"/>
                    <a:pt x="1182788" y="735407"/>
                    <a:pt x="1183665" y="739171"/>
                  </a:cubicBezTo>
                  <a:cubicBezTo>
                    <a:pt x="1184542" y="742935"/>
                    <a:pt x="1185858" y="745055"/>
                    <a:pt x="1187612" y="745530"/>
                  </a:cubicBezTo>
                  <a:cubicBezTo>
                    <a:pt x="1188453" y="745347"/>
                    <a:pt x="1188964" y="744397"/>
                    <a:pt x="1189147" y="742679"/>
                  </a:cubicBezTo>
                  <a:cubicBezTo>
                    <a:pt x="1189330" y="740962"/>
                    <a:pt x="1189403" y="739573"/>
                    <a:pt x="1189366" y="738513"/>
                  </a:cubicBezTo>
                  <a:lnTo>
                    <a:pt x="1199892" y="724480"/>
                  </a:lnTo>
                  <a:cubicBezTo>
                    <a:pt x="1199855" y="723420"/>
                    <a:pt x="1199490" y="722031"/>
                    <a:pt x="1198795" y="720313"/>
                  </a:cubicBezTo>
                  <a:cubicBezTo>
                    <a:pt x="1198101" y="718596"/>
                    <a:pt x="1197297" y="717646"/>
                    <a:pt x="1196383" y="717463"/>
                  </a:cubicBezTo>
                  <a:close/>
                  <a:moveTo>
                    <a:pt x="1168316" y="705184"/>
                  </a:moveTo>
                  <a:lnTo>
                    <a:pt x="1154283" y="717463"/>
                  </a:lnTo>
                  <a:cubicBezTo>
                    <a:pt x="1151578" y="725576"/>
                    <a:pt x="1147339" y="733470"/>
                    <a:pt x="1141565" y="741144"/>
                  </a:cubicBezTo>
                  <a:cubicBezTo>
                    <a:pt x="1135791" y="748819"/>
                    <a:pt x="1128920" y="754959"/>
                    <a:pt x="1120953" y="759563"/>
                  </a:cubicBezTo>
                  <a:cubicBezTo>
                    <a:pt x="1120003" y="765447"/>
                    <a:pt x="1116202" y="770783"/>
                    <a:pt x="1109551" y="775570"/>
                  </a:cubicBezTo>
                  <a:cubicBezTo>
                    <a:pt x="1102900" y="780358"/>
                    <a:pt x="1099099" y="786132"/>
                    <a:pt x="1098149" y="792893"/>
                  </a:cubicBezTo>
                  <a:lnTo>
                    <a:pt x="1078853" y="803418"/>
                  </a:lnTo>
                  <a:cubicBezTo>
                    <a:pt x="1078743" y="805392"/>
                    <a:pt x="1078962" y="807584"/>
                    <a:pt x="1079510" y="809996"/>
                  </a:cubicBezTo>
                  <a:cubicBezTo>
                    <a:pt x="1080059" y="812408"/>
                    <a:pt x="1081594" y="813724"/>
                    <a:pt x="1084115" y="813943"/>
                  </a:cubicBezTo>
                  <a:lnTo>
                    <a:pt x="1092886" y="813943"/>
                  </a:lnTo>
                  <a:lnTo>
                    <a:pt x="1120953" y="785876"/>
                  </a:lnTo>
                  <a:lnTo>
                    <a:pt x="1147266" y="775351"/>
                  </a:lnTo>
                  <a:lnTo>
                    <a:pt x="1140249" y="771843"/>
                  </a:lnTo>
                  <a:cubicBezTo>
                    <a:pt x="1140213" y="769869"/>
                    <a:pt x="1140724" y="767677"/>
                    <a:pt x="1141784" y="765264"/>
                  </a:cubicBezTo>
                  <a:cubicBezTo>
                    <a:pt x="1142844" y="762853"/>
                    <a:pt x="1144671" y="761537"/>
                    <a:pt x="1147266" y="761318"/>
                  </a:cubicBezTo>
                  <a:cubicBezTo>
                    <a:pt x="1149861" y="759454"/>
                    <a:pt x="1151688" y="757042"/>
                    <a:pt x="1152748" y="754082"/>
                  </a:cubicBezTo>
                  <a:cubicBezTo>
                    <a:pt x="1153808" y="751121"/>
                    <a:pt x="1154319" y="748271"/>
                    <a:pt x="1154283" y="745530"/>
                  </a:cubicBezTo>
                  <a:lnTo>
                    <a:pt x="1168316" y="736759"/>
                  </a:lnTo>
                  <a:cubicBezTo>
                    <a:pt x="1171825" y="729742"/>
                    <a:pt x="1173579" y="722725"/>
                    <a:pt x="1173579" y="715709"/>
                  </a:cubicBezTo>
                  <a:close/>
                  <a:moveTo>
                    <a:pt x="1257780" y="668346"/>
                  </a:moveTo>
                  <a:cubicBezTo>
                    <a:pt x="1257780" y="670538"/>
                    <a:pt x="1258218" y="673608"/>
                    <a:pt x="1259095" y="677555"/>
                  </a:cubicBezTo>
                  <a:cubicBezTo>
                    <a:pt x="1259972" y="681502"/>
                    <a:pt x="1261288" y="683695"/>
                    <a:pt x="1263042" y="684133"/>
                  </a:cubicBezTo>
                  <a:cubicBezTo>
                    <a:pt x="1263883" y="683841"/>
                    <a:pt x="1264394" y="682671"/>
                    <a:pt x="1264577" y="680625"/>
                  </a:cubicBezTo>
                  <a:cubicBezTo>
                    <a:pt x="1264760" y="678578"/>
                    <a:pt x="1264833" y="677409"/>
                    <a:pt x="1264796" y="677117"/>
                  </a:cubicBezTo>
                  <a:cubicBezTo>
                    <a:pt x="1265162" y="677153"/>
                    <a:pt x="1266624" y="677080"/>
                    <a:pt x="1269182" y="676897"/>
                  </a:cubicBezTo>
                  <a:cubicBezTo>
                    <a:pt x="1271740" y="676715"/>
                    <a:pt x="1273202" y="676203"/>
                    <a:pt x="1273567" y="675362"/>
                  </a:cubicBezTo>
                  <a:cubicBezTo>
                    <a:pt x="1273019" y="674303"/>
                    <a:pt x="1270607" y="672914"/>
                    <a:pt x="1266331" y="671196"/>
                  </a:cubicBezTo>
                  <a:cubicBezTo>
                    <a:pt x="1262056" y="669479"/>
                    <a:pt x="1259205" y="668528"/>
                    <a:pt x="1257780" y="668346"/>
                  </a:cubicBezTo>
                  <a:close/>
                  <a:moveTo>
                    <a:pt x="1231467" y="663083"/>
                  </a:moveTo>
                  <a:cubicBezTo>
                    <a:pt x="1230626" y="663193"/>
                    <a:pt x="1230115" y="663851"/>
                    <a:pt x="1229932" y="665057"/>
                  </a:cubicBezTo>
                  <a:cubicBezTo>
                    <a:pt x="1229749" y="666263"/>
                    <a:pt x="1229676" y="667359"/>
                    <a:pt x="1229713" y="668346"/>
                  </a:cubicBezTo>
                  <a:lnTo>
                    <a:pt x="1219188" y="677117"/>
                  </a:lnTo>
                  <a:cubicBezTo>
                    <a:pt x="1219151" y="678103"/>
                    <a:pt x="1219224" y="679200"/>
                    <a:pt x="1219407" y="680406"/>
                  </a:cubicBezTo>
                  <a:cubicBezTo>
                    <a:pt x="1219590" y="681612"/>
                    <a:pt x="1220101" y="682269"/>
                    <a:pt x="1220942" y="682379"/>
                  </a:cubicBezTo>
                  <a:cubicBezTo>
                    <a:pt x="1221782" y="682160"/>
                    <a:pt x="1222294" y="681283"/>
                    <a:pt x="1222477" y="679748"/>
                  </a:cubicBezTo>
                  <a:cubicBezTo>
                    <a:pt x="1222659" y="678213"/>
                    <a:pt x="1222732" y="677336"/>
                    <a:pt x="1222696" y="677117"/>
                  </a:cubicBezTo>
                  <a:lnTo>
                    <a:pt x="1234975" y="668346"/>
                  </a:lnTo>
                  <a:cubicBezTo>
                    <a:pt x="1234939" y="667359"/>
                    <a:pt x="1234573" y="666263"/>
                    <a:pt x="1233879" y="665057"/>
                  </a:cubicBezTo>
                  <a:cubicBezTo>
                    <a:pt x="1233185" y="663851"/>
                    <a:pt x="1232381" y="663193"/>
                    <a:pt x="1231467" y="663083"/>
                  </a:cubicBezTo>
                  <a:close/>
                  <a:moveTo>
                    <a:pt x="1266551" y="592916"/>
                  </a:moveTo>
                  <a:lnTo>
                    <a:pt x="1257780" y="612212"/>
                  </a:lnTo>
                  <a:lnTo>
                    <a:pt x="1245500" y="624491"/>
                  </a:lnTo>
                  <a:cubicBezTo>
                    <a:pt x="1245208" y="628548"/>
                    <a:pt x="1244039" y="631398"/>
                    <a:pt x="1241992" y="633043"/>
                  </a:cubicBezTo>
                  <a:cubicBezTo>
                    <a:pt x="1239945" y="634687"/>
                    <a:pt x="1238776" y="637099"/>
                    <a:pt x="1238484" y="640279"/>
                  </a:cubicBezTo>
                  <a:lnTo>
                    <a:pt x="1229713" y="647295"/>
                  </a:lnTo>
                  <a:lnTo>
                    <a:pt x="1238484" y="645541"/>
                  </a:lnTo>
                  <a:lnTo>
                    <a:pt x="1252517" y="633262"/>
                  </a:lnTo>
                  <a:cubicBezTo>
                    <a:pt x="1253321" y="630850"/>
                    <a:pt x="1254345" y="626903"/>
                    <a:pt x="1255587" y="621421"/>
                  </a:cubicBezTo>
                  <a:cubicBezTo>
                    <a:pt x="1256830" y="615939"/>
                    <a:pt x="1258730" y="612870"/>
                    <a:pt x="1261288" y="612212"/>
                  </a:cubicBezTo>
                  <a:cubicBezTo>
                    <a:pt x="1264029" y="612504"/>
                    <a:pt x="1266441" y="612796"/>
                    <a:pt x="1268524" y="613089"/>
                  </a:cubicBezTo>
                  <a:cubicBezTo>
                    <a:pt x="1270607" y="613381"/>
                    <a:pt x="1271704" y="611919"/>
                    <a:pt x="1271813" y="608703"/>
                  </a:cubicBezTo>
                  <a:cubicBezTo>
                    <a:pt x="1271704" y="605962"/>
                    <a:pt x="1271046" y="603112"/>
                    <a:pt x="1269840" y="600152"/>
                  </a:cubicBezTo>
                  <a:cubicBezTo>
                    <a:pt x="1268634" y="597191"/>
                    <a:pt x="1267537" y="594779"/>
                    <a:pt x="1266551" y="592916"/>
                  </a:cubicBezTo>
                  <a:close/>
                  <a:moveTo>
                    <a:pt x="1363031" y="543798"/>
                  </a:moveTo>
                  <a:cubicBezTo>
                    <a:pt x="1354552" y="552277"/>
                    <a:pt x="1346951" y="561633"/>
                    <a:pt x="1340227" y="571865"/>
                  </a:cubicBezTo>
                  <a:cubicBezTo>
                    <a:pt x="1336864" y="572158"/>
                    <a:pt x="1334818" y="573766"/>
                    <a:pt x="1334087" y="576689"/>
                  </a:cubicBezTo>
                  <a:cubicBezTo>
                    <a:pt x="1333356" y="579613"/>
                    <a:pt x="1333064" y="582098"/>
                    <a:pt x="1333210" y="584145"/>
                  </a:cubicBezTo>
                  <a:lnTo>
                    <a:pt x="1333210" y="592916"/>
                  </a:lnTo>
                  <a:lnTo>
                    <a:pt x="1313914" y="612212"/>
                  </a:lnTo>
                  <a:cubicBezTo>
                    <a:pt x="1310405" y="612285"/>
                    <a:pt x="1307774" y="613454"/>
                    <a:pt x="1306020" y="615720"/>
                  </a:cubicBezTo>
                  <a:cubicBezTo>
                    <a:pt x="1304266" y="617986"/>
                    <a:pt x="1303389" y="620909"/>
                    <a:pt x="1303389" y="624491"/>
                  </a:cubicBezTo>
                  <a:lnTo>
                    <a:pt x="1303389" y="627999"/>
                  </a:lnTo>
                  <a:lnTo>
                    <a:pt x="1292863" y="638524"/>
                  </a:lnTo>
                  <a:lnTo>
                    <a:pt x="1306897" y="640279"/>
                  </a:lnTo>
                  <a:lnTo>
                    <a:pt x="1313914" y="626245"/>
                  </a:lnTo>
                  <a:cubicBezTo>
                    <a:pt x="1315302" y="621238"/>
                    <a:pt x="1320857" y="613271"/>
                    <a:pt x="1330579" y="602344"/>
                  </a:cubicBezTo>
                  <a:cubicBezTo>
                    <a:pt x="1340300" y="591417"/>
                    <a:pt x="1345855" y="581258"/>
                    <a:pt x="1347243" y="571865"/>
                  </a:cubicBezTo>
                  <a:cubicBezTo>
                    <a:pt x="1352542" y="571536"/>
                    <a:pt x="1357293" y="569124"/>
                    <a:pt x="1361496" y="564629"/>
                  </a:cubicBezTo>
                  <a:cubicBezTo>
                    <a:pt x="1365699" y="560134"/>
                    <a:pt x="1369134" y="555529"/>
                    <a:pt x="1371802" y="550815"/>
                  </a:cubicBezTo>
                  <a:lnTo>
                    <a:pt x="1375310" y="550815"/>
                  </a:lnTo>
                  <a:cubicBezTo>
                    <a:pt x="1374908" y="548988"/>
                    <a:pt x="1373081" y="547380"/>
                    <a:pt x="1369828" y="545991"/>
                  </a:cubicBezTo>
                  <a:cubicBezTo>
                    <a:pt x="1366576" y="544602"/>
                    <a:pt x="1364310" y="543871"/>
                    <a:pt x="1363031" y="543798"/>
                  </a:cubicBezTo>
                  <a:close/>
                  <a:moveTo>
                    <a:pt x="421032" y="522748"/>
                  </a:moveTo>
                  <a:cubicBezTo>
                    <a:pt x="415843" y="523077"/>
                    <a:pt x="412188" y="525489"/>
                    <a:pt x="410069" y="529984"/>
                  </a:cubicBezTo>
                  <a:cubicBezTo>
                    <a:pt x="407949" y="534479"/>
                    <a:pt x="406926" y="539084"/>
                    <a:pt x="406999" y="543798"/>
                  </a:cubicBezTo>
                  <a:lnTo>
                    <a:pt x="385949" y="547307"/>
                  </a:lnTo>
                  <a:cubicBezTo>
                    <a:pt x="385729" y="551656"/>
                    <a:pt x="386168" y="554799"/>
                    <a:pt x="387264" y="556735"/>
                  </a:cubicBezTo>
                  <a:cubicBezTo>
                    <a:pt x="388361" y="558672"/>
                    <a:pt x="391430" y="559623"/>
                    <a:pt x="396474" y="559586"/>
                  </a:cubicBezTo>
                  <a:cubicBezTo>
                    <a:pt x="398484" y="557759"/>
                    <a:pt x="403673" y="552642"/>
                    <a:pt x="412042" y="544237"/>
                  </a:cubicBezTo>
                  <a:cubicBezTo>
                    <a:pt x="420411" y="535831"/>
                    <a:pt x="425162" y="529838"/>
                    <a:pt x="426295" y="526256"/>
                  </a:cubicBezTo>
                  <a:cubicBezTo>
                    <a:pt x="426185" y="524575"/>
                    <a:pt x="425528" y="523552"/>
                    <a:pt x="424321" y="523187"/>
                  </a:cubicBezTo>
                  <a:cubicBezTo>
                    <a:pt x="423115" y="522821"/>
                    <a:pt x="422019" y="522675"/>
                    <a:pt x="421032" y="522748"/>
                  </a:cubicBezTo>
                  <a:close/>
                  <a:moveTo>
                    <a:pt x="1334964" y="515731"/>
                  </a:moveTo>
                  <a:lnTo>
                    <a:pt x="1326193" y="533273"/>
                  </a:lnTo>
                  <a:cubicBezTo>
                    <a:pt x="1325974" y="537659"/>
                    <a:pt x="1325097" y="542044"/>
                    <a:pt x="1323562" y="546430"/>
                  </a:cubicBezTo>
                  <a:lnTo>
                    <a:pt x="1321305" y="557710"/>
                  </a:lnTo>
                  <a:lnTo>
                    <a:pt x="1319976" y="559586"/>
                  </a:lnTo>
                  <a:lnTo>
                    <a:pt x="1301634" y="559586"/>
                  </a:lnTo>
                  <a:cubicBezTo>
                    <a:pt x="1296664" y="562802"/>
                    <a:pt x="1292571" y="566895"/>
                    <a:pt x="1289355" y="571865"/>
                  </a:cubicBezTo>
                  <a:cubicBezTo>
                    <a:pt x="1288295" y="571829"/>
                    <a:pt x="1286907" y="571902"/>
                    <a:pt x="1285189" y="572085"/>
                  </a:cubicBezTo>
                  <a:cubicBezTo>
                    <a:pt x="1283471" y="572267"/>
                    <a:pt x="1282521" y="572779"/>
                    <a:pt x="1282338" y="573619"/>
                  </a:cubicBezTo>
                  <a:cubicBezTo>
                    <a:pt x="1282667" y="577274"/>
                    <a:pt x="1284641" y="580490"/>
                    <a:pt x="1288259" y="583268"/>
                  </a:cubicBezTo>
                  <a:cubicBezTo>
                    <a:pt x="1291877" y="586045"/>
                    <a:pt x="1295166" y="587507"/>
                    <a:pt x="1298126" y="587653"/>
                  </a:cubicBezTo>
                  <a:cubicBezTo>
                    <a:pt x="1300173" y="587361"/>
                    <a:pt x="1301342" y="586191"/>
                    <a:pt x="1301634" y="584145"/>
                  </a:cubicBezTo>
                  <a:cubicBezTo>
                    <a:pt x="1302658" y="576945"/>
                    <a:pt x="1306751" y="571609"/>
                    <a:pt x="1313914" y="568138"/>
                  </a:cubicBezTo>
                  <a:lnTo>
                    <a:pt x="1319976" y="559586"/>
                  </a:lnTo>
                  <a:lnTo>
                    <a:pt x="1320930" y="559586"/>
                  </a:lnTo>
                  <a:lnTo>
                    <a:pt x="1321305" y="557710"/>
                  </a:lnTo>
                  <a:lnTo>
                    <a:pt x="1326193" y="550815"/>
                  </a:lnTo>
                  <a:cubicBezTo>
                    <a:pt x="1329775" y="550669"/>
                    <a:pt x="1333137" y="549207"/>
                    <a:pt x="1336280" y="546430"/>
                  </a:cubicBezTo>
                  <a:cubicBezTo>
                    <a:pt x="1339423" y="543652"/>
                    <a:pt x="1341908" y="540436"/>
                    <a:pt x="1343735" y="536782"/>
                  </a:cubicBezTo>
                  <a:cubicBezTo>
                    <a:pt x="1345782" y="536489"/>
                    <a:pt x="1346951" y="535320"/>
                    <a:pt x="1347243" y="533273"/>
                  </a:cubicBezTo>
                  <a:cubicBezTo>
                    <a:pt x="1346951" y="530459"/>
                    <a:pt x="1345343" y="527316"/>
                    <a:pt x="1342419" y="523844"/>
                  </a:cubicBezTo>
                  <a:cubicBezTo>
                    <a:pt x="1339496" y="520373"/>
                    <a:pt x="1337011" y="517668"/>
                    <a:pt x="1334964" y="515731"/>
                  </a:cubicBezTo>
                  <a:close/>
                  <a:moveTo>
                    <a:pt x="608730" y="510469"/>
                  </a:moveTo>
                  <a:cubicBezTo>
                    <a:pt x="608657" y="511529"/>
                    <a:pt x="608804" y="512917"/>
                    <a:pt x="609169" y="514635"/>
                  </a:cubicBezTo>
                  <a:cubicBezTo>
                    <a:pt x="609534" y="516353"/>
                    <a:pt x="610558" y="517303"/>
                    <a:pt x="612239" y="517485"/>
                  </a:cubicBezTo>
                  <a:cubicBezTo>
                    <a:pt x="613079" y="517376"/>
                    <a:pt x="613591" y="516718"/>
                    <a:pt x="613774" y="515512"/>
                  </a:cubicBezTo>
                  <a:cubicBezTo>
                    <a:pt x="613956" y="514306"/>
                    <a:pt x="614030" y="513210"/>
                    <a:pt x="613993" y="512223"/>
                  </a:cubicBezTo>
                  <a:close/>
                  <a:moveTo>
                    <a:pt x="406999" y="503452"/>
                  </a:moveTo>
                  <a:cubicBezTo>
                    <a:pt x="406999" y="506960"/>
                    <a:pt x="408753" y="508715"/>
                    <a:pt x="412261" y="508715"/>
                  </a:cubicBezTo>
                  <a:cubicBezTo>
                    <a:pt x="413943" y="508751"/>
                    <a:pt x="415404" y="508678"/>
                    <a:pt x="416647" y="508495"/>
                  </a:cubicBezTo>
                  <a:cubicBezTo>
                    <a:pt x="417889" y="508313"/>
                    <a:pt x="419351" y="507801"/>
                    <a:pt x="421032" y="506960"/>
                  </a:cubicBezTo>
                  <a:cubicBezTo>
                    <a:pt x="420959" y="505279"/>
                    <a:pt x="420228" y="504256"/>
                    <a:pt x="418840" y="503891"/>
                  </a:cubicBezTo>
                  <a:cubicBezTo>
                    <a:pt x="417451" y="503525"/>
                    <a:pt x="415843" y="503379"/>
                    <a:pt x="414016" y="503452"/>
                  </a:cubicBezTo>
                  <a:close/>
                  <a:moveTo>
                    <a:pt x="1370048" y="475385"/>
                  </a:moveTo>
                  <a:cubicBezTo>
                    <a:pt x="1367453" y="478126"/>
                    <a:pt x="1365626" y="481415"/>
                    <a:pt x="1364566" y="485252"/>
                  </a:cubicBezTo>
                  <a:cubicBezTo>
                    <a:pt x="1363506" y="489090"/>
                    <a:pt x="1362995" y="492817"/>
                    <a:pt x="1363031" y="496435"/>
                  </a:cubicBezTo>
                  <a:cubicBezTo>
                    <a:pt x="1362958" y="498263"/>
                    <a:pt x="1363104" y="499870"/>
                    <a:pt x="1363470" y="501259"/>
                  </a:cubicBezTo>
                  <a:cubicBezTo>
                    <a:pt x="1363835" y="502648"/>
                    <a:pt x="1364858" y="503379"/>
                    <a:pt x="1366539" y="503452"/>
                  </a:cubicBezTo>
                  <a:cubicBezTo>
                    <a:pt x="1369682" y="502758"/>
                    <a:pt x="1373922" y="499761"/>
                    <a:pt x="1379257" y="494462"/>
                  </a:cubicBezTo>
                  <a:cubicBezTo>
                    <a:pt x="1384593" y="489163"/>
                    <a:pt x="1387955" y="485727"/>
                    <a:pt x="1389344" y="484156"/>
                  </a:cubicBezTo>
                  <a:close/>
                  <a:moveTo>
                    <a:pt x="670127" y="475385"/>
                  </a:moveTo>
                  <a:lnTo>
                    <a:pt x="675390" y="482402"/>
                  </a:lnTo>
                  <a:cubicBezTo>
                    <a:pt x="677217" y="482402"/>
                    <a:pt x="678825" y="481963"/>
                    <a:pt x="680214" y="481086"/>
                  </a:cubicBezTo>
                  <a:cubicBezTo>
                    <a:pt x="681602" y="480209"/>
                    <a:pt x="682333" y="478893"/>
                    <a:pt x="682406" y="477139"/>
                  </a:cubicBezTo>
                  <a:close/>
                  <a:moveTo>
                    <a:pt x="698194" y="456089"/>
                  </a:moveTo>
                  <a:cubicBezTo>
                    <a:pt x="698194" y="457770"/>
                    <a:pt x="698633" y="458793"/>
                    <a:pt x="699510" y="459159"/>
                  </a:cubicBezTo>
                  <a:cubicBezTo>
                    <a:pt x="700387" y="459524"/>
                    <a:pt x="701702" y="459670"/>
                    <a:pt x="703457" y="459597"/>
                  </a:cubicBezTo>
                  <a:lnTo>
                    <a:pt x="705211" y="459597"/>
                  </a:lnTo>
                  <a:cubicBezTo>
                    <a:pt x="705211" y="457916"/>
                    <a:pt x="704772" y="456893"/>
                    <a:pt x="703895" y="456527"/>
                  </a:cubicBezTo>
                  <a:cubicBezTo>
                    <a:pt x="703018" y="456162"/>
                    <a:pt x="701702" y="456016"/>
                    <a:pt x="699948" y="456089"/>
                  </a:cubicBezTo>
                  <a:close/>
                  <a:moveTo>
                    <a:pt x="738540" y="449072"/>
                  </a:moveTo>
                  <a:lnTo>
                    <a:pt x="738540" y="456089"/>
                  </a:lnTo>
                  <a:cubicBezTo>
                    <a:pt x="738613" y="457843"/>
                    <a:pt x="739344" y="459159"/>
                    <a:pt x="740733" y="460036"/>
                  </a:cubicBezTo>
                  <a:cubicBezTo>
                    <a:pt x="742122" y="460913"/>
                    <a:pt x="743730" y="461351"/>
                    <a:pt x="745557" y="461351"/>
                  </a:cubicBezTo>
                  <a:close/>
                  <a:moveTo>
                    <a:pt x="708719" y="433285"/>
                  </a:moveTo>
                  <a:cubicBezTo>
                    <a:pt x="707915" y="433358"/>
                    <a:pt x="707330" y="433650"/>
                    <a:pt x="706965" y="434162"/>
                  </a:cubicBezTo>
                  <a:cubicBezTo>
                    <a:pt x="706599" y="434673"/>
                    <a:pt x="706015" y="434966"/>
                    <a:pt x="705211" y="435039"/>
                  </a:cubicBezTo>
                  <a:cubicBezTo>
                    <a:pt x="705247" y="436099"/>
                    <a:pt x="705613" y="437487"/>
                    <a:pt x="706307" y="439205"/>
                  </a:cubicBezTo>
                  <a:cubicBezTo>
                    <a:pt x="707002" y="440923"/>
                    <a:pt x="707805" y="441873"/>
                    <a:pt x="708719" y="442055"/>
                  </a:cubicBezTo>
                  <a:cubicBezTo>
                    <a:pt x="710400" y="441946"/>
                    <a:pt x="711423" y="441288"/>
                    <a:pt x="711789" y="440082"/>
                  </a:cubicBezTo>
                  <a:cubicBezTo>
                    <a:pt x="712154" y="438876"/>
                    <a:pt x="712301" y="437780"/>
                    <a:pt x="712227" y="436793"/>
                  </a:cubicBezTo>
                  <a:cubicBezTo>
                    <a:pt x="711935" y="434746"/>
                    <a:pt x="710766" y="433577"/>
                    <a:pt x="708719" y="433285"/>
                  </a:cubicBezTo>
                  <a:close/>
                  <a:moveTo>
                    <a:pt x="761345" y="426268"/>
                  </a:moveTo>
                  <a:lnTo>
                    <a:pt x="771870" y="435039"/>
                  </a:lnTo>
                  <a:cubicBezTo>
                    <a:pt x="773770" y="435075"/>
                    <a:pt x="775671" y="434564"/>
                    <a:pt x="777571" y="433504"/>
                  </a:cubicBezTo>
                  <a:cubicBezTo>
                    <a:pt x="779471" y="432444"/>
                    <a:pt x="780495" y="430617"/>
                    <a:pt x="780641" y="428022"/>
                  </a:cubicBezTo>
                  <a:close/>
                  <a:moveTo>
                    <a:pt x="463133" y="399955"/>
                  </a:moveTo>
                  <a:cubicBezTo>
                    <a:pt x="463060" y="403390"/>
                    <a:pt x="461890" y="405729"/>
                    <a:pt x="459625" y="406972"/>
                  </a:cubicBezTo>
                  <a:cubicBezTo>
                    <a:pt x="457359" y="408214"/>
                    <a:pt x="454435" y="408799"/>
                    <a:pt x="450854" y="408726"/>
                  </a:cubicBezTo>
                  <a:lnTo>
                    <a:pt x="447345" y="408726"/>
                  </a:lnTo>
                  <a:cubicBezTo>
                    <a:pt x="448259" y="411467"/>
                    <a:pt x="448186" y="413879"/>
                    <a:pt x="447126" y="415962"/>
                  </a:cubicBezTo>
                  <a:cubicBezTo>
                    <a:pt x="446066" y="418045"/>
                    <a:pt x="443800" y="419141"/>
                    <a:pt x="440328" y="419251"/>
                  </a:cubicBezTo>
                  <a:cubicBezTo>
                    <a:pt x="440402" y="420384"/>
                    <a:pt x="440255" y="422065"/>
                    <a:pt x="439890" y="424294"/>
                  </a:cubicBezTo>
                  <a:cubicBezTo>
                    <a:pt x="439524" y="426524"/>
                    <a:pt x="438501" y="427766"/>
                    <a:pt x="436820" y="428022"/>
                  </a:cubicBezTo>
                  <a:lnTo>
                    <a:pt x="435066" y="428022"/>
                  </a:lnTo>
                  <a:cubicBezTo>
                    <a:pt x="430607" y="434856"/>
                    <a:pt x="424175" y="443554"/>
                    <a:pt x="415770" y="454116"/>
                  </a:cubicBezTo>
                  <a:cubicBezTo>
                    <a:pt x="407364" y="464677"/>
                    <a:pt x="402687" y="472936"/>
                    <a:pt x="401736" y="478893"/>
                  </a:cubicBezTo>
                  <a:cubicBezTo>
                    <a:pt x="401846" y="480574"/>
                    <a:pt x="402504" y="481598"/>
                    <a:pt x="403710" y="481963"/>
                  </a:cubicBezTo>
                  <a:cubicBezTo>
                    <a:pt x="404916" y="482329"/>
                    <a:pt x="406012" y="482475"/>
                    <a:pt x="406999" y="482402"/>
                  </a:cubicBezTo>
                  <a:cubicBezTo>
                    <a:pt x="417816" y="468076"/>
                    <a:pt x="429511" y="454627"/>
                    <a:pt x="442083" y="442055"/>
                  </a:cubicBezTo>
                  <a:cubicBezTo>
                    <a:pt x="446541" y="441544"/>
                    <a:pt x="450342" y="438620"/>
                    <a:pt x="453485" y="433285"/>
                  </a:cubicBezTo>
                  <a:cubicBezTo>
                    <a:pt x="456628" y="427949"/>
                    <a:pt x="458674" y="423271"/>
                    <a:pt x="459625" y="419251"/>
                  </a:cubicBezTo>
                  <a:lnTo>
                    <a:pt x="470150" y="412234"/>
                  </a:lnTo>
                  <a:close/>
                  <a:moveTo>
                    <a:pt x="819233" y="377151"/>
                  </a:moveTo>
                  <a:cubicBezTo>
                    <a:pt x="814811" y="377479"/>
                    <a:pt x="810937" y="379453"/>
                    <a:pt x="807611" y="383071"/>
                  </a:cubicBezTo>
                  <a:cubicBezTo>
                    <a:pt x="804286" y="386689"/>
                    <a:pt x="801728" y="389978"/>
                    <a:pt x="799937" y="392938"/>
                  </a:cubicBezTo>
                  <a:cubicBezTo>
                    <a:pt x="794747" y="393157"/>
                    <a:pt x="789777" y="394035"/>
                    <a:pt x="785026" y="395569"/>
                  </a:cubicBezTo>
                  <a:cubicBezTo>
                    <a:pt x="780275" y="397104"/>
                    <a:pt x="775305" y="397981"/>
                    <a:pt x="770116" y="398201"/>
                  </a:cubicBezTo>
                  <a:cubicBezTo>
                    <a:pt x="765145" y="403756"/>
                    <a:pt x="759298" y="408433"/>
                    <a:pt x="752574" y="412234"/>
                  </a:cubicBezTo>
                  <a:cubicBezTo>
                    <a:pt x="750235" y="412344"/>
                    <a:pt x="746580" y="413440"/>
                    <a:pt x="741610" y="415523"/>
                  </a:cubicBezTo>
                  <a:cubicBezTo>
                    <a:pt x="736640" y="417606"/>
                    <a:pt x="733863" y="420018"/>
                    <a:pt x="733278" y="422759"/>
                  </a:cubicBezTo>
                  <a:cubicBezTo>
                    <a:pt x="733387" y="424440"/>
                    <a:pt x="734045" y="425464"/>
                    <a:pt x="735251" y="425829"/>
                  </a:cubicBezTo>
                  <a:cubicBezTo>
                    <a:pt x="736457" y="426195"/>
                    <a:pt x="737554" y="426341"/>
                    <a:pt x="738540" y="426268"/>
                  </a:cubicBezTo>
                  <a:cubicBezTo>
                    <a:pt x="738613" y="423381"/>
                    <a:pt x="742414" y="420384"/>
                    <a:pt x="749943" y="417278"/>
                  </a:cubicBezTo>
                  <a:cubicBezTo>
                    <a:pt x="757471" y="414171"/>
                    <a:pt x="763026" y="412490"/>
                    <a:pt x="766607" y="412234"/>
                  </a:cubicBezTo>
                  <a:cubicBezTo>
                    <a:pt x="771066" y="409640"/>
                    <a:pt x="775744" y="407812"/>
                    <a:pt x="780641" y="406752"/>
                  </a:cubicBezTo>
                  <a:cubicBezTo>
                    <a:pt x="785538" y="405693"/>
                    <a:pt x="790216" y="405181"/>
                    <a:pt x="794674" y="405217"/>
                  </a:cubicBezTo>
                  <a:lnTo>
                    <a:pt x="812216" y="392938"/>
                  </a:lnTo>
                  <a:cubicBezTo>
                    <a:pt x="813715" y="392938"/>
                    <a:pt x="816857" y="392500"/>
                    <a:pt x="821645" y="391623"/>
                  </a:cubicBezTo>
                  <a:cubicBezTo>
                    <a:pt x="826432" y="390745"/>
                    <a:pt x="829137" y="389430"/>
                    <a:pt x="829758" y="387676"/>
                  </a:cubicBezTo>
                  <a:cubicBezTo>
                    <a:pt x="829466" y="386835"/>
                    <a:pt x="828296" y="386323"/>
                    <a:pt x="826250" y="386141"/>
                  </a:cubicBezTo>
                  <a:cubicBezTo>
                    <a:pt x="824203" y="385958"/>
                    <a:pt x="823034" y="385885"/>
                    <a:pt x="822741" y="385921"/>
                  </a:cubicBezTo>
                  <a:cubicBezTo>
                    <a:pt x="822814" y="384789"/>
                    <a:pt x="822668" y="383107"/>
                    <a:pt x="822303" y="380878"/>
                  </a:cubicBezTo>
                  <a:cubicBezTo>
                    <a:pt x="821937" y="378649"/>
                    <a:pt x="820914" y="377406"/>
                    <a:pt x="819233" y="377151"/>
                  </a:cubicBezTo>
                  <a:close/>
                  <a:moveTo>
                    <a:pt x="596451" y="359609"/>
                  </a:moveTo>
                  <a:cubicBezTo>
                    <a:pt x="593016" y="360084"/>
                    <a:pt x="590677" y="362642"/>
                    <a:pt x="589434" y="367283"/>
                  </a:cubicBezTo>
                  <a:cubicBezTo>
                    <a:pt x="588192" y="371924"/>
                    <a:pt x="587607" y="375798"/>
                    <a:pt x="587680" y="378905"/>
                  </a:cubicBezTo>
                  <a:lnTo>
                    <a:pt x="571893" y="378905"/>
                  </a:lnTo>
                  <a:lnTo>
                    <a:pt x="577155" y="392938"/>
                  </a:lnTo>
                  <a:cubicBezTo>
                    <a:pt x="581869" y="389539"/>
                    <a:pt x="586474" y="385812"/>
                    <a:pt x="590969" y="381755"/>
                  </a:cubicBezTo>
                  <a:cubicBezTo>
                    <a:pt x="595464" y="377699"/>
                    <a:pt x="597876" y="372655"/>
                    <a:pt x="598205" y="366625"/>
                  </a:cubicBezTo>
                  <a:cubicBezTo>
                    <a:pt x="598242" y="365675"/>
                    <a:pt x="598169" y="364506"/>
                    <a:pt x="597986" y="363117"/>
                  </a:cubicBezTo>
                  <a:cubicBezTo>
                    <a:pt x="597803" y="361728"/>
                    <a:pt x="597292" y="360559"/>
                    <a:pt x="596451" y="359609"/>
                  </a:cubicBezTo>
                  <a:close/>
                  <a:moveTo>
                    <a:pt x="849054" y="357854"/>
                  </a:moveTo>
                  <a:lnTo>
                    <a:pt x="829758" y="371888"/>
                  </a:lnTo>
                  <a:cubicBezTo>
                    <a:pt x="830818" y="373934"/>
                    <a:pt x="832645" y="376420"/>
                    <a:pt x="835240" y="379343"/>
                  </a:cubicBezTo>
                  <a:cubicBezTo>
                    <a:pt x="837835" y="382267"/>
                    <a:pt x="840100" y="383875"/>
                    <a:pt x="842037" y="384167"/>
                  </a:cubicBezTo>
                  <a:cubicBezTo>
                    <a:pt x="843499" y="383875"/>
                    <a:pt x="844084" y="382705"/>
                    <a:pt x="843792" y="380659"/>
                  </a:cubicBezTo>
                  <a:lnTo>
                    <a:pt x="870104" y="364871"/>
                  </a:lnTo>
                  <a:close/>
                  <a:moveTo>
                    <a:pt x="1006931" y="329787"/>
                  </a:moveTo>
                  <a:cubicBezTo>
                    <a:pt x="994579" y="330043"/>
                    <a:pt x="982007" y="331724"/>
                    <a:pt x="969216" y="334831"/>
                  </a:cubicBezTo>
                  <a:cubicBezTo>
                    <a:pt x="956425" y="337937"/>
                    <a:pt x="943853" y="340934"/>
                    <a:pt x="931501" y="343821"/>
                  </a:cubicBezTo>
                  <a:cubicBezTo>
                    <a:pt x="931318" y="340532"/>
                    <a:pt x="930368" y="339216"/>
                    <a:pt x="928650" y="339874"/>
                  </a:cubicBezTo>
                  <a:cubicBezTo>
                    <a:pt x="926933" y="340532"/>
                    <a:pt x="925544" y="341847"/>
                    <a:pt x="924484" y="343821"/>
                  </a:cubicBezTo>
                  <a:lnTo>
                    <a:pt x="906942" y="343821"/>
                  </a:lnTo>
                  <a:lnTo>
                    <a:pt x="913959" y="350838"/>
                  </a:lnTo>
                  <a:cubicBezTo>
                    <a:pt x="919295" y="352592"/>
                    <a:pt x="924850" y="353908"/>
                    <a:pt x="930624" y="354785"/>
                  </a:cubicBezTo>
                  <a:cubicBezTo>
                    <a:pt x="936398" y="355662"/>
                    <a:pt x="941953" y="356100"/>
                    <a:pt x="947289" y="356100"/>
                  </a:cubicBezTo>
                  <a:cubicBezTo>
                    <a:pt x="947252" y="357087"/>
                    <a:pt x="947325" y="358183"/>
                    <a:pt x="947508" y="359389"/>
                  </a:cubicBezTo>
                  <a:cubicBezTo>
                    <a:pt x="947691" y="360595"/>
                    <a:pt x="948202" y="361253"/>
                    <a:pt x="949043" y="361363"/>
                  </a:cubicBezTo>
                  <a:cubicBezTo>
                    <a:pt x="949920" y="361253"/>
                    <a:pt x="950797" y="360595"/>
                    <a:pt x="951674" y="359389"/>
                  </a:cubicBezTo>
                  <a:cubicBezTo>
                    <a:pt x="952551" y="358183"/>
                    <a:pt x="953428" y="357087"/>
                    <a:pt x="954305" y="356100"/>
                  </a:cubicBezTo>
                  <a:cubicBezTo>
                    <a:pt x="956279" y="356210"/>
                    <a:pt x="958472" y="355991"/>
                    <a:pt x="960884" y="355442"/>
                  </a:cubicBezTo>
                  <a:cubicBezTo>
                    <a:pt x="963296" y="354894"/>
                    <a:pt x="964611" y="353359"/>
                    <a:pt x="964830" y="350838"/>
                  </a:cubicBezTo>
                  <a:lnTo>
                    <a:pt x="1005177" y="350838"/>
                  </a:lnTo>
                  <a:cubicBezTo>
                    <a:pt x="1007662" y="349778"/>
                    <a:pt x="1011901" y="347951"/>
                    <a:pt x="1017895" y="345356"/>
                  </a:cubicBezTo>
                  <a:cubicBezTo>
                    <a:pt x="1023888" y="342761"/>
                    <a:pt x="1027250" y="340495"/>
                    <a:pt x="1027981" y="338558"/>
                  </a:cubicBezTo>
                  <a:cubicBezTo>
                    <a:pt x="1027762" y="337718"/>
                    <a:pt x="1026885" y="337206"/>
                    <a:pt x="1025350" y="337023"/>
                  </a:cubicBezTo>
                  <a:cubicBezTo>
                    <a:pt x="1023815" y="336841"/>
                    <a:pt x="1022938" y="336768"/>
                    <a:pt x="1022719" y="336804"/>
                  </a:cubicBezTo>
                  <a:close/>
                  <a:moveTo>
                    <a:pt x="1487578" y="254357"/>
                  </a:moveTo>
                  <a:cubicBezTo>
                    <a:pt x="1496057" y="254467"/>
                    <a:pt x="1501466" y="256879"/>
                    <a:pt x="1503805" y="261593"/>
                  </a:cubicBezTo>
                  <a:cubicBezTo>
                    <a:pt x="1506144" y="266308"/>
                    <a:pt x="1507167" y="272667"/>
                    <a:pt x="1506874" y="280670"/>
                  </a:cubicBezTo>
                  <a:cubicBezTo>
                    <a:pt x="1506948" y="282169"/>
                    <a:pt x="1506801" y="285311"/>
                    <a:pt x="1506436" y="290099"/>
                  </a:cubicBezTo>
                  <a:cubicBezTo>
                    <a:pt x="1506070" y="294886"/>
                    <a:pt x="1505047" y="297591"/>
                    <a:pt x="1503366" y="298212"/>
                  </a:cubicBezTo>
                  <a:cubicBezTo>
                    <a:pt x="1497336" y="296714"/>
                    <a:pt x="1493170" y="290062"/>
                    <a:pt x="1490867" y="278258"/>
                  </a:cubicBezTo>
                  <a:cubicBezTo>
                    <a:pt x="1488565" y="266454"/>
                    <a:pt x="1487469" y="258487"/>
                    <a:pt x="1487578" y="254357"/>
                  </a:cubicBezTo>
                  <a:close/>
                  <a:moveTo>
                    <a:pt x="1085869" y="19296"/>
                  </a:moveTo>
                  <a:cubicBezTo>
                    <a:pt x="1085796" y="20356"/>
                    <a:pt x="1085942" y="21745"/>
                    <a:pt x="1086308" y="23462"/>
                  </a:cubicBezTo>
                  <a:cubicBezTo>
                    <a:pt x="1086673" y="25180"/>
                    <a:pt x="1087697" y="26130"/>
                    <a:pt x="1089378" y="26313"/>
                  </a:cubicBezTo>
                  <a:cubicBezTo>
                    <a:pt x="1090840" y="26021"/>
                    <a:pt x="1091424" y="24851"/>
                    <a:pt x="1091132" y="22805"/>
                  </a:cubicBezTo>
                  <a:cubicBezTo>
                    <a:pt x="1090840" y="20758"/>
                    <a:pt x="1089670" y="19589"/>
                    <a:pt x="1087624" y="19296"/>
                  </a:cubicBezTo>
                  <a:close/>
                  <a:moveTo>
                    <a:pt x="1120953" y="0"/>
                  </a:moveTo>
                  <a:cubicBezTo>
                    <a:pt x="1123073" y="987"/>
                    <a:pt x="1125850" y="2522"/>
                    <a:pt x="1129286" y="4605"/>
                  </a:cubicBezTo>
                  <a:cubicBezTo>
                    <a:pt x="1132721" y="6688"/>
                    <a:pt x="1134621" y="8661"/>
                    <a:pt x="1134987" y="10525"/>
                  </a:cubicBezTo>
                  <a:lnTo>
                    <a:pt x="1131478" y="10525"/>
                  </a:lnTo>
                  <a:lnTo>
                    <a:pt x="1112182" y="14034"/>
                  </a:lnTo>
                  <a:cubicBezTo>
                    <a:pt x="1110355" y="14947"/>
                    <a:pt x="1108747" y="16190"/>
                    <a:pt x="1107358" y="17761"/>
                  </a:cubicBezTo>
                  <a:cubicBezTo>
                    <a:pt x="1105969" y="19333"/>
                    <a:pt x="1105239" y="21014"/>
                    <a:pt x="1105165" y="22805"/>
                  </a:cubicBezTo>
                  <a:cubicBezTo>
                    <a:pt x="1105421" y="24486"/>
                    <a:pt x="1106664" y="25509"/>
                    <a:pt x="1108893" y="25874"/>
                  </a:cubicBezTo>
                  <a:cubicBezTo>
                    <a:pt x="1111122" y="26240"/>
                    <a:pt x="1112804" y="26386"/>
                    <a:pt x="1113936" y="26313"/>
                  </a:cubicBezTo>
                  <a:cubicBezTo>
                    <a:pt x="1116677" y="26349"/>
                    <a:pt x="1119528" y="25838"/>
                    <a:pt x="1122488" y="24778"/>
                  </a:cubicBezTo>
                  <a:cubicBezTo>
                    <a:pt x="1125448" y="23718"/>
                    <a:pt x="1127860" y="21891"/>
                    <a:pt x="1129724" y="19296"/>
                  </a:cubicBezTo>
                  <a:lnTo>
                    <a:pt x="1154283" y="15788"/>
                  </a:lnTo>
                  <a:cubicBezTo>
                    <a:pt x="1154210" y="14728"/>
                    <a:pt x="1154356" y="13339"/>
                    <a:pt x="1154721" y="11622"/>
                  </a:cubicBezTo>
                  <a:cubicBezTo>
                    <a:pt x="1155087" y="9904"/>
                    <a:pt x="1156110" y="8954"/>
                    <a:pt x="1157791" y="8771"/>
                  </a:cubicBezTo>
                  <a:cubicBezTo>
                    <a:pt x="1159655" y="8990"/>
                    <a:pt x="1161628" y="10306"/>
                    <a:pt x="1163711" y="12718"/>
                  </a:cubicBezTo>
                  <a:cubicBezTo>
                    <a:pt x="1165795" y="15130"/>
                    <a:pt x="1167330" y="17323"/>
                    <a:pt x="1168316" y="19296"/>
                  </a:cubicBezTo>
                  <a:cubicBezTo>
                    <a:pt x="1175260" y="19296"/>
                    <a:pt x="1181984" y="18858"/>
                    <a:pt x="1188489" y="17981"/>
                  </a:cubicBezTo>
                  <a:cubicBezTo>
                    <a:pt x="1194994" y="17104"/>
                    <a:pt x="1201719" y="15788"/>
                    <a:pt x="1208662" y="14034"/>
                  </a:cubicBezTo>
                  <a:cubicBezTo>
                    <a:pt x="1214875" y="15898"/>
                    <a:pt x="1221307" y="17432"/>
                    <a:pt x="1227959" y="18638"/>
                  </a:cubicBezTo>
                  <a:cubicBezTo>
                    <a:pt x="1234610" y="19844"/>
                    <a:pt x="1241042" y="20064"/>
                    <a:pt x="1247255" y="19296"/>
                  </a:cubicBezTo>
                  <a:cubicBezTo>
                    <a:pt x="1255002" y="27227"/>
                    <a:pt x="1260557" y="31539"/>
                    <a:pt x="1263919" y="32233"/>
                  </a:cubicBezTo>
                  <a:cubicBezTo>
                    <a:pt x="1267282" y="32928"/>
                    <a:pt x="1274591" y="35047"/>
                    <a:pt x="1285847" y="38592"/>
                  </a:cubicBezTo>
                  <a:lnTo>
                    <a:pt x="1294618" y="52626"/>
                  </a:lnTo>
                  <a:cubicBezTo>
                    <a:pt x="1302365" y="52918"/>
                    <a:pt x="1308797" y="54088"/>
                    <a:pt x="1313914" y="56134"/>
                  </a:cubicBezTo>
                  <a:cubicBezTo>
                    <a:pt x="1319030" y="58181"/>
                    <a:pt x="1323708" y="59350"/>
                    <a:pt x="1327947" y="59643"/>
                  </a:cubicBezTo>
                  <a:cubicBezTo>
                    <a:pt x="1329848" y="62237"/>
                    <a:pt x="1332625" y="64064"/>
                    <a:pt x="1336280" y="65124"/>
                  </a:cubicBezTo>
                  <a:cubicBezTo>
                    <a:pt x="1339934" y="66184"/>
                    <a:pt x="1343589" y="66696"/>
                    <a:pt x="1347243" y="66659"/>
                  </a:cubicBezTo>
                  <a:cubicBezTo>
                    <a:pt x="1351300" y="73932"/>
                    <a:pt x="1357659" y="80876"/>
                    <a:pt x="1366320" y="87490"/>
                  </a:cubicBezTo>
                  <a:cubicBezTo>
                    <a:pt x="1374981" y="94105"/>
                    <a:pt x="1382656" y="98856"/>
                    <a:pt x="1389344" y="101743"/>
                  </a:cubicBezTo>
                  <a:cubicBezTo>
                    <a:pt x="1400161" y="117238"/>
                    <a:pt x="1410102" y="133611"/>
                    <a:pt x="1419165" y="150860"/>
                  </a:cubicBezTo>
                  <a:cubicBezTo>
                    <a:pt x="1419677" y="155392"/>
                    <a:pt x="1421723" y="160801"/>
                    <a:pt x="1425305" y="167087"/>
                  </a:cubicBezTo>
                  <a:cubicBezTo>
                    <a:pt x="1428886" y="173372"/>
                    <a:pt x="1430933" y="179658"/>
                    <a:pt x="1431444" y="185944"/>
                  </a:cubicBezTo>
                  <a:lnTo>
                    <a:pt x="1445478" y="199978"/>
                  </a:lnTo>
                  <a:lnTo>
                    <a:pt x="1450740" y="191207"/>
                  </a:lnTo>
                  <a:cubicBezTo>
                    <a:pt x="1444455" y="190074"/>
                    <a:pt x="1442116" y="184884"/>
                    <a:pt x="1443724" y="175638"/>
                  </a:cubicBezTo>
                  <a:cubicBezTo>
                    <a:pt x="1445332" y="166392"/>
                    <a:pt x="1446501" y="159887"/>
                    <a:pt x="1447232" y="156123"/>
                  </a:cubicBezTo>
                  <a:cubicBezTo>
                    <a:pt x="1455784" y="157987"/>
                    <a:pt x="1461485" y="166977"/>
                    <a:pt x="1464335" y="183093"/>
                  </a:cubicBezTo>
                  <a:cubicBezTo>
                    <a:pt x="1467186" y="199210"/>
                    <a:pt x="1468502" y="211270"/>
                    <a:pt x="1468282" y="219274"/>
                  </a:cubicBezTo>
                  <a:cubicBezTo>
                    <a:pt x="1461266" y="220041"/>
                    <a:pt x="1459073" y="223769"/>
                    <a:pt x="1461704" y="230457"/>
                  </a:cubicBezTo>
                  <a:cubicBezTo>
                    <a:pt x="1464335" y="237144"/>
                    <a:pt x="1466528" y="242188"/>
                    <a:pt x="1468282" y="245586"/>
                  </a:cubicBezTo>
                  <a:cubicBezTo>
                    <a:pt x="1472631" y="247596"/>
                    <a:pt x="1475774" y="256733"/>
                    <a:pt x="1477711" y="272996"/>
                  </a:cubicBezTo>
                  <a:cubicBezTo>
                    <a:pt x="1479648" y="289258"/>
                    <a:pt x="1480598" y="300588"/>
                    <a:pt x="1480562" y="306983"/>
                  </a:cubicBezTo>
                  <a:cubicBezTo>
                    <a:pt x="1480050" y="312319"/>
                    <a:pt x="1479758" y="316558"/>
                    <a:pt x="1479685" y="319701"/>
                  </a:cubicBezTo>
                  <a:cubicBezTo>
                    <a:pt x="1479611" y="322844"/>
                    <a:pt x="1482828" y="324452"/>
                    <a:pt x="1489332" y="324525"/>
                  </a:cubicBezTo>
                  <a:lnTo>
                    <a:pt x="1492841" y="343821"/>
                  </a:lnTo>
                  <a:cubicBezTo>
                    <a:pt x="1491964" y="346818"/>
                    <a:pt x="1488456" y="356173"/>
                    <a:pt x="1482316" y="371888"/>
                  </a:cubicBezTo>
                  <a:cubicBezTo>
                    <a:pt x="1476176" y="387602"/>
                    <a:pt x="1472668" y="396958"/>
                    <a:pt x="1471791" y="399955"/>
                  </a:cubicBezTo>
                  <a:lnTo>
                    <a:pt x="1457757" y="412234"/>
                  </a:lnTo>
                  <a:cubicBezTo>
                    <a:pt x="1452677" y="441324"/>
                    <a:pt x="1442225" y="469099"/>
                    <a:pt x="1426401" y="495558"/>
                  </a:cubicBezTo>
                  <a:cubicBezTo>
                    <a:pt x="1410577" y="522017"/>
                    <a:pt x="1393546" y="546283"/>
                    <a:pt x="1375310" y="568357"/>
                  </a:cubicBezTo>
                  <a:lnTo>
                    <a:pt x="1375310" y="585899"/>
                  </a:lnTo>
                  <a:lnTo>
                    <a:pt x="1278830" y="687642"/>
                  </a:lnTo>
                  <a:cubicBezTo>
                    <a:pt x="1277807" y="692027"/>
                    <a:pt x="1275906" y="696413"/>
                    <a:pt x="1273129" y="700798"/>
                  </a:cubicBezTo>
                  <a:cubicBezTo>
                    <a:pt x="1270351" y="705184"/>
                    <a:pt x="1267574" y="709569"/>
                    <a:pt x="1264796" y="713955"/>
                  </a:cubicBezTo>
                  <a:cubicBezTo>
                    <a:pt x="1262202" y="714905"/>
                    <a:pt x="1260375" y="716513"/>
                    <a:pt x="1259315" y="718779"/>
                  </a:cubicBezTo>
                  <a:cubicBezTo>
                    <a:pt x="1258255" y="721044"/>
                    <a:pt x="1257743" y="723529"/>
                    <a:pt x="1257780" y="726234"/>
                  </a:cubicBezTo>
                  <a:lnTo>
                    <a:pt x="1245500" y="743776"/>
                  </a:lnTo>
                  <a:lnTo>
                    <a:pt x="1229713" y="750792"/>
                  </a:lnTo>
                  <a:cubicBezTo>
                    <a:pt x="1229128" y="758284"/>
                    <a:pt x="1226789" y="764351"/>
                    <a:pt x="1222696" y="768992"/>
                  </a:cubicBezTo>
                  <a:cubicBezTo>
                    <a:pt x="1218603" y="773633"/>
                    <a:pt x="1216264" y="779261"/>
                    <a:pt x="1215679" y="785876"/>
                  </a:cubicBezTo>
                  <a:cubicBezTo>
                    <a:pt x="1203400" y="801664"/>
                    <a:pt x="1189366" y="815697"/>
                    <a:pt x="1173579" y="827977"/>
                  </a:cubicBezTo>
                  <a:cubicBezTo>
                    <a:pt x="1173213" y="835578"/>
                    <a:pt x="1170874" y="841864"/>
                    <a:pt x="1166562" y="846834"/>
                  </a:cubicBezTo>
                  <a:cubicBezTo>
                    <a:pt x="1162250" y="851804"/>
                    <a:pt x="1158157" y="857213"/>
                    <a:pt x="1154283" y="863060"/>
                  </a:cubicBezTo>
                  <a:lnTo>
                    <a:pt x="1143758" y="863060"/>
                  </a:lnTo>
                  <a:lnTo>
                    <a:pt x="1140249" y="870077"/>
                  </a:lnTo>
                  <a:cubicBezTo>
                    <a:pt x="1136339" y="871758"/>
                    <a:pt x="1128372" y="878483"/>
                    <a:pt x="1116348" y="890250"/>
                  </a:cubicBezTo>
                  <a:cubicBezTo>
                    <a:pt x="1104325" y="902018"/>
                    <a:pt x="1095919" y="908742"/>
                    <a:pt x="1091132" y="910424"/>
                  </a:cubicBezTo>
                  <a:cubicBezTo>
                    <a:pt x="1093471" y="895623"/>
                    <a:pt x="1105019" y="878300"/>
                    <a:pt x="1125777" y="858456"/>
                  </a:cubicBezTo>
                  <a:cubicBezTo>
                    <a:pt x="1146535" y="838611"/>
                    <a:pt x="1162469" y="826113"/>
                    <a:pt x="1173579" y="820960"/>
                  </a:cubicBezTo>
                  <a:cubicBezTo>
                    <a:pt x="1174273" y="813614"/>
                    <a:pt x="1178147" y="805940"/>
                    <a:pt x="1185200" y="797936"/>
                  </a:cubicBezTo>
                  <a:cubicBezTo>
                    <a:pt x="1192253" y="789933"/>
                    <a:pt x="1198320" y="783574"/>
                    <a:pt x="1203400" y="778859"/>
                  </a:cubicBezTo>
                  <a:lnTo>
                    <a:pt x="1196383" y="773597"/>
                  </a:lnTo>
                  <a:cubicBezTo>
                    <a:pt x="1193752" y="776411"/>
                    <a:pt x="1190682" y="779115"/>
                    <a:pt x="1187174" y="781710"/>
                  </a:cubicBezTo>
                  <a:cubicBezTo>
                    <a:pt x="1183665" y="784305"/>
                    <a:pt x="1179718" y="785693"/>
                    <a:pt x="1175333" y="785876"/>
                  </a:cubicBezTo>
                  <a:cubicBezTo>
                    <a:pt x="1174273" y="785803"/>
                    <a:pt x="1172884" y="785949"/>
                    <a:pt x="1171167" y="786315"/>
                  </a:cubicBezTo>
                  <a:cubicBezTo>
                    <a:pt x="1169449" y="786680"/>
                    <a:pt x="1168499" y="787703"/>
                    <a:pt x="1168316" y="789385"/>
                  </a:cubicBezTo>
                  <a:cubicBezTo>
                    <a:pt x="1168426" y="790335"/>
                    <a:pt x="1169084" y="791504"/>
                    <a:pt x="1170290" y="792893"/>
                  </a:cubicBezTo>
                  <a:cubicBezTo>
                    <a:pt x="1171496" y="794282"/>
                    <a:pt x="1172592" y="795451"/>
                    <a:pt x="1173579" y="796401"/>
                  </a:cubicBezTo>
                  <a:cubicBezTo>
                    <a:pt x="1171898" y="806415"/>
                    <a:pt x="1165173" y="813139"/>
                    <a:pt x="1153406" y="816575"/>
                  </a:cubicBezTo>
                  <a:cubicBezTo>
                    <a:pt x="1141638" y="820010"/>
                    <a:pt x="1134914" y="823226"/>
                    <a:pt x="1133232" y="826223"/>
                  </a:cubicBezTo>
                  <a:cubicBezTo>
                    <a:pt x="1133342" y="828890"/>
                    <a:pt x="1133123" y="831010"/>
                    <a:pt x="1132575" y="832581"/>
                  </a:cubicBezTo>
                  <a:cubicBezTo>
                    <a:pt x="1132026" y="834153"/>
                    <a:pt x="1130492" y="834957"/>
                    <a:pt x="1127970" y="834993"/>
                  </a:cubicBezTo>
                  <a:lnTo>
                    <a:pt x="1112182" y="843764"/>
                  </a:lnTo>
                  <a:cubicBezTo>
                    <a:pt x="1111086" y="850671"/>
                    <a:pt x="1106700" y="854838"/>
                    <a:pt x="1099026" y="856263"/>
                  </a:cubicBezTo>
                  <a:cubicBezTo>
                    <a:pt x="1091351" y="857688"/>
                    <a:pt x="1086966" y="862293"/>
                    <a:pt x="1085869" y="870077"/>
                  </a:cubicBezTo>
                  <a:lnTo>
                    <a:pt x="1075344" y="882356"/>
                  </a:lnTo>
                  <a:lnTo>
                    <a:pt x="1057802" y="891127"/>
                  </a:lnTo>
                  <a:cubicBezTo>
                    <a:pt x="1056633" y="897669"/>
                    <a:pt x="1051955" y="903005"/>
                    <a:pt x="1043769" y="907134"/>
                  </a:cubicBezTo>
                  <a:cubicBezTo>
                    <a:pt x="1035583" y="911264"/>
                    <a:pt x="1030905" y="917038"/>
                    <a:pt x="1029735" y="924457"/>
                  </a:cubicBezTo>
                  <a:lnTo>
                    <a:pt x="1015702" y="933228"/>
                  </a:lnTo>
                  <a:cubicBezTo>
                    <a:pt x="1015702" y="936042"/>
                    <a:pt x="1015263" y="939185"/>
                    <a:pt x="1014386" y="942657"/>
                  </a:cubicBezTo>
                  <a:cubicBezTo>
                    <a:pt x="1013509" y="946128"/>
                    <a:pt x="1012193" y="948833"/>
                    <a:pt x="1010439" y="950770"/>
                  </a:cubicBezTo>
                  <a:cubicBezTo>
                    <a:pt x="1006712" y="950660"/>
                    <a:pt x="1003203" y="951318"/>
                    <a:pt x="999914" y="952743"/>
                  </a:cubicBezTo>
                  <a:cubicBezTo>
                    <a:pt x="996625" y="954169"/>
                    <a:pt x="994871" y="957019"/>
                    <a:pt x="994652" y="961295"/>
                  </a:cubicBezTo>
                  <a:lnTo>
                    <a:pt x="971847" y="971820"/>
                  </a:lnTo>
                  <a:cubicBezTo>
                    <a:pt x="965452" y="972989"/>
                    <a:pt x="961139" y="977667"/>
                    <a:pt x="958910" y="985854"/>
                  </a:cubicBezTo>
                  <a:cubicBezTo>
                    <a:pt x="956681" y="994040"/>
                    <a:pt x="952807" y="998718"/>
                    <a:pt x="947289" y="999887"/>
                  </a:cubicBezTo>
                  <a:lnTo>
                    <a:pt x="940272" y="1008658"/>
                  </a:lnTo>
                  <a:lnTo>
                    <a:pt x="924484" y="1006904"/>
                  </a:lnTo>
                  <a:lnTo>
                    <a:pt x="922730" y="1027954"/>
                  </a:lnTo>
                  <a:lnTo>
                    <a:pt x="905188" y="1036725"/>
                  </a:lnTo>
                  <a:cubicBezTo>
                    <a:pt x="904896" y="1040928"/>
                    <a:pt x="903726" y="1044363"/>
                    <a:pt x="901680" y="1047031"/>
                  </a:cubicBezTo>
                  <a:cubicBezTo>
                    <a:pt x="899633" y="1049699"/>
                    <a:pt x="898464" y="1052695"/>
                    <a:pt x="898171" y="1056021"/>
                  </a:cubicBezTo>
                  <a:cubicBezTo>
                    <a:pt x="894590" y="1055254"/>
                    <a:pt x="891666" y="1055911"/>
                    <a:pt x="889400" y="1057995"/>
                  </a:cubicBezTo>
                  <a:cubicBezTo>
                    <a:pt x="887135" y="1060078"/>
                    <a:pt x="885965" y="1062928"/>
                    <a:pt x="885892" y="1066546"/>
                  </a:cubicBezTo>
                  <a:lnTo>
                    <a:pt x="871859" y="1084088"/>
                  </a:lnTo>
                  <a:lnTo>
                    <a:pt x="849054" y="1092859"/>
                  </a:lnTo>
                  <a:lnTo>
                    <a:pt x="842037" y="1112155"/>
                  </a:lnTo>
                  <a:cubicBezTo>
                    <a:pt x="835898" y="1118441"/>
                    <a:pt x="829320" y="1124727"/>
                    <a:pt x="822303" y="1131013"/>
                  </a:cubicBezTo>
                  <a:cubicBezTo>
                    <a:pt x="815286" y="1137298"/>
                    <a:pt x="807831" y="1142707"/>
                    <a:pt x="799937" y="1147239"/>
                  </a:cubicBezTo>
                  <a:cubicBezTo>
                    <a:pt x="799973" y="1148189"/>
                    <a:pt x="799900" y="1149358"/>
                    <a:pt x="799718" y="1150747"/>
                  </a:cubicBezTo>
                  <a:cubicBezTo>
                    <a:pt x="799535" y="1152136"/>
                    <a:pt x="799023" y="1153305"/>
                    <a:pt x="798183" y="1154256"/>
                  </a:cubicBezTo>
                  <a:lnTo>
                    <a:pt x="796429" y="1156010"/>
                  </a:lnTo>
                  <a:lnTo>
                    <a:pt x="799937" y="1157764"/>
                  </a:lnTo>
                  <a:cubicBezTo>
                    <a:pt x="801106" y="1152648"/>
                    <a:pt x="806661" y="1149285"/>
                    <a:pt x="816602" y="1147677"/>
                  </a:cubicBezTo>
                  <a:cubicBezTo>
                    <a:pt x="826542" y="1146069"/>
                    <a:pt x="833851" y="1145339"/>
                    <a:pt x="838529" y="1145485"/>
                  </a:cubicBezTo>
                  <a:cubicBezTo>
                    <a:pt x="841782" y="1141611"/>
                    <a:pt x="847556" y="1139272"/>
                    <a:pt x="855852" y="1138468"/>
                  </a:cubicBezTo>
                  <a:cubicBezTo>
                    <a:pt x="864147" y="1137664"/>
                    <a:pt x="871237" y="1135325"/>
                    <a:pt x="877121" y="1131451"/>
                  </a:cubicBezTo>
                  <a:cubicBezTo>
                    <a:pt x="888816" y="1130282"/>
                    <a:pt x="901387" y="1128674"/>
                    <a:pt x="914836" y="1126627"/>
                  </a:cubicBezTo>
                  <a:cubicBezTo>
                    <a:pt x="928285" y="1124580"/>
                    <a:pt x="940857" y="1123850"/>
                    <a:pt x="952551" y="1124434"/>
                  </a:cubicBezTo>
                  <a:lnTo>
                    <a:pt x="963076" y="1119172"/>
                  </a:lnTo>
                  <a:cubicBezTo>
                    <a:pt x="997502" y="1117966"/>
                    <a:pt x="1032586" y="1115115"/>
                    <a:pt x="1068327" y="1110620"/>
                  </a:cubicBezTo>
                  <a:cubicBezTo>
                    <a:pt x="1104069" y="1106125"/>
                    <a:pt x="1139153" y="1101959"/>
                    <a:pt x="1173579" y="1098122"/>
                  </a:cubicBezTo>
                  <a:cubicBezTo>
                    <a:pt x="1176064" y="1095161"/>
                    <a:pt x="1187320" y="1091872"/>
                    <a:pt x="1207347" y="1088254"/>
                  </a:cubicBezTo>
                  <a:cubicBezTo>
                    <a:pt x="1227374" y="1084636"/>
                    <a:pt x="1241261" y="1082663"/>
                    <a:pt x="1249009" y="1082334"/>
                  </a:cubicBezTo>
                  <a:cubicBezTo>
                    <a:pt x="1254564" y="1082042"/>
                    <a:pt x="1257487" y="1084380"/>
                    <a:pt x="1257780" y="1089351"/>
                  </a:cubicBezTo>
                  <a:cubicBezTo>
                    <a:pt x="1268597" y="1088839"/>
                    <a:pt x="1280730" y="1086792"/>
                    <a:pt x="1294179" y="1083211"/>
                  </a:cubicBezTo>
                  <a:cubicBezTo>
                    <a:pt x="1307628" y="1079629"/>
                    <a:pt x="1320638" y="1077583"/>
                    <a:pt x="1333210" y="1077071"/>
                  </a:cubicBezTo>
                  <a:cubicBezTo>
                    <a:pt x="1336828" y="1077035"/>
                    <a:pt x="1340555" y="1077546"/>
                    <a:pt x="1344393" y="1078606"/>
                  </a:cubicBezTo>
                  <a:cubicBezTo>
                    <a:pt x="1348230" y="1079666"/>
                    <a:pt x="1351519" y="1081493"/>
                    <a:pt x="1354260" y="1084088"/>
                  </a:cubicBezTo>
                  <a:cubicBezTo>
                    <a:pt x="1354954" y="1078131"/>
                    <a:pt x="1358828" y="1074257"/>
                    <a:pt x="1365882" y="1072467"/>
                  </a:cubicBezTo>
                  <a:cubicBezTo>
                    <a:pt x="1372935" y="1070676"/>
                    <a:pt x="1379001" y="1069872"/>
                    <a:pt x="1384081" y="1070055"/>
                  </a:cubicBezTo>
                  <a:lnTo>
                    <a:pt x="1450740" y="1070055"/>
                  </a:lnTo>
                  <a:cubicBezTo>
                    <a:pt x="1451764" y="1076414"/>
                    <a:pt x="1456734" y="1078606"/>
                    <a:pt x="1465651" y="1076633"/>
                  </a:cubicBezTo>
                  <a:cubicBezTo>
                    <a:pt x="1474568" y="1074659"/>
                    <a:pt x="1481293" y="1072467"/>
                    <a:pt x="1485824" y="1070055"/>
                  </a:cubicBezTo>
                  <a:lnTo>
                    <a:pt x="1677031" y="1070055"/>
                  </a:lnTo>
                  <a:cubicBezTo>
                    <a:pt x="1691941" y="1069470"/>
                    <a:pt x="1707729" y="1068008"/>
                    <a:pt x="1724394" y="1065669"/>
                  </a:cubicBezTo>
                  <a:cubicBezTo>
                    <a:pt x="1741058" y="1063330"/>
                    <a:pt x="1758600" y="1063623"/>
                    <a:pt x="1777019" y="1066546"/>
                  </a:cubicBezTo>
                  <a:cubicBezTo>
                    <a:pt x="1780601" y="1070786"/>
                    <a:pt x="1784840" y="1074148"/>
                    <a:pt x="1789737" y="1076633"/>
                  </a:cubicBezTo>
                  <a:cubicBezTo>
                    <a:pt x="1794634" y="1079118"/>
                    <a:pt x="1799751" y="1081603"/>
                    <a:pt x="1805086" y="1084088"/>
                  </a:cubicBezTo>
                  <a:lnTo>
                    <a:pt x="1806840" y="1085842"/>
                  </a:lnTo>
                  <a:cubicBezTo>
                    <a:pt x="1805963" y="1087523"/>
                    <a:pt x="1802016" y="1088547"/>
                    <a:pt x="1795000" y="1088912"/>
                  </a:cubicBezTo>
                  <a:cubicBezTo>
                    <a:pt x="1787983" y="1089278"/>
                    <a:pt x="1783159" y="1089424"/>
                    <a:pt x="1780528" y="1089351"/>
                  </a:cubicBezTo>
                  <a:cubicBezTo>
                    <a:pt x="1774096" y="1088620"/>
                    <a:pt x="1759770" y="1087889"/>
                    <a:pt x="1737550" y="1087158"/>
                  </a:cubicBezTo>
                  <a:cubicBezTo>
                    <a:pt x="1715330" y="1086427"/>
                    <a:pt x="1702759" y="1090082"/>
                    <a:pt x="1699835" y="1098122"/>
                  </a:cubicBezTo>
                  <a:cubicBezTo>
                    <a:pt x="1680575" y="1098414"/>
                    <a:pt x="1661645" y="1099583"/>
                    <a:pt x="1643043" y="1101630"/>
                  </a:cubicBezTo>
                  <a:cubicBezTo>
                    <a:pt x="1624442" y="1103677"/>
                    <a:pt x="1605950" y="1104846"/>
                    <a:pt x="1587567" y="1105138"/>
                  </a:cubicBezTo>
                  <a:lnTo>
                    <a:pt x="1577042" y="1112155"/>
                  </a:lnTo>
                  <a:cubicBezTo>
                    <a:pt x="1561254" y="1112959"/>
                    <a:pt x="1543274" y="1116175"/>
                    <a:pt x="1523101" y="1121803"/>
                  </a:cubicBezTo>
                  <a:cubicBezTo>
                    <a:pt x="1502927" y="1127431"/>
                    <a:pt x="1485824" y="1130647"/>
                    <a:pt x="1471791" y="1131451"/>
                  </a:cubicBezTo>
                  <a:cubicBezTo>
                    <a:pt x="1467405" y="1131195"/>
                    <a:pt x="1463458" y="1131268"/>
                    <a:pt x="1459950" y="1131670"/>
                  </a:cubicBezTo>
                  <a:cubicBezTo>
                    <a:pt x="1456441" y="1132072"/>
                    <a:pt x="1453372" y="1134338"/>
                    <a:pt x="1450740" y="1138468"/>
                  </a:cubicBezTo>
                  <a:lnTo>
                    <a:pt x="1434953" y="1145485"/>
                  </a:lnTo>
                  <a:cubicBezTo>
                    <a:pt x="1424245" y="1144790"/>
                    <a:pt x="1413208" y="1145302"/>
                    <a:pt x="1401842" y="1147020"/>
                  </a:cubicBezTo>
                  <a:cubicBezTo>
                    <a:pt x="1390477" y="1148737"/>
                    <a:pt x="1379879" y="1150565"/>
                    <a:pt x="1370048" y="1152501"/>
                  </a:cubicBezTo>
                  <a:cubicBezTo>
                    <a:pt x="1370157" y="1155096"/>
                    <a:pt x="1371254" y="1156923"/>
                    <a:pt x="1373337" y="1157983"/>
                  </a:cubicBezTo>
                  <a:cubicBezTo>
                    <a:pt x="1375420" y="1159043"/>
                    <a:pt x="1377832" y="1159555"/>
                    <a:pt x="1380573" y="1159518"/>
                  </a:cubicBezTo>
                  <a:lnTo>
                    <a:pt x="1387590" y="1159518"/>
                  </a:lnTo>
                  <a:lnTo>
                    <a:pt x="1384081" y="1173552"/>
                  </a:lnTo>
                  <a:cubicBezTo>
                    <a:pt x="1382108" y="1173515"/>
                    <a:pt x="1379915" y="1174027"/>
                    <a:pt x="1377503" y="1175087"/>
                  </a:cubicBezTo>
                  <a:cubicBezTo>
                    <a:pt x="1375091" y="1176146"/>
                    <a:pt x="1373775" y="1177974"/>
                    <a:pt x="1373556" y="1180568"/>
                  </a:cubicBezTo>
                  <a:lnTo>
                    <a:pt x="1317422" y="1180568"/>
                  </a:lnTo>
                  <a:cubicBezTo>
                    <a:pt x="1311867" y="1185539"/>
                    <a:pt x="1305435" y="1187878"/>
                    <a:pt x="1298126" y="1187585"/>
                  </a:cubicBezTo>
                  <a:cubicBezTo>
                    <a:pt x="1297139" y="1190363"/>
                    <a:pt x="1296043" y="1193579"/>
                    <a:pt x="1294837" y="1197233"/>
                  </a:cubicBezTo>
                  <a:cubicBezTo>
                    <a:pt x="1293631" y="1200888"/>
                    <a:pt x="1292973" y="1204104"/>
                    <a:pt x="1292863" y="1206881"/>
                  </a:cubicBezTo>
                  <a:cubicBezTo>
                    <a:pt x="1292790" y="1208014"/>
                    <a:pt x="1292937" y="1209695"/>
                    <a:pt x="1293302" y="1211924"/>
                  </a:cubicBezTo>
                  <a:cubicBezTo>
                    <a:pt x="1293667" y="1214154"/>
                    <a:pt x="1294691" y="1215396"/>
                    <a:pt x="1296372" y="1215652"/>
                  </a:cubicBezTo>
                  <a:cubicBezTo>
                    <a:pt x="1298163" y="1215506"/>
                    <a:pt x="1299844" y="1214483"/>
                    <a:pt x="1301415" y="1212582"/>
                  </a:cubicBezTo>
                  <a:cubicBezTo>
                    <a:pt x="1302987" y="1210682"/>
                    <a:pt x="1304229" y="1208782"/>
                    <a:pt x="1305143" y="1206881"/>
                  </a:cubicBezTo>
                  <a:cubicBezTo>
                    <a:pt x="1324366" y="1206881"/>
                    <a:pt x="1343370" y="1207320"/>
                    <a:pt x="1362154" y="1208197"/>
                  </a:cubicBezTo>
                  <a:cubicBezTo>
                    <a:pt x="1380938" y="1209074"/>
                    <a:pt x="1399942" y="1210390"/>
                    <a:pt x="1419165" y="1212144"/>
                  </a:cubicBezTo>
                  <a:lnTo>
                    <a:pt x="1434953" y="1224423"/>
                  </a:lnTo>
                  <a:cubicBezTo>
                    <a:pt x="1444053" y="1223875"/>
                    <a:pt x="1453920" y="1223217"/>
                    <a:pt x="1464555" y="1222450"/>
                  </a:cubicBezTo>
                  <a:cubicBezTo>
                    <a:pt x="1475189" y="1221682"/>
                    <a:pt x="1484618" y="1224094"/>
                    <a:pt x="1492841" y="1229686"/>
                  </a:cubicBezTo>
                  <a:lnTo>
                    <a:pt x="1463020" y="1243719"/>
                  </a:lnTo>
                  <a:cubicBezTo>
                    <a:pt x="1457355" y="1243354"/>
                    <a:pt x="1450704" y="1243207"/>
                    <a:pt x="1443066" y="1243281"/>
                  </a:cubicBezTo>
                  <a:cubicBezTo>
                    <a:pt x="1435428" y="1243354"/>
                    <a:pt x="1429215" y="1245839"/>
                    <a:pt x="1424428" y="1250736"/>
                  </a:cubicBezTo>
                  <a:cubicBezTo>
                    <a:pt x="1424354" y="1251723"/>
                    <a:pt x="1424501" y="1252819"/>
                    <a:pt x="1424866" y="1254025"/>
                  </a:cubicBezTo>
                  <a:cubicBezTo>
                    <a:pt x="1425232" y="1255231"/>
                    <a:pt x="1426255" y="1255889"/>
                    <a:pt x="1427936" y="1255998"/>
                  </a:cubicBezTo>
                  <a:cubicBezTo>
                    <a:pt x="1429690" y="1255889"/>
                    <a:pt x="1431444" y="1255231"/>
                    <a:pt x="1433199" y="1254025"/>
                  </a:cubicBezTo>
                  <a:cubicBezTo>
                    <a:pt x="1434953" y="1252819"/>
                    <a:pt x="1436707" y="1251723"/>
                    <a:pt x="1438461" y="1250736"/>
                  </a:cubicBezTo>
                  <a:cubicBezTo>
                    <a:pt x="1445770" y="1250736"/>
                    <a:pt x="1452202" y="1252490"/>
                    <a:pt x="1457757" y="1255998"/>
                  </a:cubicBezTo>
                  <a:cubicBezTo>
                    <a:pt x="1458342" y="1262613"/>
                    <a:pt x="1458488" y="1269118"/>
                    <a:pt x="1458196" y="1275514"/>
                  </a:cubicBezTo>
                  <a:cubicBezTo>
                    <a:pt x="1457903" y="1281909"/>
                    <a:pt x="1453664" y="1285345"/>
                    <a:pt x="1445478" y="1285820"/>
                  </a:cubicBezTo>
                  <a:lnTo>
                    <a:pt x="1354260" y="1287574"/>
                  </a:lnTo>
                  <a:cubicBezTo>
                    <a:pt x="1353675" y="1292617"/>
                    <a:pt x="1350459" y="1295687"/>
                    <a:pt x="1344612" y="1296783"/>
                  </a:cubicBezTo>
                  <a:cubicBezTo>
                    <a:pt x="1338765" y="1297880"/>
                    <a:pt x="1333794" y="1298318"/>
                    <a:pt x="1329701" y="1298099"/>
                  </a:cubicBezTo>
                  <a:cubicBezTo>
                    <a:pt x="1322100" y="1297733"/>
                    <a:pt x="1313183" y="1297587"/>
                    <a:pt x="1302950" y="1297660"/>
                  </a:cubicBezTo>
                  <a:cubicBezTo>
                    <a:pt x="1292717" y="1297733"/>
                    <a:pt x="1284677" y="1300219"/>
                    <a:pt x="1278830" y="1305116"/>
                  </a:cubicBezTo>
                  <a:cubicBezTo>
                    <a:pt x="1278538" y="1311840"/>
                    <a:pt x="1279122" y="1315933"/>
                    <a:pt x="1280584" y="1317395"/>
                  </a:cubicBezTo>
                  <a:cubicBezTo>
                    <a:pt x="1282046" y="1318857"/>
                    <a:pt x="1286139" y="1319442"/>
                    <a:pt x="1292863" y="1319149"/>
                  </a:cubicBezTo>
                  <a:lnTo>
                    <a:pt x="1285847" y="1331428"/>
                  </a:lnTo>
                  <a:cubicBezTo>
                    <a:pt x="1282229" y="1333987"/>
                    <a:pt x="1278063" y="1335887"/>
                    <a:pt x="1273348" y="1337130"/>
                  </a:cubicBezTo>
                  <a:cubicBezTo>
                    <a:pt x="1268634" y="1338372"/>
                    <a:pt x="1264029" y="1339395"/>
                    <a:pt x="1259534" y="1340199"/>
                  </a:cubicBezTo>
                  <a:cubicBezTo>
                    <a:pt x="1255879" y="1338482"/>
                    <a:pt x="1252663" y="1338409"/>
                    <a:pt x="1249886" y="1339980"/>
                  </a:cubicBezTo>
                  <a:cubicBezTo>
                    <a:pt x="1247108" y="1341552"/>
                    <a:pt x="1245647" y="1344548"/>
                    <a:pt x="1245500" y="1348970"/>
                  </a:cubicBezTo>
                  <a:cubicBezTo>
                    <a:pt x="1245939" y="1354379"/>
                    <a:pt x="1245939" y="1358911"/>
                    <a:pt x="1245500" y="1362565"/>
                  </a:cubicBezTo>
                  <a:cubicBezTo>
                    <a:pt x="1245062" y="1366220"/>
                    <a:pt x="1241554" y="1368120"/>
                    <a:pt x="1234975" y="1368266"/>
                  </a:cubicBezTo>
                  <a:cubicBezTo>
                    <a:pt x="1232856" y="1368084"/>
                    <a:pt x="1229640" y="1367134"/>
                    <a:pt x="1225327" y="1365416"/>
                  </a:cubicBezTo>
                  <a:cubicBezTo>
                    <a:pt x="1221015" y="1363698"/>
                    <a:pt x="1217799" y="1362309"/>
                    <a:pt x="1215679" y="1361250"/>
                  </a:cubicBezTo>
                  <a:cubicBezTo>
                    <a:pt x="1204423" y="1363954"/>
                    <a:pt x="1193606" y="1366439"/>
                    <a:pt x="1183227" y="1368705"/>
                  </a:cubicBezTo>
                  <a:cubicBezTo>
                    <a:pt x="1172848" y="1370971"/>
                    <a:pt x="1162030" y="1372579"/>
                    <a:pt x="1150774" y="1373529"/>
                  </a:cubicBezTo>
                  <a:lnTo>
                    <a:pt x="1145512" y="1380546"/>
                  </a:lnTo>
                  <a:lnTo>
                    <a:pt x="1129724" y="1380546"/>
                  </a:lnTo>
                  <a:cubicBezTo>
                    <a:pt x="1123694" y="1384712"/>
                    <a:pt x="1114704" y="1387343"/>
                    <a:pt x="1102753" y="1388440"/>
                  </a:cubicBezTo>
                  <a:cubicBezTo>
                    <a:pt x="1090803" y="1389536"/>
                    <a:pt x="1080497" y="1390413"/>
                    <a:pt x="1071836" y="1391071"/>
                  </a:cubicBezTo>
                  <a:cubicBezTo>
                    <a:pt x="1071251" y="1387014"/>
                    <a:pt x="1068912" y="1385479"/>
                    <a:pt x="1064819" y="1386466"/>
                  </a:cubicBezTo>
                  <a:cubicBezTo>
                    <a:pt x="1060726" y="1387453"/>
                    <a:pt x="1058387" y="1388988"/>
                    <a:pt x="1057802" y="1391071"/>
                  </a:cubicBezTo>
                  <a:cubicBezTo>
                    <a:pt x="1058095" y="1392533"/>
                    <a:pt x="1059264" y="1393117"/>
                    <a:pt x="1061311" y="1392825"/>
                  </a:cubicBezTo>
                  <a:lnTo>
                    <a:pt x="1063065" y="1408613"/>
                  </a:lnTo>
                  <a:lnTo>
                    <a:pt x="1029735" y="1420892"/>
                  </a:lnTo>
                  <a:cubicBezTo>
                    <a:pt x="1026081" y="1419942"/>
                    <a:pt x="1022865" y="1420088"/>
                    <a:pt x="1020087" y="1421331"/>
                  </a:cubicBezTo>
                  <a:cubicBezTo>
                    <a:pt x="1017310" y="1422573"/>
                    <a:pt x="1015848" y="1425351"/>
                    <a:pt x="1015702" y="1429663"/>
                  </a:cubicBezTo>
                  <a:cubicBezTo>
                    <a:pt x="1021659" y="1429298"/>
                    <a:pt x="1025533" y="1429590"/>
                    <a:pt x="1027323" y="1430540"/>
                  </a:cubicBezTo>
                  <a:cubicBezTo>
                    <a:pt x="1029114" y="1431490"/>
                    <a:pt x="1029918" y="1435291"/>
                    <a:pt x="1029735" y="1441942"/>
                  </a:cubicBezTo>
                  <a:cubicBezTo>
                    <a:pt x="1021842" y="1443770"/>
                    <a:pt x="1013948" y="1445378"/>
                    <a:pt x="1006054" y="1446766"/>
                  </a:cubicBezTo>
                  <a:cubicBezTo>
                    <a:pt x="998160" y="1448155"/>
                    <a:pt x="990266" y="1448886"/>
                    <a:pt x="982372" y="1448959"/>
                  </a:cubicBezTo>
                  <a:cubicBezTo>
                    <a:pt x="976160" y="1454222"/>
                    <a:pt x="969289" y="1458169"/>
                    <a:pt x="961761" y="1460800"/>
                  </a:cubicBezTo>
                  <a:cubicBezTo>
                    <a:pt x="954232" y="1463431"/>
                    <a:pt x="946485" y="1464747"/>
                    <a:pt x="938518" y="1464747"/>
                  </a:cubicBezTo>
                  <a:cubicBezTo>
                    <a:pt x="934278" y="1464966"/>
                    <a:pt x="928723" y="1464527"/>
                    <a:pt x="921853" y="1463431"/>
                  </a:cubicBezTo>
                  <a:cubicBezTo>
                    <a:pt x="914982" y="1462335"/>
                    <a:pt x="911182" y="1459265"/>
                    <a:pt x="910451" y="1454222"/>
                  </a:cubicBezTo>
                  <a:cubicBezTo>
                    <a:pt x="910889" y="1450933"/>
                    <a:pt x="912643" y="1448301"/>
                    <a:pt x="915713" y="1446328"/>
                  </a:cubicBezTo>
                  <a:cubicBezTo>
                    <a:pt x="918783" y="1444354"/>
                    <a:pt x="920537" y="1441723"/>
                    <a:pt x="920976" y="1438434"/>
                  </a:cubicBezTo>
                  <a:cubicBezTo>
                    <a:pt x="920866" y="1437593"/>
                    <a:pt x="920208" y="1437082"/>
                    <a:pt x="919002" y="1436899"/>
                  </a:cubicBezTo>
                  <a:cubicBezTo>
                    <a:pt x="917796" y="1436716"/>
                    <a:pt x="916700" y="1436643"/>
                    <a:pt x="915713" y="1436680"/>
                  </a:cubicBezTo>
                  <a:cubicBezTo>
                    <a:pt x="887719" y="1437484"/>
                    <a:pt x="859945" y="1440700"/>
                    <a:pt x="832389" y="1446328"/>
                  </a:cubicBezTo>
                  <a:cubicBezTo>
                    <a:pt x="804834" y="1451956"/>
                    <a:pt x="777059" y="1455172"/>
                    <a:pt x="749065" y="1455976"/>
                  </a:cubicBezTo>
                  <a:cubicBezTo>
                    <a:pt x="750527" y="1462627"/>
                    <a:pt x="744972" y="1465551"/>
                    <a:pt x="732401" y="1464747"/>
                  </a:cubicBezTo>
                  <a:cubicBezTo>
                    <a:pt x="719829" y="1463943"/>
                    <a:pt x="712520" y="1466866"/>
                    <a:pt x="710473" y="1473518"/>
                  </a:cubicBezTo>
                  <a:cubicBezTo>
                    <a:pt x="710766" y="1476039"/>
                    <a:pt x="712374" y="1477574"/>
                    <a:pt x="715297" y="1478122"/>
                  </a:cubicBezTo>
                  <a:cubicBezTo>
                    <a:pt x="718221" y="1478671"/>
                    <a:pt x="720706" y="1478890"/>
                    <a:pt x="722753" y="1478780"/>
                  </a:cubicBezTo>
                  <a:cubicBezTo>
                    <a:pt x="743693" y="1477830"/>
                    <a:pt x="764086" y="1474029"/>
                    <a:pt x="783930" y="1467378"/>
                  </a:cubicBezTo>
                  <a:cubicBezTo>
                    <a:pt x="803774" y="1460727"/>
                    <a:pt x="823728" y="1456926"/>
                    <a:pt x="843792" y="1455976"/>
                  </a:cubicBezTo>
                  <a:cubicBezTo>
                    <a:pt x="847373" y="1455976"/>
                    <a:pt x="850297" y="1456853"/>
                    <a:pt x="852562" y="1458607"/>
                  </a:cubicBezTo>
                  <a:cubicBezTo>
                    <a:pt x="854828" y="1460361"/>
                    <a:pt x="855998" y="1462993"/>
                    <a:pt x="856071" y="1466501"/>
                  </a:cubicBezTo>
                  <a:cubicBezTo>
                    <a:pt x="855140" y="1474124"/>
                    <a:pt x="848621" y="1478369"/>
                    <a:pt x="836515" y="1479235"/>
                  </a:cubicBezTo>
                  <a:cubicBezTo>
                    <a:pt x="824409" y="1480101"/>
                    <a:pt x="812303" y="1480968"/>
                    <a:pt x="800197" y="1481834"/>
                  </a:cubicBezTo>
                  <a:cubicBezTo>
                    <a:pt x="788091" y="1482700"/>
                    <a:pt x="781572" y="1486945"/>
                    <a:pt x="780641" y="1494568"/>
                  </a:cubicBezTo>
                  <a:cubicBezTo>
                    <a:pt x="773551" y="1495482"/>
                    <a:pt x="766242" y="1496286"/>
                    <a:pt x="758713" y="1496980"/>
                  </a:cubicBezTo>
                  <a:cubicBezTo>
                    <a:pt x="751185" y="1497674"/>
                    <a:pt x="743876" y="1498040"/>
                    <a:pt x="736786" y="1498076"/>
                  </a:cubicBezTo>
                  <a:cubicBezTo>
                    <a:pt x="732547" y="1498478"/>
                    <a:pt x="726992" y="1498551"/>
                    <a:pt x="720121" y="1498296"/>
                  </a:cubicBezTo>
                  <a:cubicBezTo>
                    <a:pt x="713251" y="1498040"/>
                    <a:pt x="709450" y="1495043"/>
                    <a:pt x="708719" y="1489305"/>
                  </a:cubicBezTo>
                  <a:lnTo>
                    <a:pt x="708719" y="1485797"/>
                  </a:lnTo>
                  <a:lnTo>
                    <a:pt x="705211" y="1471764"/>
                  </a:lnTo>
                  <a:cubicBezTo>
                    <a:pt x="703201" y="1471690"/>
                    <a:pt x="700643" y="1471837"/>
                    <a:pt x="697536" y="1472202"/>
                  </a:cubicBezTo>
                  <a:cubicBezTo>
                    <a:pt x="694430" y="1472568"/>
                    <a:pt x="692310" y="1473591"/>
                    <a:pt x="691177" y="1475272"/>
                  </a:cubicBezTo>
                  <a:cubicBezTo>
                    <a:pt x="691250" y="1477830"/>
                    <a:pt x="691981" y="1479730"/>
                    <a:pt x="693370" y="1480973"/>
                  </a:cubicBezTo>
                  <a:cubicBezTo>
                    <a:pt x="694759" y="1482215"/>
                    <a:pt x="696367" y="1483239"/>
                    <a:pt x="698194" y="1484043"/>
                  </a:cubicBezTo>
                  <a:cubicBezTo>
                    <a:pt x="697209" y="1494990"/>
                    <a:pt x="689239" y="1503306"/>
                    <a:pt x="674285" y="1508991"/>
                  </a:cubicBezTo>
                  <a:cubicBezTo>
                    <a:pt x="659331" y="1514676"/>
                    <a:pt x="643305" y="1518704"/>
                    <a:pt x="626207" y="1521076"/>
                  </a:cubicBezTo>
                  <a:cubicBezTo>
                    <a:pt x="609109" y="1523447"/>
                    <a:pt x="596852" y="1525136"/>
                    <a:pt x="589434" y="1526143"/>
                  </a:cubicBezTo>
                  <a:lnTo>
                    <a:pt x="584172" y="1533160"/>
                  </a:lnTo>
                  <a:lnTo>
                    <a:pt x="566630" y="1533160"/>
                  </a:lnTo>
                  <a:lnTo>
                    <a:pt x="554351" y="1540177"/>
                  </a:lnTo>
                  <a:cubicBezTo>
                    <a:pt x="541048" y="1541163"/>
                    <a:pt x="535201" y="1544453"/>
                    <a:pt x="536809" y="1550044"/>
                  </a:cubicBezTo>
                  <a:cubicBezTo>
                    <a:pt x="538417" y="1555636"/>
                    <a:pt x="532569" y="1557609"/>
                    <a:pt x="519267" y="1555964"/>
                  </a:cubicBezTo>
                  <a:cubicBezTo>
                    <a:pt x="519011" y="1559327"/>
                    <a:pt x="517330" y="1561373"/>
                    <a:pt x="514224" y="1562104"/>
                  </a:cubicBezTo>
                  <a:cubicBezTo>
                    <a:pt x="511117" y="1562835"/>
                    <a:pt x="508120" y="1563127"/>
                    <a:pt x="505233" y="1562981"/>
                  </a:cubicBezTo>
                  <a:cubicBezTo>
                    <a:pt x="499021" y="1563018"/>
                    <a:pt x="492589" y="1563383"/>
                    <a:pt x="485937" y="1564078"/>
                  </a:cubicBezTo>
                  <a:cubicBezTo>
                    <a:pt x="479286" y="1564772"/>
                    <a:pt x="472854" y="1565576"/>
                    <a:pt x="466641" y="1566490"/>
                  </a:cubicBezTo>
                  <a:lnTo>
                    <a:pt x="456116" y="1582277"/>
                  </a:lnTo>
                  <a:lnTo>
                    <a:pt x="433312" y="1582277"/>
                  </a:lnTo>
                  <a:cubicBezTo>
                    <a:pt x="426514" y="1572885"/>
                    <a:pt x="423006" y="1572374"/>
                    <a:pt x="422787" y="1580742"/>
                  </a:cubicBezTo>
                  <a:cubicBezTo>
                    <a:pt x="422567" y="1589111"/>
                    <a:pt x="419059" y="1594301"/>
                    <a:pt x="412261" y="1596311"/>
                  </a:cubicBezTo>
                  <a:lnTo>
                    <a:pt x="406999" y="1596311"/>
                  </a:lnTo>
                  <a:cubicBezTo>
                    <a:pt x="406707" y="1601281"/>
                    <a:pt x="403783" y="1603620"/>
                    <a:pt x="398228" y="1603328"/>
                  </a:cubicBezTo>
                  <a:cubicBezTo>
                    <a:pt x="393842" y="1603254"/>
                    <a:pt x="389457" y="1602524"/>
                    <a:pt x="385072" y="1601135"/>
                  </a:cubicBezTo>
                  <a:cubicBezTo>
                    <a:pt x="380686" y="1599746"/>
                    <a:pt x="376301" y="1598138"/>
                    <a:pt x="371915" y="1596311"/>
                  </a:cubicBezTo>
                  <a:lnTo>
                    <a:pt x="366653" y="1606836"/>
                  </a:lnTo>
                  <a:cubicBezTo>
                    <a:pt x="366945" y="1612391"/>
                    <a:pt x="364606" y="1615314"/>
                    <a:pt x="359636" y="1615607"/>
                  </a:cubicBezTo>
                  <a:cubicBezTo>
                    <a:pt x="348343" y="1615936"/>
                    <a:pt x="337599" y="1617471"/>
                    <a:pt x="327403" y="1620212"/>
                  </a:cubicBezTo>
                  <a:cubicBezTo>
                    <a:pt x="317206" y="1622953"/>
                    <a:pt x="306901" y="1624926"/>
                    <a:pt x="296485" y="1626132"/>
                  </a:cubicBezTo>
                  <a:cubicBezTo>
                    <a:pt x="295827" y="1621564"/>
                    <a:pt x="292757" y="1620614"/>
                    <a:pt x="287276" y="1623281"/>
                  </a:cubicBezTo>
                  <a:cubicBezTo>
                    <a:pt x="281794" y="1625949"/>
                    <a:pt x="277847" y="1628069"/>
                    <a:pt x="275435" y="1629640"/>
                  </a:cubicBezTo>
                  <a:lnTo>
                    <a:pt x="261401" y="1620869"/>
                  </a:lnTo>
                  <a:cubicBezTo>
                    <a:pt x="261401" y="1617142"/>
                    <a:pt x="260524" y="1613633"/>
                    <a:pt x="258770" y="1610344"/>
                  </a:cubicBezTo>
                  <a:cubicBezTo>
                    <a:pt x="257016" y="1607055"/>
                    <a:pt x="254385" y="1605301"/>
                    <a:pt x="250876" y="1605082"/>
                  </a:cubicBezTo>
                  <a:lnTo>
                    <a:pt x="249122" y="1605082"/>
                  </a:lnTo>
                  <a:cubicBezTo>
                    <a:pt x="249049" y="1599161"/>
                    <a:pt x="250511" y="1592583"/>
                    <a:pt x="253507" y="1585347"/>
                  </a:cubicBezTo>
                  <a:cubicBezTo>
                    <a:pt x="256504" y="1578111"/>
                    <a:pt x="261474" y="1574164"/>
                    <a:pt x="268418" y="1573506"/>
                  </a:cubicBezTo>
                  <a:lnTo>
                    <a:pt x="280697" y="1561227"/>
                  </a:lnTo>
                  <a:lnTo>
                    <a:pt x="261401" y="1566490"/>
                  </a:lnTo>
                  <a:cubicBezTo>
                    <a:pt x="259355" y="1564407"/>
                    <a:pt x="256870" y="1562872"/>
                    <a:pt x="253946" y="1561885"/>
                  </a:cubicBezTo>
                  <a:cubicBezTo>
                    <a:pt x="251022" y="1560898"/>
                    <a:pt x="249414" y="1562433"/>
                    <a:pt x="249122" y="1566490"/>
                  </a:cubicBezTo>
                  <a:cubicBezTo>
                    <a:pt x="242836" y="1566965"/>
                    <a:pt x="228218" y="1566892"/>
                    <a:pt x="205267" y="1566270"/>
                  </a:cubicBezTo>
                  <a:cubicBezTo>
                    <a:pt x="182317" y="1565649"/>
                    <a:pt x="167698" y="1561629"/>
                    <a:pt x="161413" y="1554210"/>
                  </a:cubicBezTo>
                  <a:cubicBezTo>
                    <a:pt x="158672" y="1554356"/>
                    <a:pt x="156260" y="1554064"/>
                    <a:pt x="154177" y="1553333"/>
                  </a:cubicBezTo>
                  <a:cubicBezTo>
                    <a:pt x="152094" y="1552602"/>
                    <a:pt x="150997" y="1550556"/>
                    <a:pt x="150888" y="1547194"/>
                  </a:cubicBezTo>
                  <a:lnTo>
                    <a:pt x="150888" y="1538423"/>
                  </a:lnTo>
                  <a:cubicBezTo>
                    <a:pt x="147343" y="1536595"/>
                    <a:pt x="143469" y="1534987"/>
                    <a:pt x="139266" y="1533599"/>
                  </a:cubicBezTo>
                  <a:cubicBezTo>
                    <a:pt x="135063" y="1532210"/>
                    <a:pt x="130751" y="1531479"/>
                    <a:pt x="126329" y="1531406"/>
                  </a:cubicBezTo>
                  <a:lnTo>
                    <a:pt x="96507" y="1533160"/>
                  </a:lnTo>
                  <a:cubicBezTo>
                    <a:pt x="96800" y="1528994"/>
                    <a:pt x="97969" y="1525486"/>
                    <a:pt x="100016" y="1522635"/>
                  </a:cubicBezTo>
                  <a:cubicBezTo>
                    <a:pt x="102062" y="1519784"/>
                    <a:pt x="103232" y="1516276"/>
                    <a:pt x="103524" y="1512110"/>
                  </a:cubicBezTo>
                  <a:cubicBezTo>
                    <a:pt x="103816" y="1512146"/>
                    <a:pt x="104986" y="1512073"/>
                    <a:pt x="107032" y="1511891"/>
                  </a:cubicBezTo>
                  <a:cubicBezTo>
                    <a:pt x="109079" y="1511708"/>
                    <a:pt x="110248" y="1511196"/>
                    <a:pt x="110541" y="1510356"/>
                  </a:cubicBezTo>
                  <a:cubicBezTo>
                    <a:pt x="110066" y="1509369"/>
                    <a:pt x="107946" y="1508272"/>
                    <a:pt x="104182" y="1507067"/>
                  </a:cubicBezTo>
                  <a:cubicBezTo>
                    <a:pt x="100418" y="1505861"/>
                    <a:pt x="97859" y="1505203"/>
                    <a:pt x="96507" y="1505093"/>
                  </a:cubicBezTo>
                  <a:cubicBezTo>
                    <a:pt x="96251" y="1499575"/>
                    <a:pt x="96763" y="1491754"/>
                    <a:pt x="98042" y="1481631"/>
                  </a:cubicBezTo>
                  <a:cubicBezTo>
                    <a:pt x="99321" y="1471508"/>
                    <a:pt x="102903" y="1465880"/>
                    <a:pt x="108787" y="1464747"/>
                  </a:cubicBezTo>
                  <a:cubicBezTo>
                    <a:pt x="108677" y="1463321"/>
                    <a:pt x="108019" y="1460471"/>
                    <a:pt x="106813" y="1456195"/>
                  </a:cubicBezTo>
                  <a:cubicBezTo>
                    <a:pt x="105607" y="1451919"/>
                    <a:pt x="104511" y="1449507"/>
                    <a:pt x="103524" y="1448959"/>
                  </a:cubicBezTo>
                  <a:lnTo>
                    <a:pt x="103524" y="1454222"/>
                  </a:lnTo>
                  <a:cubicBezTo>
                    <a:pt x="103378" y="1460800"/>
                    <a:pt x="101477" y="1464308"/>
                    <a:pt x="97823" y="1464747"/>
                  </a:cubicBezTo>
                  <a:cubicBezTo>
                    <a:pt x="94168" y="1465185"/>
                    <a:pt x="89637" y="1465185"/>
                    <a:pt x="84228" y="1464747"/>
                  </a:cubicBezTo>
                  <a:lnTo>
                    <a:pt x="70194" y="1471764"/>
                  </a:lnTo>
                  <a:cubicBezTo>
                    <a:pt x="68002" y="1470375"/>
                    <a:pt x="64932" y="1468767"/>
                    <a:pt x="60985" y="1466940"/>
                  </a:cubicBezTo>
                  <a:cubicBezTo>
                    <a:pt x="57038" y="1465112"/>
                    <a:pt x="54845" y="1466136"/>
                    <a:pt x="54407" y="1470009"/>
                  </a:cubicBezTo>
                  <a:lnTo>
                    <a:pt x="29848" y="1471764"/>
                  </a:lnTo>
                  <a:cubicBezTo>
                    <a:pt x="27071" y="1477026"/>
                    <a:pt x="23416" y="1481850"/>
                    <a:pt x="18884" y="1486236"/>
                  </a:cubicBezTo>
                  <a:cubicBezTo>
                    <a:pt x="14353" y="1490621"/>
                    <a:pt x="9821" y="1494568"/>
                    <a:pt x="5289" y="1498076"/>
                  </a:cubicBezTo>
                  <a:cubicBezTo>
                    <a:pt x="2768" y="1497638"/>
                    <a:pt x="1233" y="1495445"/>
                    <a:pt x="685" y="1491498"/>
                  </a:cubicBezTo>
                  <a:cubicBezTo>
                    <a:pt x="137" y="1487551"/>
                    <a:pt x="-83" y="1484481"/>
                    <a:pt x="27" y="1482289"/>
                  </a:cubicBezTo>
                  <a:cubicBezTo>
                    <a:pt x="12270" y="1471983"/>
                    <a:pt x="24184" y="1457949"/>
                    <a:pt x="35768" y="1440188"/>
                  </a:cubicBezTo>
                  <a:cubicBezTo>
                    <a:pt x="47353" y="1422427"/>
                    <a:pt x="53566" y="1404885"/>
                    <a:pt x="54407" y="1387563"/>
                  </a:cubicBezTo>
                  <a:lnTo>
                    <a:pt x="82474" y="1371775"/>
                  </a:lnTo>
                  <a:cubicBezTo>
                    <a:pt x="82547" y="1368193"/>
                    <a:pt x="83716" y="1365270"/>
                    <a:pt x="85982" y="1363004"/>
                  </a:cubicBezTo>
                  <a:cubicBezTo>
                    <a:pt x="88248" y="1360738"/>
                    <a:pt x="91172" y="1359569"/>
                    <a:pt x="94753" y="1359496"/>
                  </a:cubicBezTo>
                  <a:lnTo>
                    <a:pt x="96507" y="1359496"/>
                  </a:lnTo>
                  <a:cubicBezTo>
                    <a:pt x="96471" y="1356681"/>
                    <a:pt x="96982" y="1353539"/>
                    <a:pt x="98042" y="1350067"/>
                  </a:cubicBezTo>
                  <a:cubicBezTo>
                    <a:pt x="99102" y="1346595"/>
                    <a:pt x="100929" y="1343891"/>
                    <a:pt x="103524" y="1341954"/>
                  </a:cubicBezTo>
                  <a:cubicBezTo>
                    <a:pt x="103232" y="1336399"/>
                    <a:pt x="105571" y="1333475"/>
                    <a:pt x="110541" y="1333183"/>
                  </a:cubicBezTo>
                  <a:cubicBezTo>
                    <a:pt x="112368" y="1333292"/>
                    <a:pt x="113976" y="1333073"/>
                    <a:pt x="115365" y="1332525"/>
                  </a:cubicBezTo>
                  <a:cubicBezTo>
                    <a:pt x="116753" y="1331977"/>
                    <a:pt x="117484" y="1330442"/>
                    <a:pt x="117557" y="1327920"/>
                  </a:cubicBezTo>
                  <a:cubicBezTo>
                    <a:pt x="117265" y="1319770"/>
                    <a:pt x="118288" y="1315020"/>
                    <a:pt x="120627" y="1313667"/>
                  </a:cubicBezTo>
                  <a:cubicBezTo>
                    <a:pt x="122967" y="1312315"/>
                    <a:pt x="128375" y="1310634"/>
                    <a:pt x="136854" y="1308624"/>
                  </a:cubicBezTo>
                  <a:lnTo>
                    <a:pt x="150888" y="1298099"/>
                  </a:lnTo>
                  <a:cubicBezTo>
                    <a:pt x="152715" y="1298099"/>
                    <a:pt x="154323" y="1297660"/>
                    <a:pt x="155712" y="1296783"/>
                  </a:cubicBezTo>
                  <a:cubicBezTo>
                    <a:pt x="157100" y="1295906"/>
                    <a:pt x="157831" y="1294591"/>
                    <a:pt x="157904" y="1292836"/>
                  </a:cubicBezTo>
                  <a:cubicBezTo>
                    <a:pt x="157758" y="1290168"/>
                    <a:pt x="158050" y="1288049"/>
                    <a:pt x="158781" y="1286477"/>
                  </a:cubicBezTo>
                  <a:cubicBezTo>
                    <a:pt x="159512" y="1284906"/>
                    <a:pt x="161559" y="1284102"/>
                    <a:pt x="164921" y="1284065"/>
                  </a:cubicBezTo>
                  <a:lnTo>
                    <a:pt x="178955" y="1268278"/>
                  </a:lnTo>
                  <a:lnTo>
                    <a:pt x="192988" y="1236702"/>
                  </a:lnTo>
                  <a:cubicBezTo>
                    <a:pt x="197995" y="1235935"/>
                    <a:pt x="203769" y="1234400"/>
                    <a:pt x="210311" y="1232098"/>
                  </a:cubicBezTo>
                  <a:cubicBezTo>
                    <a:pt x="216852" y="1229795"/>
                    <a:pt x="220434" y="1226068"/>
                    <a:pt x="221055" y="1220915"/>
                  </a:cubicBezTo>
                  <a:cubicBezTo>
                    <a:pt x="221055" y="1217406"/>
                    <a:pt x="222809" y="1215652"/>
                    <a:pt x="226318" y="1215652"/>
                  </a:cubicBezTo>
                  <a:cubicBezTo>
                    <a:pt x="235089" y="1214336"/>
                    <a:pt x="238158" y="1209074"/>
                    <a:pt x="235527" y="1199864"/>
                  </a:cubicBezTo>
                  <a:cubicBezTo>
                    <a:pt x="232896" y="1190655"/>
                    <a:pt x="235089" y="1185392"/>
                    <a:pt x="242105" y="1184077"/>
                  </a:cubicBezTo>
                  <a:cubicBezTo>
                    <a:pt x="243202" y="1178376"/>
                    <a:pt x="247587" y="1173552"/>
                    <a:pt x="255262" y="1169605"/>
                  </a:cubicBezTo>
                  <a:cubicBezTo>
                    <a:pt x="262936" y="1165658"/>
                    <a:pt x="267322" y="1159957"/>
                    <a:pt x="268418" y="1152501"/>
                  </a:cubicBezTo>
                  <a:cubicBezTo>
                    <a:pt x="271634" y="1152209"/>
                    <a:pt x="273973" y="1151040"/>
                    <a:pt x="275435" y="1148993"/>
                  </a:cubicBezTo>
                  <a:cubicBezTo>
                    <a:pt x="276897" y="1146946"/>
                    <a:pt x="279236" y="1145777"/>
                    <a:pt x="282452" y="1145485"/>
                  </a:cubicBezTo>
                  <a:lnTo>
                    <a:pt x="324552" y="1105138"/>
                  </a:lnTo>
                  <a:cubicBezTo>
                    <a:pt x="329997" y="1104517"/>
                    <a:pt x="335333" y="1100936"/>
                    <a:pt x="340559" y="1094394"/>
                  </a:cubicBezTo>
                  <a:cubicBezTo>
                    <a:pt x="345785" y="1087852"/>
                    <a:pt x="349805" y="1082078"/>
                    <a:pt x="352619" y="1077071"/>
                  </a:cubicBezTo>
                  <a:lnTo>
                    <a:pt x="368407" y="1070055"/>
                  </a:lnTo>
                  <a:lnTo>
                    <a:pt x="375424" y="1063038"/>
                  </a:lnTo>
                  <a:lnTo>
                    <a:pt x="391211" y="1063038"/>
                  </a:lnTo>
                  <a:lnTo>
                    <a:pt x="401736" y="1049004"/>
                  </a:lnTo>
                  <a:lnTo>
                    <a:pt x="406999" y="1047250"/>
                  </a:lnTo>
                  <a:cubicBezTo>
                    <a:pt x="411275" y="1040087"/>
                    <a:pt x="415879" y="1032924"/>
                    <a:pt x="420813" y="1025761"/>
                  </a:cubicBezTo>
                  <a:cubicBezTo>
                    <a:pt x="425747" y="1018598"/>
                    <a:pt x="431667" y="1012313"/>
                    <a:pt x="438574" y="1006904"/>
                  </a:cubicBezTo>
                  <a:cubicBezTo>
                    <a:pt x="447272" y="1006392"/>
                    <a:pt x="452242" y="1004346"/>
                    <a:pt x="453485" y="1000764"/>
                  </a:cubicBezTo>
                  <a:cubicBezTo>
                    <a:pt x="454727" y="997183"/>
                    <a:pt x="457943" y="995136"/>
                    <a:pt x="463133" y="994624"/>
                  </a:cubicBezTo>
                  <a:cubicBezTo>
                    <a:pt x="469126" y="987462"/>
                    <a:pt x="474681" y="979860"/>
                    <a:pt x="479798" y="971820"/>
                  </a:cubicBezTo>
                  <a:cubicBezTo>
                    <a:pt x="484914" y="963780"/>
                    <a:pt x="490469" y="956179"/>
                    <a:pt x="496462" y="949016"/>
                  </a:cubicBezTo>
                  <a:cubicBezTo>
                    <a:pt x="497705" y="943388"/>
                    <a:pt x="502675" y="938856"/>
                    <a:pt x="511373" y="935421"/>
                  </a:cubicBezTo>
                  <a:cubicBezTo>
                    <a:pt x="520071" y="931985"/>
                    <a:pt x="525041" y="926577"/>
                    <a:pt x="526284" y="919194"/>
                  </a:cubicBezTo>
                  <a:cubicBezTo>
                    <a:pt x="530157" y="915540"/>
                    <a:pt x="534251" y="911008"/>
                    <a:pt x="538563" y="905600"/>
                  </a:cubicBezTo>
                  <a:cubicBezTo>
                    <a:pt x="542875" y="900191"/>
                    <a:pt x="545214" y="894782"/>
                    <a:pt x="545580" y="889373"/>
                  </a:cubicBezTo>
                  <a:cubicBezTo>
                    <a:pt x="550952" y="888715"/>
                    <a:pt x="555995" y="885207"/>
                    <a:pt x="560710" y="878848"/>
                  </a:cubicBezTo>
                  <a:cubicBezTo>
                    <a:pt x="565424" y="872489"/>
                    <a:pt x="569152" y="867227"/>
                    <a:pt x="571893" y="863060"/>
                  </a:cubicBezTo>
                  <a:lnTo>
                    <a:pt x="594697" y="852535"/>
                  </a:lnTo>
                  <a:lnTo>
                    <a:pt x="601714" y="840256"/>
                  </a:lnTo>
                  <a:cubicBezTo>
                    <a:pt x="603102" y="831229"/>
                    <a:pt x="609973" y="822970"/>
                    <a:pt x="622325" y="815478"/>
                  </a:cubicBezTo>
                  <a:cubicBezTo>
                    <a:pt x="634678" y="807986"/>
                    <a:pt x="644180" y="802797"/>
                    <a:pt x="650831" y="799910"/>
                  </a:cubicBezTo>
                  <a:lnTo>
                    <a:pt x="663110" y="782368"/>
                  </a:lnTo>
                  <a:lnTo>
                    <a:pt x="677144" y="777105"/>
                  </a:lnTo>
                  <a:lnTo>
                    <a:pt x="685915" y="757809"/>
                  </a:lnTo>
                  <a:cubicBezTo>
                    <a:pt x="689642" y="757992"/>
                    <a:pt x="693151" y="757627"/>
                    <a:pt x="696440" y="756713"/>
                  </a:cubicBezTo>
                  <a:cubicBezTo>
                    <a:pt x="699729" y="755799"/>
                    <a:pt x="701483" y="753241"/>
                    <a:pt x="701702" y="749038"/>
                  </a:cubicBezTo>
                  <a:cubicBezTo>
                    <a:pt x="701300" y="743483"/>
                    <a:pt x="701666" y="738367"/>
                    <a:pt x="702799" y="733689"/>
                  </a:cubicBezTo>
                  <a:cubicBezTo>
                    <a:pt x="703932" y="729011"/>
                    <a:pt x="708244" y="726526"/>
                    <a:pt x="715736" y="726234"/>
                  </a:cubicBezTo>
                  <a:cubicBezTo>
                    <a:pt x="719244" y="726526"/>
                    <a:pt x="722753" y="727696"/>
                    <a:pt x="726261" y="729742"/>
                  </a:cubicBezTo>
                  <a:cubicBezTo>
                    <a:pt x="728783" y="729157"/>
                    <a:pt x="730318" y="726380"/>
                    <a:pt x="730866" y="721410"/>
                  </a:cubicBezTo>
                  <a:cubicBezTo>
                    <a:pt x="731414" y="716440"/>
                    <a:pt x="731633" y="712785"/>
                    <a:pt x="731524" y="710446"/>
                  </a:cubicBezTo>
                  <a:cubicBezTo>
                    <a:pt x="739015" y="712529"/>
                    <a:pt x="743766" y="710994"/>
                    <a:pt x="745776" y="705841"/>
                  </a:cubicBezTo>
                  <a:cubicBezTo>
                    <a:pt x="747786" y="700688"/>
                    <a:pt x="749467" y="695207"/>
                    <a:pt x="750820" y="689396"/>
                  </a:cubicBezTo>
                  <a:cubicBezTo>
                    <a:pt x="752939" y="689432"/>
                    <a:pt x="755717" y="688921"/>
                    <a:pt x="759152" y="687861"/>
                  </a:cubicBezTo>
                  <a:cubicBezTo>
                    <a:pt x="762587" y="686801"/>
                    <a:pt x="764488" y="684974"/>
                    <a:pt x="764853" y="682379"/>
                  </a:cubicBezTo>
                  <a:lnTo>
                    <a:pt x="775378" y="680625"/>
                  </a:lnTo>
                  <a:lnTo>
                    <a:pt x="780641" y="666591"/>
                  </a:lnTo>
                  <a:cubicBezTo>
                    <a:pt x="781701" y="665678"/>
                    <a:pt x="783089" y="664435"/>
                    <a:pt x="784807" y="662864"/>
                  </a:cubicBezTo>
                  <a:cubicBezTo>
                    <a:pt x="786525" y="661292"/>
                    <a:pt x="787475" y="659611"/>
                    <a:pt x="787658" y="657821"/>
                  </a:cubicBezTo>
                  <a:cubicBezTo>
                    <a:pt x="787219" y="655518"/>
                    <a:pt x="785465" y="654422"/>
                    <a:pt x="782395" y="654531"/>
                  </a:cubicBezTo>
                  <a:cubicBezTo>
                    <a:pt x="779325" y="654641"/>
                    <a:pt x="777571" y="653983"/>
                    <a:pt x="777132" y="652558"/>
                  </a:cubicBezTo>
                  <a:cubicBezTo>
                    <a:pt x="777315" y="651681"/>
                    <a:pt x="778265" y="650804"/>
                    <a:pt x="779983" y="649927"/>
                  </a:cubicBezTo>
                  <a:cubicBezTo>
                    <a:pt x="781701" y="649050"/>
                    <a:pt x="783089" y="648172"/>
                    <a:pt x="784149" y="647295"/>
                  </a:cubicBezTo>
                  <a:lnTo>
                    <a:pt x="789412" y="640279"/>
                  </a:lnTo>
                  <a:cubicBezTo>
                    <a:pt x="789631" y="642873"/>
                    <a:pt x="790947" y="644701"/>
                    <a:pt x="793359" y="645760"/>
                  </a:cubicBezTo>
                  <a:cubicBezTo>
                    <a:pt x="795771" y="646820"/>
                    <a:pt x="797963" y="647332"/>
                    <a:pt x="799937" y="647295"/>
                  </a:cubicBezTo>
                  <a:lnTo>
                    <a:pt x="813970" y="640279"/>
                  </a:lnTo>
                  <a:cubicBezTo>
                    <a:pt x="815323" y="627013"/>
                    <a:pt x="818319" y="618899"/>
                    <a:pt x="822961" y="615939"/>
                  </a:cubicBezTo>
                  <a:cubicBezTo>
                    <a:pt x="827602" y="612979"/>
                    <a:pt x="836300" y="610567"/>
                    <a:pt x="849054" y="608703"/>
                  </a:cubicBezTo>
                  <a:lnTo>
                    <a:pt x="859579" y="592916"/>
                  </a:lnTo>
                  <a:lnTo>
                    <a:pt x="863088" y="577128"/>
                  </a:lnTo>
                  <a:cubicBezTo>
                    <a:pt x="872151" y="574095"/>
                    <a:pt x="881214" y="568759"/>
                    <a:pt x="890277" y="561121"/>
                  </a:cubicBezTo>
                  <a:cubicBezTo>
                    <a:pt x="899341" y="553483"/>
                    <a:pt x="906650" y="545955"/>
                    <a:pt x="912205" y="538536"/>
                  </a:cubicBezTo>
                  <a:cubicBezTo>
                    <a:pt x="915786" y="539376"/>
                    <a:pt x="918710" y="539011"/>
                    <a:pt x="920976" y="537439"/>
                  </a:cubicBezTo>
                  <a:cubicBezTo>
                    <a:pt x="923242" y="535868"/>
                    <a:pt x="924411" y="533310"/>
                    <a:pt x="924484" y="529765"/>
                  </a:cubicBezTo>
                  <a:lnTo>
                    <a:pt x="931501" y="515731"/>
                  </a:lnTo>
                  <a:lnTo>
                    <a:pt x="947289" y="510469"/>
                  </a:lnTo>
                  <a:lnTo>
                    <a:pt x="950797" y="487664"/>
                  </a:lnTo>
                  <a:lnTo>
                    <a:pt x="975356" y="461351"/>
                  </a:lnTo>
                  <a:cubicBezTo>
                    <a:pt x="980801" y="460694"/>
                    <a:pt x="986137" y="457185"/>
                    <a:pt x="991363" y="450826"/>
                  </a:cubicBezTo>
                  <a:cubicBezTo>
                    <a:pt x="996589" y="444467"/>
                    <a:pt x="1000609" y="439205"/>
                    <a:pt x="1003423" y="435039"/>
                  </a:cubicBezTo>
                  <a:cubicBezTo>
                    <a:pt x="1006017" y="435733"/>
                    <a:pt x="1007845" y="435221"/>
                    <a:pt x="1008904" y="433504"/>
                  </a:cubicBezTo>
                  <a:cubicBezTo>
                    <a:pt x="1009964" y="431786"/>
                    <a:pt x="1010476" y="429959"/>
                    <a:pt x="1010439" y="428022"/>
                  </a:cubicBezTo>
                  <a:lnTo>
                    <a:pt x="1024473" y="405217"/>
                  </a:lnTo>
                  <a:cubicBezTo>
                    <a:pt x="1028054" y="405473"/>
                    <a:pt x="1030978" y="405400"/>
                    <a:pt x="1033244" y="404998"/>
                  </a:cubicBezTo>
                  <a:cubicBezTo>
                    <a:pt x="1035510" y="404596"/>
                    <a:pt x="1036679" y="402330"/>
                    <a:pt x="1036752" y="398201"/>
                  </a:cubicBezTo>
                  <a:lnTo>
                    <a:pt x="1036752" y="392938"/>
                  </a:lnTo>
                  <a:cubicBezTo>
                    <a:pt x="1040334" y="392792"/>
                    <a:pt x="1043257" y="391330"/>
                    <a:pt x="1045523" y="388553"/>
                  </a:cubicBezTo>
                  <a:cubicBezTo>
                    <a:pt x="1047789" y="385775"/>
                    <a:pt x="1048958" y="382559"/>
                    <a:pt x="1049031" y="378905"/>
                  </a:cubicBezTo>
                  <a:cubicBezTo>
                    <a:pt x="1052759" y="378028"/>
                    <a:pt x="1056267" y="376273"/>
                    <a:pt x="1059557" y="373642"/>
                  </a:cubicBezTo>
                  <a:cubicBezTo>
                    <a:pt x="1062846" y="371011"/>
                    <a:pt x="1064600" y="367502"/>
                    <a:pt x="1064819" y="363117"/>
                  </a:cubicBezTo>
                  <a:lnTo>
                    <a:pt x="1078853" y="350838"/>
                  </a:lnTo>
                  <a:cubicBezTo>
                    <a:pt x="1081447" y="352299"/>
                    <a:pt x="1083275" y="352007"/>
                    <a:pt x="1084335" y="349961"/>
                  </a:cubicBezTo>
                  <a:cubicBezTo>
                    <a:pt x="1085394" y="347914"/>
                    <a:pt x="1085906" y="345868"/>
                    <a:pt x="1085869" y="343821"/>
                  </a:cubicBezTo>
                  <a:cubicBezTo>
                    <a:pt x="1081740" y="343565"/>
                    <a:pt x="1076404" y="343638"/>
                    <a:pt x="1069862" y="344040"/>
                  </a:cubicBezTo>
                  <a:cubicBezTo>
                    <a:pt x="1063321" y="344442"/>
                    <a:pt x="1059301" y="346708"/>
                    <a:pt x="1057802" y="350838"/>
                  </a:cubicBezTo>
                  <a:cubicBezTo>
                    <a:pt x="1049945" y="350911"/>
                    <a:pt x="1042417" y="352080"/>
                    <a:pt x="1035217" y="354346"/>
                  </a:cubicBezTo>
                  <a:cubicBezTo>
                    <a:pt x="1028018" y="356612"/>
                    <a:pt x="1020928" y="359536"/>
                    <a:pt x="1013948" y="363117"/>
                  </a:cubicBezTo>
                  <a:lnTo>
                    <a:pt x="999914" y="363117"/>
                  </a:lnTo>
                  <a:lnTo>
                    <a:pt x="992897" y="370134"/>
                  </a:lnTo>
                  <a:cubicBezTo>
                    <a:pt x="986392" y="369841"/>
                    <a:pt x="982299" y="369988"/>
                    <a:pt x="980618" y="370572"/>
                  </a:cubicBezTo>
                  <a:cubicBezTo>
                    <a:pt x="978937" y="371157"/>
                    <a:pt x="976598" y="373934"/>
                    <a:pt x="973601" y="378905"/>
                  </a:cubicBezTo>
                  <a:lnTo>
                    <a:pt x="947289" y="378905"/>
                  </a:lnTo>
                  <a:cubicBezTo>
                    <a:pt x="946996" y="383875"/>
                    <a:pt x="944073" y="386214"/>
                    <a:pt x="938518" y="385921"/>
                  </a:cubicBezTo>
                  <a:cubicBezTo>
                    <a:pt x="929893" y="385995"/>
                    <a:pt x="921707" y="386725"/>
                    <a:pt x="913959" y="388114"/>
                  </a:cubicBezTo>
                  <a:cubicBezTo>
                    <a:pt x="906211" y="389503"/>
                    <a:pt x="898025" y="391111"/>
                    <a:pt x="889400" y="392938"/>
                  </a:cubicBezTo>
                  <a:lnTo>
                    <a:pt x="878875" y="405217"/>
                  </a:lnTo>
                  <a:lnTo>
                    <a:pt x="849054" y="419251"/>
                  </a:lnTo>
                  <a:cubicBezTo>
                    <a:pt x="844998" y="419543"/>
                    <a:pt x="841708" y="420713"/>
                    <a:pt x="839187" y="422759"/>
                  </a:cubicBezTo>
                  <a:cubicBezTo>
                    <a:pt x="836665" y="424806"/>
                    <a:pt x="832938" y="425975"/>
                    <a:pt x="828004" y="426268"/>
                  </a:cubicBezTo>
                  <a:lnTo>
                    <a:pt x="813970" y="440301"/>
                  </a:lnTo>
                  <a:cubicBezTo>
                    <a:pt x="811083" y="439388"/>
                    <a:pt x="808087" y="439461"/>
                    <a:pt x="804980" y="440521"/>
                  </a:cubicBezTo>
                  <a:cubicBezTo>
                    <a:pt x="801874" y="441580"/>
                    <a:pt x="800193" y="443846"/>
                    <a:pt x="799937" y="447318"/>
                  </a:cubicBezTo>
                  <a:cubicBezTo>
                    <a:pt x="797123" y="449913"/>
                    <a:pt x="793541" y="451740"/>
                    <a:pt x="789192" y="452800"/>
                  </a:cubicBezTo>
                  <a:cubicBezTo>
                    <a:pt x="784844" y="453860"/>
                    <a:pt x="780824" y="454371"/>
                    <a:pt x="777132" y="454335"/>
                  </a:cubicBezTo>
                  <a:cubicBezTo>
                    <a:pt x="755790" y="464567"/>
                    <a:pt x="735324" y="475677"/>
                    <a:pt x="715736" y="487664"/>
                  </a:cubicBezTo>
                  <a:lnTo>
                    <a:pt x="703457" y="475385"/>
                  </a:lnTo>
                  <a:lnTo>
                    <a:pt x="689423" y="487664"/>
                  </a:lnTo>
                  <a:cubicBezTo>
                    <a:pt x="683503" y="488322"/>
                    <a:pt x="678240" y="490953"/>
                    <a:pt x="673635" y="495558"/>
                  </a:cubicBezTo>
                  <a:cubicBezTo>
                    <a:pt x="669031" y="500163"/>
                    <a:pt x="663768" y="502794"/>
                    <a:pt x="657848" y="503452"/>
                  </a:cubicBezTo>
                  <a:lnTo>
                    <a:pt x="654339" y="487664"/>
                  </a:lnTo>
                  <a:lnTo>
                    <a:pt x="650831" y="506960"/>
                  </a:lnTo>
                  <a:lnTo>
                    <a:pt x="628027" y="515731"/>
                  </a:lnTo>
                  <a:cubicBezTo>
                    <a:pt x="625688" y="516316"/>
                    <a:pt x="621156" y="518655"/>
                    <a:pt x="614432" y="522748"/>
                  </a:cubicBezTo>
                  <a:cubicBezTo>
                    <a:pt x="607707" y="526841"/>
                    <a:pt x="602298" y="529180"/>
                    <a:pt x="598205" y="529765"/>
                  </a:cubicBezTo>
                  <a:cubicBezTo>
                    <a:pt x="595501" y="529655"/>
                    <a:pt x="592577" y="528997"/>
                    <a:pt x="589434" y="527791"/>
                  </a:cubicBezTo>
                  <a:cubicBezTo>
                    <a:pt x="586291" y="526585"/>
                    <a:pt x="583368" y="525489"/>
                    <a:pt x="580663" y="524502"/>
                  </a:cubicBezTo>
                  <a:cubicBezTo>
                    <a:pt x="580042" y="529948"/>
                    <a:pt x="576461" y="535283"/>
                    <a:pt x="569919" y="540509"/>
                  </a:cubicBezTo>
                  <a:cubicBezTo>
                    <a:pt x="563377" y="545735"/>
                    <a:pt x="557603" y="549755"/>
                    <a:pt x="552596" y="552569"/>
                  </a:cubicBezTo>
                  <a:cubicBezTo>
                    <a:pt x="552304" y="557539"/>
                    <a:pt x="549380" y="559878"/>
                    <a:pt x="543826" y="559586"/>
                  </a:cubicBezTo>
                  <a:lnTo>
                    <a:pt x="538563" y="559586"/>
                  </a:lnTo>
                  <a:cubicBezTo>
                    <a:pt x="536663" y="562400"/>
                    <a:pt x="533885" y="565104"/>
                    <a:pt x="530231" y="567699"/>
                  </a:cubicBezTo>
                  <a:cubicBezTo>
                    <a:pt x="526576" y="570294"/>
                    <a:pt x="522921" y="571683"/>
                    <a:pt x="519267" y="571865"/>
                  </a:cubicBezTo>
                  <a:cubicBezTo>
                    <a:pt x="519121" y="566932"/>
                    <a:pt x="518097" y="564958"/>
                    <a:pt x="516197" y="565945"/>
                  </a:cubicBezTo>
                  <a:cubicBezTo>
                    <a:pt x="514297" y="566932"/>
                    <a:pt x="512396" y="568905"/>
                    <a:pt x="510496" y="571865"/>
                  </a:cubicBezTo>
                  <a:cubicBezTo>
                    <a:pt x="503333" y="572450"/>
                    <a:pt x="499240" y="574789"/>
                    <a:pt x="498217" y="578882"/>
                  </a:cubicBezTo>
                  <a:cubicBezTo>
                    <a:pt x="497193" y="582975"/>
                    <a:pt x="494854" y="585314"/>
                    <a:pt x="491200" y="585899"/>
                  </a:cubicBezTo>
                  <a:lnTo>
                    <a:pt x="482429" y="592916"/>
                  </a:lnTo>
                  <a:cubicBezTo>
                    <a:pt x="481369" y="592842"/>
                    <a:pt x="479980" y="592989"/>
                    <a:pt x="478263" y="593354"/>
                  </a:cubicBezTo>
                  <a:cubicBezTo>
                    <a:pt x="476545" y="593720"/>
                    <a:pt x="475595" y="594743"/>
                    <a:pt x="475412" y="596424"/>
                  </a:cubicBezTo>
                  <a:lnTo>
                    <a:pt x="475412" y="599932"/>
                  </a:lnTo>
                  <a:lnTo>
                    <a:pt x="457870" y="599932"/>
                  </a:lnTo>
                  <a:lnTo>
                    <a:pt x="447345" y="612212"/>
                  </a:lnTo>
                  <a:cubicBezTo>
                    <a:pt x="443691" y="612139"/>
                    <a:pt x="440036" y="612723"/>
                    <a:pt x="436382" y="613966"/>
                  </a:cubicBezTo>
                  <a:cubicBezTo>
                    <a:pt x="432727" y="615208"/>
                    <a:pt x="429950" y="617547"/>
                    <a:pt x="428049" y="620983"/>
                  </a:cubicBezTo>
                  <a:cubicBezTo>
                    <a:pt x="420301" y="623906"/>
                    <a:pt x="413431" y="628584"/>
                    <a:pt x="407437" y="635016"/>
                  </a:cubicBezTo>
                  <a:cubicBezTo>
                    <a:pt x="401444" y="641448"/>
                    <a:pt x="395450" y="647880"/>
                    <a:pt x="389457" y="654312"/>
                  </a:cubicBezTo>
                  <a:lnTo>
                    <a:pt x="371915" y="661329"/>
                  </a:lnTo>
                  <a:lnTo>
                    <a:pt x="363144" y="677117"/>
                  </a:lnTo>
                  <a:lnTo>
                    <a:pt x="329815" y="689396"/>
                  </a:lnTo>
                  <a:cubicBezTo>
                    <a:pt x="336539" y="676824"/>
                    <a:pt x="344140" y="665130"/>
                    <a:pt x="352619" y="654312"/>
                  </a:cubicBezTo>
                  <a:lnTo>
                    <a:pt x="368407" y="647295"/>
                  </a:lnTo>
                  <a:cubicBezTo>
                    <a:pt x="368370" y="638597"/>
                    <a:pt x="371075" y="634066"/>
                    <a:pt x="376520" y="633700"/>
                  </a:cubicBezTo>
                  <a:cubicBezTo>
                    <a:pt x="381965" y="633335"/>
                    <a:pt x="385108" y="631435"/>
                    <a:pt x="385949" y="627999"/>
                  </a:cubicBezTo>
                  <a:cubicBezTo>
                    <a:pt x="385876" y="625405"/>
                    <a:pt x="385145" y="623577"/>
                    <a:pt x="383756" y="622518"/>
                  </a:cubicBezTo>
                  <a:cubicBezTo>
                    <a:pt x="382367" y="621458"/>
                    <a:pt x="380759" y="620946"/>
                    <a:pt x="378932" y="620983"/>
                  </a:cubicBezTo>
                  <a:cubicBezTo>
                    <a:pt x="378968" y="619155"/>
                    <a:pt x="378895" y="617547"/>
                    <a:pt x="378713" y="616159"/>
                  </a:cubicBezTo>
                  <a:cubicBezTo>
                    <a:pt x="378530" y="614770"/>
                    <a:pt x="378018" y="614039"/>
                    <a:pt x="377178" y="613966"/>
                  </a:cubicBezTo>
                  <a:cubicBezTo>
                    <a:pt x="376191" y="614149"/>
                    <a:pt x="375095" y="615099"/>
                    <a:pt x="373889" y="616816"/>
                  </a:cubicBezTo>
                  <a:cubicBezTo>
                    <a:pt x="372683" y="618534"/>
                    <a:pt x="372025" y="619923"/>
                    <a:pt x="371915" y="620983"/>
                  </a:cubicBezTo>
                  <a:lnTo>
                    <a:pt x="359636" y="620983"/>
                  </a:lnTo>
                  <a:lnTo>
                    <a:pt x="356127" y="633262"/>
                  </a:lnTo>
                  <a:cubicBezTo>
                    <a:pt x="345529" y="639475"/>
                    <a:pt x="335589" y="646784"/>
                    <a:pt x="326306" y="655189"/>
                  </a:cubicBezTo>
                  <a:cubicBezTo>
                    <a:pt x="317024" y="663595"/>
                    <a:pt x="308837" y="672658"/>
                    <a:pt x="301748" y="682379"/>
                  </a:cubicBezTo>
                  <a:cubicBezTo>
                    <a:pt x="300761" y="682343"/>
                    <a:pt x="299665" y="681977"/>
                    <a:pt x="298459" y="681283"/>
                  </a:cubicBezTo>
                  <a:cubicBezTo>
                    <a:pt x="297253" y="680588"/>
                    <a:pt x="296595" y="679784"/>
                    <a:pt x="296485" y="678871"/>
                  </a:cubicBezTo>
                  <a:cubicBezTo>
                    <a:pt x="296960" y="671671"/>
                    <a:pt x="299957" y="664581"/>
                    <a:pt x="305475" y="657601"/>
                  </a:cubicBezTo>
                  <a:cubicBezTo>
                    <a:pt x="310994" y="650621"/>
                    <a:pt x="316183" y="644847"/>
                    <a:pt x="321044" y="640279"/>
                  </a:cubicBezTo>
                  <a:lnTo>
                    <a:pt x="329815" y="638524"/>
                  </a:lnTo>
                  <a:lnTo>
                    <a:pt x="338586" y="626245"/>
                  </a:lnTo>
                  <a:cubicBezTo>
                    <a:pt x="339463" y="617291"/>
                    <a:pt x="342971" y="611079"/>
                    <a:pt x="349111" y="607607"/>
                  </a:cubicBezTo>
                  <a:cubicBezTo>
                    <a:pt x="355250" y="604135"/>
                    <a:pt x="358759" y="599238"/>
                    <a:pt x="359636" y="592916"/>
                  </a:cubicBezTo>
                  <a:lnTo>
                    <a:pt x="371915" y="578882"/>
                  </a:lnTo>
                  <a:cubicBezTo>
                    <a:pt x="372975" y="578955"/>
                    <a:pt x="374364" y="578809"/>
                    <a:pt x="376081" y="578444"/>
                  </a:cubicBezTo>
                  <a:cubicBezTo>
                    <a:pt x="377799" y="578078"/>
                    <a:pt x="378749" y="577055"/>
                    <a:pt x="378932" y="575374"/>
                  </a:cubicBezTo>
                  <a:cubicBezTo>
                    <a:pt x="378859" y="573510"/>
                    <a:pt x="378128" y="571536"/>
                    <a:pt x="376739" y="569453"/>
                  </a:cubicBezTo>
                  <a:cubicBezTo>
                    <a:pt x="375350" y="567370"/>
                    <a:pt x="373742" y="565835"/>
                    <a:pt x="371915" y="564849"/>
                  </a:cubicBezTo>
                  <a:cubicBezTo>
                    <a:pt x="367566" y="569380"/>
                    <a:pt x="361353" y="571719"/>
                    <a:pt x="353277" y="571865"/>
                  </a:cubicBezTo>
                  <a:cubicBezTo>
                    <a:pt x="345200" y="572011"/>
                    <a:pt x="340303" y="574350"/>
                    <a:pt x="338586" y="578882"/>
                  </a:cubicBezTo>
                  <a:cubicBezTo>
                    <a:pt x="336758" y="578919"/>
                    <a:pt x="335150" y="578407"/>
                    <a:pt x="333762" y="577347"/>
                  </a:cubicBezTo>
                  <a:cubicBezTo>
                    <a:pt x="332373" y="576287"/>
                    <a:pt x="331642" y="574460"/>
                    <a:pt x="331569" y="571865"/>
                  </a:cubicBezTo>
                  <a:cubicBezTo>
                    <a:pt x="331861" y="567480"/>
                    <a:pt x="333031" y="563094"/>
                    <a:pt x="335077" y="558709"/>
                  </a:cubicBezTo>
                  <a:cubicBezTo>
                    <a:pt x="337124" y="554323"/>
                    <a:pt x="338293" y="549938"/>
                    <a:pt x="338586" y="545553"/>
                  </a:cubicBezTo>
                  <a:lnTo>
                    <a:pt x="352619" y="536782"/>
                  </a:lnTo>
                  <a:lnTo>
                    <a:pt x="352619" y="515731"/>
                  </a:lnTo>
                  <a:cubicBezTo>
                    <a:pt x="357187" y="514343"/>
                    <a:pt x="359892" y="508788"/>
                    <a:pt x="360732" y="499067"/>
                  </a:cubicBezTo>
                  <a:cubicBezTo>
                    <a:pt x="361573" y="489345"/>
                    <a:pt x="364716" y="483791"/>
                    <a:pt x="370161" y="482402"/>
                  </a:cubicBezTo>
                  <a:cubicBezTo>
                    <a:pt x="384487" y="464567"/>
                    <a:pt x="397936" y="445856"/>
                    <a:pt x="410507" y="426268"/>
                  </a:cubicBezTo>
                  <a:cubicBezTo>
                    <a:pt x="416135" y="425098"/>
                    <a:pt x="420667" y="420420"/>
                    <a:pt x="424102" y="412234"/>
                  </a:cubicBezTo>
                  <a:cubicBezTo>
                    <a:pt x="427538" y="404048"/>
                    <a:pt x="432946" y="399370"/>
                    <a:pt x="440328" y="398201"/>
                  </a:cubicBezTo>
                  <a:cubicBezTo>
                    <a:pt x="454508" y="374958"/>
                    <a:pt x="471758" y="347768"/>
                    <a:pt x="492077" y="316631"/>
                  </a:cubicBezTo>
                  <a:cubicBezTo>
                    <a:pt x="512396" y="285494"/>
                    <a:pt x="534908" y="263567"/>
                    <a:pt x="559613" y="250849"/>
                  </a:cubicBezTo>
                  <a:lnTo>
                    <a:pt x="568384" y="238570"/>
                  </a:lnTo>
                  <a:lnTo>
                    <a:pt x="580663" y="236815"/>
                  </a:lnTo>
                  <a:lnTo>
                    <a:pt x="587680" y="226290"/>
                  </a:lnTo>
                  <a:lnTo>
                    <a:pt x="601714" y="219274"/>
                  </a:lnTo>
                  <a:lnTo>
                    <a:pt x="610485" y="205240"/>
                  </a:lnTo>
                  <a:cubicBezTo>
                    <a:pt x="611691" y="205313"/>
                    <a:pt x="613664" y="205167"/>
                    <a:pt x="616405" y="204802"/>
                  </a:cubicBezTo>
                  <a:cubicBezTo>
                    <a:pt x="619146" y="204436"/>
                    <a:pt x="620681" y="203413"/>
                    <a:pt x="621010" y="201732"/>
                  </a:cubicBezTo>
                  <a:lnTo>
                    <a:pt x="621010" y="199978"/>
                  </a:lnTo>
                  <a:lnTo>
                    <a:pt x="640306" y="191207"/>
                  </a:lnTo>
                  <a:cubicBezTo>
                    <a:pt x="641256" y="188612"/>
                    <a:pt x="642864" y="186785"/>
                    <a:pt x="645130" y="185725"/>
                  </a:cubicBezTo>
                  <a:cubicBezTo>
                    <a:pt x="647396" y="184665"/>
                    <a:pt x="649881" y="184153"/>
                    <a:pt x="652585" y="184190"/>
                  </a:cubicBezTo>
                  <a:lnTo>
                    <a:pt x="663110" y="170156"/>
                  </a:lnTo>
                  <a:cubicBezTo>
                    <a:pt x="671187" y="169791"/>
                    <a:pt x="676522" y="167452"/>
                    <a:pt x="679117" y="163140"/>
                  </a:cubicBezTo>
                  <a:cubicBezTo>
                    <a:pt x="681712" y="158827"/>
                    <a:pt x="685732" y="154734"/>
                    <a:pt x="691177" y="150860"/>
                  </a:cubicBezTo>
                  <a:cubicBezTo>
                    <a:pt x="699473" y="150568"/>
                    <a:pt x="705247" y="148083"/>
                    <a:pt x="708500" y="143405"/>
                  </a:cubicBezTo>
                  <a:cubicBezTo>
                    <a:pt x="711752" y="138727"/>
                    <a:pt x="715334" y="133611"/>
                    <a:pt x="719244" y="128056"/>
                  </a:cubicBezTo>
                  <a:cubicBezTo>
                    <a:pt x="724507" y="127910"/>
                    <a:pt x="729331" y="126448"/>
                    <a:pt x="733716" y="123670"/>
                  </a:cubicBezTo>
                  <a:cubicBezTo>
                    <a:pt x="738102" y="120893"/>
                    <a:pt x="742049" y="117677"/>
                    <a:pt x="745557" y="114022"/>
                  </a:cubicBezTo>
                  <a:cubicBezTo>
                    <a:pt x="749869" y="114169"/>
                    <a:pt x="755717" y="113438"/>
                    <a:pt x="763099" y="111830"/>
                  </a:cubicBezTo>
                  <a:cubicBezTo>
                    <a:pt x="770481" y="110222"/>
                    <a:pt x="774574" y="106859"/>
                    <a:pt x="775378" y="101743"/>
                  </a:cubicBezTo>
                  <a:cubicBezTo>
                    <a:pt x="778960" y="99916"/>
                    <a:pt x="782760" y="98308"/>
                    <a:pt x="786780" y="96919"/>
                  </a:cubicBezTo>
                  <a:cubicBezTo>
                    <a:pt x="790800" y="95530"/>
                    <a:pt x="794601" y="94799"/>
                    <a:pt x="798183" y="94726"/>
                  </a:cubicBezTo>
                  <a:lnTo>
                    <a:pt x="799937" y="87710"/>
                  </a:lnTo>
                  <a:cubicBezTo>
                    <a:pt x="802824" y="89646"/>
                    <a:pt x="805821" y="90597"/>
                    <a:pt x="808927" y="90560"/>
                  </a:cubicBezTo>
                  <a:cubicBezTo>
                    <a:pt x="812033" y="90524"/>
                    <a:pt x="813715" y="88404"/>
                    <a:pt x="813970" y="84201"/>
                  </a:cubicBezTo>
                  <a:lnTo>
                    <a:pt x="831512" y="75430"/>
                  </a:lnTo>
                  <a:cubicBezTo>
                    <a:pt x="835203" y="76453"/>
                    <a:pt x="838785" y="76600"/>
                    <a:pt x="842257" y="75869"/>
                  </a:cubicBezTo>
                  <a:cubicBezTo>
                    <a:pt x="845728" y="75138"/>
                    <a:pt x="847994" y="72653"/>
                    <a:pt x="849054" y="68413"/>
                  </a:cubicBezTo>
                  <a:lnTo>
                    <a:pt x="864842" y="59643"/>
                  </a:lnTo>
                  <a:cubicBezTo>
                    <a:pt x="874965" y="58912"/>
                    <a:pt x="888925" y="55549"/>
                    <a:pt x="906723" y="49556"/>
                  </a:cubicBezTo>
                  <a:cubicBezTo>
                    <a:pt x="924521" y="43562"/>
                    <a:pt x="938043" y="39323"/>
                    <a:pt x="947289" y="36838"/>
                  </a:cubicBezTo>
                  <a:cubicBezTo>
                    <a:pt x="947215" y="35924"/>
                    <a:pt x="947362" y="35120"/>
                    <a:pt x="947727" y="34426"/>
                  </a:cubicBezTo>
                  <a:cubicBezTo>
                    <a:pt x="948093" y="33732"/>
                    <a:pt x="949116" y="33366"/>
                    <a:pt x="950797" y="33330"/>
                  </a:cubicBezTo>
                  <a:cubicBezTo>
                    <a:pt x="952551" y="33439"/>
                    <a:pt x="954305" y="34097"/>
                    <a:pt x="956059" y="35303"/>
                  </a:cubicBezTo>
                  <a:cubicBezTo>
                    <a:pt x="957814" y="36509"/>
                    <a:pt x="959568" y="37605"/>
                    <a:pt x="961322" y="38592"/>
                  </a:cubicBezTo>
                  <a:lnTo>
                    <a:pt x="973601" y="33330"/>
                  </a:lnTo>
                  <a:cubicBezTo>
                    <a:pt x="973565" y="33037"/>
                    <a:pt x="973638" y="31868"/>
                    <a:pt x="973821" y="29821"/>
                  </a:cubicBezTo>
                  <a:cubicBezTo>
                    <a:pt x="974003" y="27775"/>
                    <a:pt x="974515" y="26605"/>
                    <a:pt x="975356" y="26313"/>
                  </a:cubicBezTo>
                  <a:cubicBezTo>
                    <a:pt x="977073" y="26496"/>
                    <a:pt x="978462" y="27446"/>
                    <a:pt x="979522" y="29164"/>
                  </a:cubicBezTo>
                  <a:cubicBezTo>
                    <a:pt x="980582" y="30881"/>
                    <a:pt x="981532" y="32270"/>
                    <a:pt x="982372" y="33330"/>
                  </a:cubicBezTo>
                  <a:cubicBezTo>
                    <a:pt x="987343" y="28140"/>
                    <a:pt x="994067" y="25801"/>
                    <a:pt x="1002545" y="26313"/>
                  </a:cubicBezTo>
                  <a:cubicBezTo>
                    <a:pt x="1011024" y="26825"/>
                    <a:pt x="1017748" y="24486"/>
                    <a:pt x="1022719" y="19296"/>
                  </a:cubicBezTo>
                  <a:cubicBezTo>
                    <a:pt x="1022609" y="17396"/>
                    <a:pt x="1022828" y="15495"/>
                    <a:pt x="1023376" y="13595"/>
                  </a:cubicBezTo>
                  <a:cubicBezTo>
                    <a:pt x="1023925" y="11695"/>
                    <a:pt x="1025460" y="10671"/>
                    <a:pt x="1027981" y="10525"/>
                  </a:cubicBezTo>
                  <a:cubicBezTo>
                    <a:pt x="1029845" y="10671"/>
                    <a:pt x="1031819" y="11695"/>
                    <a:pt x="1033902" y="13595"/>
                  </a:cubicBezTo>
                  <a:cubicBezTo>
                    <a:pt x="1035985" y="15495"/>
                    <a:pt x="1037520" y="17396"/>
                    <a:pt x="1038506" y="19296"/>
                  </a:cubicBezTo>
                  <a:cubicBezTo>
                    <a:pt x="1045889" y="13120"/>
                    <a:pt x="1059630" y="8369"/>
                    <a:pt x="1079730" y="5043"/>
                  </a:cubicBezTo>
                  <a:cubicBezTo>
                    <a:pt x="1099830" y="1718"/>
                    <a:pt x="1113571" y="37"/>
                    <a:pt x="1120953" y="0"/>
                  </a:cubicBezTo>
                  <a:close/>
                </a:path>
              </a:pathLst>
            </a:custGeom>
            <a:gradFill flip="none" rotWithShape="1">
              <a:gsLst>
                <a:gs pos="0">
                  <a:schemeClr val="accent1"/>
                </a:gs>
                <a:gs pos="100000">
                  <a:schemeClr val="accent1">
                    <a:alpha val="20000"/>
                  </a:scheme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nvGrpSpPr>
          <p:cNvPr id="12" name="组合 11"/>
          <p:cNvGrpSpPr/>
          <p:nvPr/>
        </p:nvGrpSpPr>
        <p:grpSpPr>
          <a:xfrm>
            <a:off x="6210304" y="3939582"/>
            <a:ext cx="1000894" cy="581223"/>
            <a:chOff x="499191" y="5020184"/>
            <a:chExt cx="2541977" cy="1476136"/>
          </a:xfrm>
        </p:grpSpPr>
        <p:sp>
          <p:nvSpPr>
            <p:cNvPr id="13" name="文本框 12"/>
            <p:cNvSpPr txBox="1"/>
            <p:nvPr/>
          </p:nvSpPr>
          <p:spPr>
            <a:xfrm rot="20320663">
              <a:off x="499191" y="5136461"/>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33000"/>
                </a:lnSpc>
                <a:buClrTx/>
                <a:buSzTx/>
                <a:buFontTx/>
                <a:buNone/>
                <a:defRPr/>
              </a:pPr>
              <a:endParaRPr kumimoji="0" lang="zh-CN" altLang="en-US" sz="9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1389171" y="5020184"/>
              <a:ext cx="1651997" cy="1476136"/>
            </a:xfrm>
            <a:custGeom>
              <a:avLst/>
              <a:gdLst/>
              <a:ahLst/>
              <a:cxnLst/>
              <a:rect l="l" t="t" r="r" b="b"/>
              <a:pathLst>
                <a:path w="1808568" h="1616040">
                  <a:moveTo>
                    <a:pt x="642033" y="1531434"/>
                  </a:moveTo>
                  <a:cubicBezTo>
                    <a:pt x="651170" y="1531726"/>
                    <a:pt x="662279" y="1532895"/>
                    <a:pt x="675363" y="1534942"/>
                  </a:cubicBezTo>
                  <a:cubicBezTo>
                    <a:pt x="688446" y="1536989"/>
                    <a:pt x="701310" y="1538158"/>
                    <a:pt x="713955" y="1538450"/>
                  </a:cubicBezTo>
                  <a:cubicBezTo>
                    <a:pt x="714393" y="1531762"/>
                    <a:pt x="719656" y="1531105"/>
                    <a:pt x="729743" y="1536477"/>
                  </a:cubicBezTo>
                  <a:cubicBezTo>
                    <a:pt x="739829" y="1541849"/>
                    <a:pt x="746846" y="1546015"/>
                    <a:pt x="750793" y="1548975"/>
                  </a:cubicBezTo>
                  <a:cubicBezTo>
                    <a:pt x="750500" y="1551497"/>
                    <a:pt x="748892" y="1553032"/>
                    <a:pt x="745969" y="1553580"/>
                  </a:cubicBezTo>
                  <a:cubicBezTo>
                    <a:pt x="743045" y="1554128"/>
                    <a:pt x="740560" y="1554348"/>
                    <a:pt x="738513" y="1554238"/>
                  </a:cubicBezTo>
                  <a:cubicBezTo>
                    <a:pt x="730473" y="1554896"/>
                    <a:pt x="725503" y="1557527"/>
                    <a:pt x="723603" y="1562132"/>
                  </a:cubicBezTo>
                  <a:cubicBezTo>
                    <a:pt x="721702" y="1566737"/>
                    <a:pt x="718487" y="1569368"/>
                    <a:pt x="713955" y="1570026"/>
                  </a:cubicBezTo>
                  <a:cubicBezTo>
                    <a:pt x="706755" y="1569660"/>
                    <a:pt x="699227" y="1569076"/>
                    <a:pt x="691370" y="1568272"/>
                  </a:cubicBezTo>
                  <a:cubicBezTo>
                    <a:pt x="683512" y="1567467"/>
                    <a:pt x="676423" y="1568637"/>
                    <a:pt x="670100" y="1571780"/>
                  </a:cubicBezTo>
                  <a:cubicBezTo>
                    <a:pt x="670137" y="1572767"/>
                    <a:pt x="670064" y="1573863"/>
                    <a:pt x="669881" y="1575069"/>
                  </a:cubicBezTo>
                  <a:cubicBezTo>
                    <a:pt x="669698" y="1576275"/>
                    <a:pt x="669186" y="1576933"/>
                    <a:pt x="668346" y="1577042"/>
                  </a:cubicBezTo>
                  <a:cubicBezTo>
                    <a:pt x="666628" y="1576787"/>
                    <a:pt x="665240" y="1575544"/>
                    <a:pt x="664180" y="1573315"/>
                  </a:cubicBezTo>
                  <a:cubicBezTo>
                    <a:pt x="663120" y="1571085"/>
                    <a:pt x="662170" y="1569404"/>
                    <a:pt x="661329" y="1568272"/>
                  </a:cubicBezTo>
                  <a:cubicBezTo>
                    <a:pt x="655920" y="1568454"/>
                    <a:pt x="651389" y="1567650"/>
                    <a:pt x="647734" y="1565859"/>
                  </a:cubicBezTo>
                  <a:cubicBezTo>
                    <a:pt x="644080" y="1564069"/>
                    <a:pt x="642179" y="1560195"/>
                    <a:pt x="642033" y="1554238"/>
                  </a:cubicBezTo>
                  <a:close/>
                  <a:moveTo>
                    <a:pt x="792455" y="1485167"/>
                  </a:moveTo>
                  <a:cubicBezTo>
                    <a:pt x="788288" y="1484692"/>
                    <a:pt x="786096" y="1486080"/>
                    <a:pt x="785877" y="1489333"/>
                  </a:cubicBezTo>
                  <a:lnTo>
                    <a:pt x="806927" y="1487579"/>
                  </a:lnTo>
                  <a:cubicBezTo>
                    <a:pt x="801445" y="1486446"/>
                    <a:pt x="796621" y="1485642"/>
                    <a:pt x="792455" y="1485167"/>
                  </a:cubicBezTo>
                  <a:close/>
                  <a:moveTo>
                    <a:pt x="1101630" y="1440216"/>
                  </a:moveTo>
                  <a:cubicBezTo>
                    <a:pt x="1101630" y="1442043"/>
                    <a:pt x="1102069" y="1443651"/>
                    <a:pt x="1102946" y="1445040"/>
                  </a:cubicBezTo>
                  <a:cubicBezTo>
                    <a:pt x="1103823" y="1446429"/>
                    <a:pt x="1105139" y="1447159"/>
                    <a:pt x="1106893" y="1447233"/>
                  </a:cubicBezTo>
                  <a:cubicBezTo>
                    <a:pt x="1108355" y="1446940"/>
                    <a:pt x="1108939" y="1445771"/>
                    <a:pt x="1108647" y="1443724"/>
                  </a:cubicBezTo>
                  <a:cubicBezTo>
                    <a:pt x="1108355" y="1441678"/>
                    <a:pt x="1107185" y="1440508"/>
                    <a:pt x="1105139" y="1440216"/>
                  </a:cubicBezTo>
                  <a:close/>
                  <a:moveTo>
                    <a:pt x="952524" y="1434953"/>
                  </a:moveTo>
                  <a:cubicBezTo>
                    <a:pt x="949345" y="1434771"/>
                    <a:pt x="945179" y="1435136"/>
                    <a:pt x="940026" y="1436050"/>
                  </a:cubicBezTo>
                  <a:cubicBezTo>
                    <a:pt x="934873" y="1436963"/>
                    <a:pt x="932022" y="1439521"/>
                    <a:pt x="931474" y="1443724"/>
                  </a:cubicBezTo>
                  <a:lnTo>
                    <a:pt x="917441" y="1443724"/>
                  </a:lnTo>
                  <a:lnTo>
                    <a:pt x="919195" y="1459512"/>
                  </a:lnTo>
                  <a:cubicBezTo>
                    <a:pt x="914955" y="1459731"/>
                    <a:pt x="911155" y="1460608"/>
                    <a:pt x="907792" y="1462143"/>
                  </a:cubicBezTo>
                  <a:cubicBezTo>
                    <a:pt x="904430" y="1463678"/>
                    <a:pt x="900630" y="1464555"/>
                    <a:pt x="896390" y="1464774"/>
                  </a:cubicBezTo>
                  <a:lnTo>
                    <a:pt x="892882" y="1459512"/>
                  </a:lnTo>
                  <a:lnTo>
                    <a:pt x="889374" y="1464774"/>
                  </a:lnTo>
                  <a:lnTo>
                    <a:pt x="871832" y="1459512"/>
                  </a:lnTo>
                  <a:lnTo>
                    <a:pt x="857798" y="1471791"/>
                  </a:lnTo>
                  <a:lnTo>
                    <a:pt x="819206" y="1482316"/>
                  </a:lnTo>
                  <a:cubicBezTo>
                    <a:pt x="818914" y="1484363"/>
                    <a:pt x="817744" y="1485532"/>
                    <a:pt x="815698" y="1485825"/>
                  </a:cubicBezTo>
                  <a:lnTo>
                    <a:pt x="863061" y="1482316"/>
                  </a:lnTo>
                  <a:lnTo>
                    <a:pt x="880603" y="1470037"/>
                  </a:lnTo>
                  <a:lnTo>
                    <a:pt x="905161" y="1471791"/>
                  </a:lnTo>
                  <a:lnTo>
                    <a:pt x="917441" y="1463020"/>
                  </a:lnTo>
                  <a:cubicBezTo>
                    <a:pt x="923324" y="1463386"/>
                    <a:pt x="930414" y="1463093"/>
                    <a:pt x="938710" y="1462143"/>
                  </a:cubicBezTo>
                  <a:cubicBezTo>
                    <a:pt x="947006" y="1461193"/>
                    <a:pt x="952780" y="1457392"/>
                    <a:pt x="956033" y="1450741"/>
                  </a:cubicBezTo>
                  <a:cubicBezTo>
                    <a:pt x="962903" y="1451910"/>
                    <a:pt x="967581" y="1451764"/>
                    <a:pt x="970066" y="1450302"/>
                  </a:cubicBezTo>
                  <a:cubicBezTo>
                    <a:pt x="972551" y="1448841"/>
                    <a:pt x="973721" y="1444309"/>
                    <a:pt x="973575" y="1436707"/>
                  </a:cubicBezTo>
                  <a:close/>
                  <a:moveTo>
                    <a:pt x="698167" y="1398115"/>
                  </a:moveTo>
                  <a:lnTo>
                    <a:pt x="673609" y="1408640"/>
                  </a:lnTo>
                  <a:lnTo>
                    <a:pt x="656067" y="1408640"/>
                  </a:lnTo>
                  <a:lnTo>
                    <a:pt x="645542" y="1415657"/>
                  </a:lnTo>
                  <a:cubicBezTo>
                    <a:pt x="651425" y="1415913"/>
                    <a:pt x="660708" y="1415401"/>
                    <a:pt x="673389" y="1414122"/>
                  </a:cubicBezTo>
                  <a:cubicBezTo>
                    <a:pt x="686071" y="1412843"/>
                    <a:pt x="693160" y="1409262"/>
                    <a:pt x="694659" y="1403378"/>
                  </a:cubicBezTo>
                  <a:cubicBezTo>
                    <a:pt x="695938" y="1403451"/>
                    <a:pt x="698204" y="1403305"/>
                    <a:pt x="701456" y="1402939"/>
                  </a:cubicBezTo>
                  <a:cubicBezTo>
                    <a:pt x="704709" y="1402574"/>
                    <a:pt x="706536" y="1401551"/>
                    <a:pt x="706938" y="1399869"/>
                  </a:cubicBezTo>
                  <a:cubicBezTo>
                    <a:pt x="706792" y="1399029"/>
                    <a:pt x="705769" y="1398517"/>
                    <a:pt x="703868" y="1398335"/>
                  </a:cubicBezTo>
                  <a:cubicBezTo>
                    <a:pt x="701968" y="1398152"/>
                    <a:pt x="700068" y="1398079"/>
                    <a:pt x="698167" y="1398115"/>
                  </a:cubicBezTo>
                  <a:close/>
                  <a:moveTo>
                    <a:pt x="1291082" y="1359523"/>
                  </a:moveTo>
                  <a:cubicBezTo>
                    <a:pt x="1288378" y="1359743"/>
                    <a:pt x="1285893" y="1361058"/>
                    <a:pt x="1283627" y="1363470"/>
                  </a:cubicBezTo>
                  <a:cubicBezTo>
                    <a:pt x="1281361" y="1365882"/>
                    <a:pt x="1279753" y="1368075"/>
                    <a:pt x="1278803" y="1370048"/>
                  </a:cubicBezTo>
                  <a:cubicBezTo>
                    <a:pt x="1273760" y="1370450"/>
                    <a:pt x="1269374" y="1372278"/>
                    <a:pt x="1265647" y="1375530"/>
                  </a:cubicBezTo>
                  <a:cubicBezTo>
                    <a:pt x="1261919" y="1378783"/>
                    <a:pt x="1257534" y="1381048"/>
                    <a:pt x="1252490" y="1382328"/>
                  </a:cubicBezTo>
                  <a:lnTo>
                    <a:pt x="1254245" y="1391099"/>
                  </a:lnTo>
                  <a:cubicBezTo>
                    <a:pt x="1259873" y="1389819"/>
                    <a:pt x="1263527" y="1387554"/>
                    <a:pt x="1265208" y="1384301"/>
                  </a:cubicBezTo>
                  <a:cubicBezTo>
                    <a:pt x="1266889" y="1381048"/>
                    <a:pt x="1269667" y="1379221"/>
                    <a:pt x="1273541" y="1378819"/>
                  </a:cubicBezTo>
                  <a:lnTo>
                    <a:pt x="1292837" y="1363032"/>
                  </a:lnTo>
                  <a:cubicBezTo>
                    <a:pt x="1293129" y="1360985"/>
                    <a:pt x="1292544" y="1359815"/>
                    <a:pt x="1291082" y="1359523"/>
                  </a:cubicBezTo>
                  <a:close/>
                  <a:moveTo>
                    <a:pt x="801664" y="1359523"/>
                  </a:moveTo>
                  <a:cubicBezTo>
                    <a:pt x="799581" y="1362922"/>
                    <a:pt x="798485" y="1365334"/>
                    <a:pt x="798375" y="1366759"/>
                  </a:cubicBezTo>
                  <a:cubicBezTo>
                    <a:pt x="798265" y="1368184"/>
                    <a:pt x="795853" y="1369281"/>
                    <a:pt x="791139" y="1370048"/>
                  </a:cubicBezTo>
                  <a:lnTo>
                    <a:pt x="784122" y="1378819"/>
                  </a:lnTo>
                  <a:cubicBezTo>
                    <a:pt x="776777" y="1378271"/>
                    <a:pt x="771733" y="1378929"/>
                    <a:pt x="768992" y="1380793"/>
                  </a:cubicBezTo>
                  <a:cubicBezTo>
                    <a:pt x="766252" y="1382657"/>
                    <a:pt x="762524" y="1383753"/>
                    <a:pt x="757810" y="1384082"/>
                  </a:cubicBezTo>
                  <a:cubicBezTo>
                    <a:pt x="755105" y="1384045"/>
                    <a:pt x="752181" y="1384118"/>
                    <a:pt x="749039" y="1384301"/>
                  </a:cubicBezTo>
                  <a:cubicBezTo>
                    <a:pt x="745896" y="1384484"/>
                    <a:pt x="742972" y="1384995"/>
                    <a:pt x="740268" y="1385836"/>
                  </a:cubicBezTo>
                  <a:cubicBezTo>
                    <a:pt x="742022" y="1388431"/>
                    <a:pt x="749039" y="1390258"/>
                    <a:pt x="761318" y="1391318"/>
                  </a:cubicBezTo>
                  <a:cubicBezTo>
                    <a:pt x="773597" y="1392378"/>
                    <a:pt x="780614" y="1392889"/>
                    <a:pt x="782368" y="1392853"/>
                  </a:cubicBezTo>
                  <a:lnTo>
                    <a:pt x="796402" y="1378819"/>
                  </a:lnTo>
                  <a:cubicBezTo>
                    <a:pt x="799143" y="1378819"/>
                    <a:pt x="801993" y="1378381"/>
                    <a:pt x="804953" y="1377504"/>
                  </a:cubicBezTo>
                  <a:cubicBezTo>
                    <a:pt x="807913" y="1376627"/>
                    <a:pt x="810326" y="1375311"/>
                    <a:pt x="812189" y="1373557"/>
                  </a:cubicBezTo>
                  <a:cubicBezTo>
                    <a:pt x="811970" y="1370121"/>
                    <a:pt x="810654" y="1367344"/>
                    <a:pt x="808242" y="1365224"/>
                  </a:cubicBezTo>
                  <a:cubicBezTo>
                    <a:pt x="805830" y="1363105"/>
                    <a:pt x="803638" y="1361204"/>
                    <a:pt x="801664" y="1359523"/>
                  </a:cubicBezTo>
                  <a:close/>
                  <a:moveTo>
                    <a:pt x="892882" y="1343736"/>
                  </a:moveTo>
                  <a:lnTo>
                    <a:pt x="892882" y="1345490"/>
                  </a:lnTo>
                  <a:cubicBezTo>
                    <a:pt x="893284" y="1347902"/>
                    <a:pt x="895111" y="1348779"/>
                    <a:pt x="898364" y="1348121"/>
                  </a:cubicBezTo>
                  <a:cubicBezTo>
                    <a:pt x="901616" y="1347463"/>
                    <a:pt x="903882" y="1346586"/>
                    <a:pt x="905161" y="1345490"/>
                  </a:cubicBezTo>
                  <a:close/>
                  <a:moveTo>
                    <a:pt x="956033" y="1322685"/>
                  </a:moveTo>
                  <a:lnTo>
                    <a:pt x="949016" y="1331456"/>
                  </a:lnTo>
                  <a:lnTo>
                    <a:pt x="931474" y="1331456"/>
                  </a:lnTo>
                  <a:lnTo>
                    <a:pt x="924457" y="1334965"/>
                  </a:lnTo>
                  <a:cubicBezTo>
                    <a:pt x="923251" y="1334855"/>
                    <a:pt x="921278" y="1335074"/>
                    <a:pt x="918537" y="1335622"/>
                  </a:cubicBezTo>
                  <a:cubicBezTo>
                    <a:pt x="915796" y="1336171"/>
                    <a:pt x="914261" y="1337706"/>
                    <a:pt x="913932" y="1340227"/>
                  </a:cubicBezTo>
                  <a:cubicBezTo>
                    <a:pt x="914188" y="1341068"/>
                    <a:pt x="915431" y="1341579"/>
                    <a:pt x="917660" y="1341762"/>
                  </a:cubicBezTo>
                  <a:cubicBezTo>
                    <a:pt x="919889" y="1341945"/>
                    <a:pt x="921570" y="1342018"/>
                    <a:pt x="922703" y="1341981"/>
                  </a:cubicBezTo>
                  <a:cubicBezTo>
                    <a:pt x="927271" y="1341689"/>
                    <a:pt x="936992" y="1339642"/>
                    <a:pt x="951866" y="1335842"/>
                  </a:cubicBezTo>
                  <a:cubicBezTo>
                    <a:pt x="966741" y="1332041"/>
                    <a:pt x="975146" y="1328240"/>
                    <a:pt x="977083" y="1324439"/>
                  </a:cubicBezTo>
                  <a:close/>
                  <a:moveTo>
                    <a:pt x="1005150" y="1310406"/>
                  </a:moveTo>
                  <a:cubicBezTo>
                    <a:pt x="1005077" y="1311539"/>
                    <a:pt x="1005223" y="1313220"/>
                    <a:pt x="1005588" y="1315449"/>
                  </a:cubicBezTo>
                  <a:cubicBezTo>
                    <a:pt x="1005954" y="1317679"/>
                    <a:pt x="1006977" y="1318921"/>
                    <a:pt x="1008658" y="1319177"/>
                  </a:cubicBezTo>
                  <a:cubicBezTo>
                    <a:pt x="1009499" y="1318958"/>
                    <a:pt x="1010010" y="1318081"/>
                    <a:pt x="1010193" y="1316546"/>
                  </a:cubicBezTo>
                  <a:cubicBezTo>
                    <a:pt x="1010376" y="1315011"/>
                    <a:pt x="1010449" y="1314134"/>
                    <a:pt x="1010412" y="1313914"/>
                  </a:cubicBezTo>
                  <a:cubicBezTo>
                    <a:pt x="1010120" y="1311868"/>
                    <a:pt x="1008951" y="1310698"/>
                    <a:pt x="1006904" y="1310406"/>
                  </a:cubicBezTo>
                  <a:close/>
                  <a:moveTo>
                    <a:pt x="1417384" y="1236730"/>
                  </a:moveTo>
                  <a:cubicBezTo>
                    <a:pt x="1415337" y="1237022"/>
                    <a:pt x="1412414" y="1238192"/>
                    <a:pt x="1408613" y="1240238"/>
                  </a:cubicBezTo>
                  <a:cubicBezTo>
                    <a:pt x="1408613" y="1243747"/>
                    <a:pt x="1410367" y="1245501"/>
                    <a:pt x="1413876" y="1245501"/>
                  </a:cubicBezTo>
                  <a:cubicBezTo>
                    <a:pt x="1415922" y="1245209"/>
                    <a:pt x="1418846" y="1244039"/>
                    <a:pt x="1422647" y="1241993"/>
                  </a:cubicBezTo>
                  <a:cubicBezTo>
                    <a:pt x="1422647" y="1238484"/>
                    <a:pt x="1420892" y="1236730"/>
                    <a:pt x="1417384" y="1236730"/>
                  </a:cubicBezTo>
                  <a:close/>
                  <a:moveTo>
                    <a:pt x="1555965" y="1191121"/>
                  </a:moveTo>
                  <a:lnTo>
                    <a:pt x="1529652" y="1192875"/>
                  </a:lnTo>
                  <a:cubicBezTo>
                    <a:pt x="1529067" y="1197626"/>
                    <a:pt x="1526728" y="1200842"/>
                    <a:pt x="1522635" y="1202523"/>
                  </a:cubicBezTo>
                  <a:cubicBezTo>
                    <a:pt x="1518542" y="1204204"/>
                    <a:pt x="1516203" y="1207421"/>
                    <a:pt x="1515618" y="1212171"/>
                  </a:cubicBezTo>
                  <a:cubicBezTo>
                    <a:pt x="1522635" y="1214218"/>
                    <a:pt x="1529652" y="1215387"/>
                    <a:pt x="1536669" y="1215680"/>
                  </a:cubicBezTo>
                  <a:cubicBezTo>
                    <a:pt x="1539263" y="1215387"/>
                    <a:pt x="1541091" y="1213779"/>
                    <a:pt x="1542151" y="1210856"/>
                  </a:cubicBezTo>
                  <a:cubicBezTo>
                    <a:pt x="1543210" y="1207932"/>
                    <a:pt x="1543722" y="1205447"/>
                    <a:pt x="1543685" y="1203400"/>
                  </a:cubicBezTo>
                  <a:cubicBezTo>
                    <a:pt x="1544197" y="1199052"/>
                    <a:pt x="1546244" y="1197224"/>
                    <a:pt x="1549825" y="1197919"/>
                  </a:cubicBezTo>
                  <a:cubicBezTo>
                    <a:pt x="1553407" y="1198613"/>
                    <a:pt x="1555453" y="1196347"/>
                    <a:pt x="1555965" y="1191121"/>
                  </a:cubicBezTo>
                  <a:close/>
                  <a:moveTo>
                    <a:pt x="1575261" y="1163054"/>
                  </a:moveTo>
                  <a:cubicBezTo>
                    <a:pt x="1574420" y="1163310"/>
                    <a:pt x="1573909" y="1164553"/>
                    <a:pt x="1573726" y="1166782"/>
                  </a:cubicBezTo>
                  <a:cubicBezTo>
                    <a:pt x="1573543" y="1169011"/>
                    <a:pt x="1573470" y="1170692"/>
                    <a:pt x="1573507" y="1171825"/>
                  </a:cubicBezTo>
                  <a:cubicBezTo>
                    <a:pt x="1571460" y="1172739"/>
                    <a:pt x="1568975" y="1173981"/>
                    <a:pt x="1566051" y="1175553"/>
                  </a:cubicBezTo>
                  <a:cubicBezTo>
                    <a:pt x="1563128" y="1177124"/>
                    <a:pt x="1561520" y="1178805"/>
                    <a:pt x="1561227" y="1180596"/>
                  </a:cubicBezTo>
                  <a:cubicBezTo>
                    <a:pt x="1561556" y="1182277"/>
                    <a:pt x="1563091" y="1183300"/>
                    <a:pt x="1565832" y="1183666"/>
                  </a:cubicBezTo>
                  <a:cubicBezTo>
                    <a:pt x="1568573" y="1184031"/>
                    <a:pt x="1570546" y="1184178"/>
                    <a:pt x="1571752" y="1184104"/>
                  </a:cubicBezTo>
                  <a:cubicBezTo>
                    <a:pt x="1574274" y="1183812"/>
                    <a:pt x="1575809" y="1182204"/>
                    <a:pt x="1576357" y="1179280"/>
                  </a:cubicBezTo>
                  <a:cubicBezTo>
                    <a:pt x="1576905" y="1176357"/>
                    <a:pt x="1577125" y="1173872"/>
                    <a:pt x="1577015" y="1171825"/>
                  </a:cubicBezTo>
                  <a:cubicBezTo>
                    <a:pt x="1577052" y="1171460"/>
                    <a:pt x="1576978" y="1169998"/>
                    <a:pt x="1576796" y="1167440"/>
                  </a:cubicBezTo>
                  <a:cubicBezTo>
                    <a:pt x="1576613" y="1164881"/>
                    <a:pt x="1576101" y="1163420"/>
                    <a:pt x="1575261" y="1163054"/>
                  </a:cubicBezTo>
                  <a:close/>
                  <a:moveTo>
                    <a:pt x="1736646" y="999915"/>
                  </a:moveTo>
                  <a:cubicBezTo>
                    <a:pt x="1738546" y="999915"/>
                    <a:pt x="1740447" y="1000353"/>
                    <a:pt x="1742347" y="1001230"/>
                  </a:cubicBezTo>
                  <a:cubicBezTo>
                    <a:pt x="1744248" y="1002108"/>
                    <a:pt x="1745271" y="1003423"/>
                    <a:pt x="1745417" y="1005177"/>
                  </a:cubicBezTo>
                  <a:cubicBezTo>
                    <a:pt x="1745124" y="1007772"/>
                    <a:pt x="1743517" y="1009599"/>
                    <a:pt x="1740593" y="1010659"/>
                  </a:cubicBezTo>
                  <a:cubicBezTo>
                    <a:pt x="1737669" y="1011719"/>
                    <a:pt x="1735184" y="1012231"/>
                    <a:pt x="1733138" y="1012194"/>
                  </a:cubicBezTo>
                  <a:close/>
                  <a:moveTo>
                    <a:pt x="792893" y="912205"/>
                  </a:moveTo>
                  <a:cubicBezTo>
                    <a:pt x="801372" y="912498"/>
                    <a:pt x="805465" y="917176"/>
                    <a:pt x="805173" y="926239"/>
                  </a:cubicBezTo>
                  <a:cubicBezTo>
                    <a:pt x="805063" y="927920"/>
                    <a:pt x="804405" y="928943"/>
                    <a:pt x="803199" y="929309"/>
                  </a:cubicBezTo>
                  <a:cubicBezTo>
                    <a:pt x="801993" y="929674"/>
                    <a:pt x="800897" y="929820"/>
                    <a:pt x="799910" y="929747"/>
                  </a:cubicBezTo>
                  <a:cubicBezTo>
                    <a:pt x="795817" y="929272"/>
                    <a:pt x="790847" y="928907"/>
                    <a:pt x="784999" y="928651"/>
                  </a:cubicBezTo>
                  <a:cubicBezTo>
                    <a:pt x="779152" y="928395"/>
                    <a:pt x="775936" y="931100"/>
                    <a:pt x="775351" y="936764"/>
                  </a:cubicBezTo>
                  <a:lnTo>
                    <a:pt x="775351" y="938518"/>
                  </a:lnTo>
                  <a:cubicBezTo>
                    <a:pt x="768371" y="938189"/>
                    <a:pt x="763036" y="937532"/>
                    <a:pt x="759344" y="936545"/>
                  </a:cubicBezTo>
                  <a:cubicBezTo>
                    <a:pt x="755653" y="935558"/>
                    <a:pt x="753388" y="930953"/>
                    <a:pt x="752547" y="922731"/>
                  </a:cubicBezTo>
                  <a:cubicBezTo>
                    <a:pt x="756494" y="923937"/>
                    <a:pt x="760879" y="924594"/>
                    <a:pt x="765703" y="924704"/>
                  </a:cubicBezTo>
                  <a:cubicBezTo>
                    <a:pt x="770527" y="924814"/>
                    <a:pt x="773159" y="922402"/>
                    <a:pt x="773597" y="917468"/>
                  </a:cubicBezTo>
                  <a:lnTo>
                    <a:pt x="773597" y="913960"/>
                  </a:lnTo>
                  <a:close/>
                  <a:moveTo>
                    <a:pt x="884111" y="822742"/>
                  </a:moveTo>
                  <a:cubicBezTo>
                    <a:pt x="884038" y="823802"/>
                    <a:pt x="884184" y="825190"/>
                    <a:pt x="884550" y="826908"/>
                  </a:cubicBezTo>
                  <a:cubicBezTo>
                    <a:pt x="884915" y="828626"/>
                    <a:pt x="885938" y="829576"/>
                    <a:pt x="887619" y="829759"/>
                  </a:cubicBezTo>
                  <a:cubicBezTo>
                    <a:pt x="889666" y="829466"/>
                    <a:pt x="890835" y="828297"/>
                    <a:pt x="891128" y="826250"/>
                  </a:cubicBezTo>
                  <a:close/>
                  <a:moveTo>
                    <a:pt x="1156010" y="808708"/>
                  </a:moveTo>
                  <a:cubicBezTo>
                    <a:pt x="1148701" y="809001"/>
                    <a:pt x="1142269" y="811924"/>
                    <a:pt x="1136714" y="817479"/>
                  </a:cubicBezTo>
                  <a:cubicBezTo>
                    <a:pt x="1129697" y="817187"/>
                    <a:pt x="1122680" y="816017"/>
                    <a:pt x="1115664" y="813971"/>
                  </a:cubicBezTo>
                  <a:lnTo>
                    <a:pt x="1120926" y="828004"/>
                  </a:lnTo>
                  <a:cubicBezTo>
                    <a:pt x="1128857" y="825446"/>
                    <a:pt x="1137116" y="823546"/>
                    <a:pt x="1145704" y="822303"/>
                  </a:cubicBezTo>
                  <a:cubicBezTo>
                    <a:pt x="1154292" y="821061"/>
                    <a:pt x="1162990" y="820037"/>
                    <a:pt x="1171798" y="819233"/>
                  </a:cubicBezTo>
                  <a:cubicBezTo>
                    <a:pt x="1171578" y="814958"/>
                    <a:pt x="1169824" y="812107"/>
                    <a:pt x="1166535" y="810682"/>
                  </a:cubicBezTo>
                  <a:cubicBezTo>
                    <a:pt x="1163246" y="809257"/>
                    <a:pt x="1159738" y="808599"/>
                    <a:pt x="1156010" y="808708"/>
                  </a:cubicBezTo>
                  <a:close/>
                  <a:moveTo>
                    <a:pt x="1268278" y="796429"/>
                  </a:moveTo>
                  <a:cubicBezTo>
                    <a:pt x="1268899" y="799755"/>
                    <a:pt x="1272042" y="801436"/>
                    <a:pt x="1277707" y="801472"/>
                  </a:cubicBezTo>
                  <a:cubicBezTo>
                    <a:pt x="1283371" y="801509"/>
                    <a:pt x="1287830" y="800997"/>
                    <a:pt x="1291082" y="799937"/>
                  </a:cubicBezTo>
                  <a:close/>
                  <a:moveTo>
                    <a:pt x="1334937" y="791166"/>
                  </a:moveTo>
                  <a:lnTo>
                    <a:pt x="1334937" y="803446"/>
                  </a:lnTo>
                  <a:lnTo>
                    <a:pt x="1347216" y="810463"/>
                  </a:lnTo>
                  <a:lnTo>
                    <a:pt x="1364758" y="812217"/>
                  </a:lnTo>
                  <a:cubicBezTo>
                    <a:pt x="1364978" y="809622"/>
                    <a:pt x="1366293" y="807795"/>
                    <a:pt x="1368705" y="806735"/>
                  </a:cubicBezTo>
                  <a:cubicBezTo>
                    <a:pt x="1371117" y="805675"/>
                    <a:pt x="1373310" y="805163"/>
                    <a:pt x="1375283" y="805200"/>
                  </a:cubicBezTo>
                  <a:cubicBezTo>
                    <a:pt x="1375064" y="798476"/>
                    <a:pt x="1370240" y="794382"/>
                    <a:pt x="1360811" y="792921"/>
                  </a:cubicBezTo>
                  <a:cubicBezTo>
                    <a:pt x="1351383" y="791459"/>
                    <a:pt x="1343927" y="790874"/>
                    <a:pt x="1338445" y="791166"/>
                  </a:cubicBezTo>
                  <a:close/>
                  <a:moveTo>
                    <a:pt x="1305116" y="785904"/>
                  </a:moveTo>
                  <a:cubicBezTo>
                    <a:pt x="1301608" y="785904"/>
                    <a:pt x="1299853" y="787658"/>
                    <a:pt x="1299853" y="791166"/>
                  </a:cubicBezTo>
                  <a:lnTo>
                    <a:pt x="1305116" y="805200"/>
                  </a:lnTo>
                  <a:cubicBezTo>
                    <a:pt x="1305043" y="806187"/>
                    <a:pt x="1305189" y="807283"/>
                    <a:pt x="1305554" y="808489"/>
                  </a:cubicBezTo>
                  <a:cubicBezTo>
                    <a:pt x="1305920" y="809695"/>
                    <a:pt x="1306943" y="810353"/>
                    <a:pt x="1308624" y="810463"/>
                  </a:cubicBezTo>
                  <a:cubicBezTo>
                    <a:pt x="1309574" y="810280"/>
                    <a:pt x="1310744" y="809330"/>
                    <a:pt x="1312133" y="807612"/>
                  </a:cubicBezTo>
                  <a:cubicBezTo>
                    <a:pt x="1313521" y="805894"/>
                    <a:pt x="1314691" y="804506"/>
                    <a:pt x="1315641" y="803446"/>
                  </a:cubicBezTo>
                  <a:cubicBezTo>
                    <a:pt x="1316701" y="803519"/>
                    <a:pt x="1318090" y="803373"/>
                    <a:pt x="1319807" y="803007"/>
                  </a:cubicBezTo>
                  <a:cubicBezTo>
                    <a:pt x="1321525" y="802642"/>
                    <a:pt x="1322475" y="801619"/>
                    <a:pt x="1322658" y="799937"/>
                  </a:cubicBezTo>
                  <a:cubicBezTo>
                    <a:pt x="1322256" y="797050"/>
                    <a:pt x="1319990" y="794054"/>
                    <a:pt x="1315860" y="790947"/>
                  </a:cubicBezTo>
                  <a:cubicBezTo>
                    <a:pt x="1311731" y="787841"/>
                    <a:pt x="1308149" y="786160"/>
                    <a:pt x="1305116" y="785904"/>
                  </a:cubicBezTo>
                  <a:close/>
                  <a:moveTo>
                    <a:pt x="1270032" y="745558"/>
                  </a:moveTo>
                  <a:lnTo>
                    <a:pt x="1270032" y="747312"/>
                  </a:lnTo>
                  <a:cubicBezTo>
                    <a:pt x="1269923" y="749285"/>
                    <a:pt x="1270142" y="751478"/>
                    <a:pt x="1270690" y="753890"/>
                  </a:cubicBezTo>
                  <a:cubicBezTo>
                    <a:pt x="1271238" y="756302"/>
                    <a:pt x="1272773" y="757618"/>
                    <a:pt x="1275295" y="757837"/>
                  </a:cubicBezTo>
                  <a:cubicBezTo>
                    <a:pt x="1276208" y="757654"/>
                    <a:pt x="1277012" y="756704"/>
                    <a:pt x="1277707" y="754986"/>
                  </a:cubicBezTo>
                  <a:cubicBezTo>
                    <a:pt x="1278401" y="753269"/>
                    <a:pt x="1278767" y="751880"/>
                    <a:pt x="1278803" y="750820"/>
                  </a:cubicBezTo>
                  <a:cubicBezTo>
                    <a:pt x="1279169" y="750930"/>
                    <a:pt x="1280630" y="751149"/>
                    <a:pt x="1283189" y="751478"/>
                  </a:cubicBezTo>
                  <a:cubicBezTo>
                    <a:pt x="1285747" y="751807"/>
                    <a:pt x="1287209" y="751588"/>
                    <a:pt x="1287574" y="750820"/>
                  </a:cubicBezTo>
                  <a:close/>
                  <a:moveTo>
                    <a:pt x="1550702" y="584172"/>
                  </a:moveTo>
                  <a:cubicBezTo>
                    <a:pt x="1548509" y="586146"/>
                    <a:pt x="1545440" y="588777"/>
                    <a:pt x="1541493" y="592066"/>
                  </a:cubicBezTo>
                  <a:cubicBezTo>
                    <a:pt x="1537546" y="595355"/>
                    <a:pt x="1535353" y="597987"/>
                    <a:pt x="1534914" y="599960"/>
                  </a:cubicBezTo>
                  <a:cubicBezTo>
                    <a:pt x="1535207" y="601422"/>
                    <a:pt x="1536376" y="602007"/>
                    <a:pt x="1538423" y="601714"/>
                  </a:cubicBezTo>
                  <a:cubicBezTo>
                    <a:pt x="1542224" y="605223"/>
                    <a:pt x="1546901" y="606977"/>
                    <a:pt x="1552456" y="606977"/>
                  </a:cubicBezTo>
                  <a:cubicBezTo>
                    <a:pt x="1554503" y="606684"/>
                    <a:pt x="1555672" y="605515"/>
                    <a:pt x="1555965" y="603468"/>
                  </a:cubicBezTo>
                  <a:lnTo>
                    <a:pt x="1555965" y="599960"/>
                  </a:lnTo>
                  <a:lnTo>
                    <a:pt x="1569998" y="585927"/>
                  </a:lnTo>
                  <a:close/>
                  <a:moveTo>
                    <a:pt x="1661216" y="557859"/>
                  </a:moveTo>
                  <a:lnTo>
                    <a:pt x="1675249" y="564876"/>
                  </a:lnTo>
                  <a:cubicBezTo>
                    <a:pt x="1673020" y="571381"/>
                    <a:pt x="1668708" y="578544"/>
                    <a:pt x="1662312" y="586365"/>
                  </a:cubicBezTo>
                  <a:cubicBezTo>
                    <a:pt x="1655917" y="594186"/>
                    <a:pt x="1650289" y="600472"/>
                    <a:pt x="1645428" y="605223"/>
                  </a:cubicBezTo>
                  <a:lnTo>
                    <a:pt x="1631395" y="603468"/>
                  </a:lnTo>
                  <a:cubicBezTo>
                    <a:pt x="1632418" y="598754"/>
                    <a:pt x="1633880" y="595903"/>
                    <a:pt x="1635780" y="594917"/>
                  </a:cubicBezTo>
                  <a:cubicBezTo>
                    <a:pt x="1637681" y="593930"/>
                    <a:pt x="1639143" y="591518"/>
                    <a:pt x="1640166" y="587681"/>
                  </a:cubicBezTo>
                  <a:cubicBezTo>
                    <a:pt x="1646415" y="587206"/>
                    <a:pt x="1651458" y="583770"/>
                    <a:pt x="1655296" y="577375"/>
                  </a:cubicBezTo>
                  <a:cubicBezTo>
                    <a:pt x="1659133" y="570979"/>
                    <a:pt x="1661106" y="564474"/>
                    <a:pt x="1661216" y="557859"/>
                  </a:cubicBezTo>
                  <a:close/>
                  <a:moveTo>
                    <a:pt x="1578769" y="557859"/>
                  </a:moveTo>
                  <a:cubicBezTo>
                    <a:pt x="1579062" y="561075"/>
                    <a:pt x="1580231" y="563414"/>
                    <a:pt x="1582278" y="564876"/>
                  </a:cubicBezTo>
                  <a:cubicBezTo>
                    <a:pt x="1583959" y="564767"/>
                    <a:pt x="1584982" y="564109"/>
                    <a:pt x="1585347" y="562903"/>
                  </a:cubicBezTo>
                  <a:cubicBezTo>
                    <a:pt x="1585713" y="561697"/>
                    <a:pt x="1585859" y="560600"/>
                    <a:pt x="1585786" y="559614"/>
                  </a:cubicBezTo>
                  <a:close/>
                  <a:moveTo>
                    <a:pt x="1727875" y="454362"/>
                  </a:moveTo>
                  <a:lnTo>
                    <a:pt x="1727875" y="457871"/>
                  </a:lnTo>
                  <a:cubicBezTo>
                    <a:pt x="1727839" y="459771"/>
                    <a:pt x="1728350" y="461672"/>
                    <a:pt x="1729410" y="463572"/>
                  </a:cubicBezTo>
                  <a:cubicBezTo>
                    <a:pt x="1730470" y="465472"/>
                    <a:pt x="1732297" y="466496"/>
                    <a:pt x="1734892" y="466642"/>
                  </a:cubicBezTo>
                  <a:close/>
                  <a:moveTo>
                    <a:pt x="1699808" y="438575"/>
                  </a:moveTo>
                  <a:cubicBezTo>
                    <a:pt x="1699516" y="442887"/>
                    <a:pt x="1698346" y="446980"/>
                    <a:pt x="1696300" y="450854"/>
                  </a:cubicBezTo>
                  <a:cubicBezTo>
                    <a:pt x="1694253" y="454728"/>
                    <a:pt x="1693084" y="458821"/>
                    <a:pt x="1692791" y="463133"/>
                  </a:cubicBezTo>
                  <a:lnTo>
                    <a:pt x="1692791" y="480675"/>
                  </a:lnTo>
                  <a:lnTo>
                    <a:pt x="1708579" y="473659"/>
                  </a:lnTo>
                  <a:lnTo>
                    <a:pt x="1708579" y="463133"/>
                  </a:lnTo>
                  <a:lnTo>
                    <a:pt x="1713842" y="456117"/>
                  </a:lnTo>
                  <a:cubicBezTo>
                    <a:pt x="1713696" y="452535"/>
                    <a:pt x="1712234" y="449173"/>
                    <a:pt x="1709456" y="446030"/>
                  </a:cubicBezTo>
                  <a:cubicBezTo>
                    <a:pt x="1706679" y="442887"/>
                    <a:pt x="1703463" y="440402"/>
                    <a:pt x="1699808" y="438575"/>
                  </a:cubicBezTo>
                  <a:close/>
                  <a:moveTo>
                    <a:pt x="1745417" y="424541"/>
                  </a:moveTo>
                  <a:cubicBezTo>
                    <a:pt x="1743444" y="424761"/>
                    <a:pt x="1741251" y="426076"/>
                    <a:pt x="1738839" y="428488"/>
                  </a:cubicBezTo>
                  <a:cubicBezTo>
                    <a:pt x="1736427" y="430900"/>
                    <a:pt x="1735111" y="433093"/>
                    <a:pt x="1734892" y="435066"/>
                  </a:cubicBezTo>
                  <a:cubicBezTo>
                    <a:pt x="1735075" y="436747"/>
                    <a:pt x="1736025" y="437771"/>
                    <a:pt x="1737742" y="438136"/>
                  </a:cubicBezTo>
                  <a:cubicBezTo>
                    <a:pt x="1739460" y="438502"/>
                    <a:pt x="1740849" y="438648"/>
                    <a:pt x="1741909" y="438575"/>
                  </a:cubicBezTo>
                  <a:cubicBezTo>
                    <a:pt x="1743736" y="438611"/>
                    <a:pt x="1745344" y="438100"/>
                    <a:pt x="1746732" y="437040"/>
                  </a:cubicBezTo>
                  <a:cubicBezTo>
                    <a:pt x="1748121" y="435980"/>
                    <a:pt x="1748852" y="434153"/>
                    <a:pt x="1748925" y="431558"/>
                  </a:cubicBezTo>
                  <a:cubicBezTo>
                    <a:pt x="1748998" y="430498"/>
                    <a:pt x="1748852" y="429109"/>
                    <a:pt x="1748487" y="427392"/>
                  </a:cubicBezTo>
                  <a:cubicBezTo>
                    <a:pt x="1748121" y="425674"/>
                    <a:pt x="1747098" y="424724"/>
                    <a:pt x="1745417" y="424541"/>
                  </a:cubicBezTo>
                  <a:close/>
                  <a:moveTo>
                    <a:pt x="1750679" y="410508"/>
                  </a:moveTo>
                  <a:cubicBezTo>
                    <a:pt x="1750716" y="411568"/>
                    <a:pt x="1751081" y="412956"/>
                    <a:pt x="1751776" y="414674"/>
                  </a:cubicBezTo>
                  <a:cubicBezTo>
                    <a:pt x="1752470" y="416392"/>
                    <a:pt x="1753274" y="417342"/>
                    <a:pt x="1754188" y="417525"/>
                  </a:cubicBezTo>
                  <a:cubicBezTo>
                    <a:pt x="1755028" y="417451"/>
                    <a:pt x="1755540" y="417159"/>
                    <a:pt x="1755723" y="416647"/>
                  </a:cubicBezTo>
                  <a:cubicBezTo>
                    <a:pt x="1755905" y="416136"/>
                    <a:pt x="1755978" y="415843"/>
                    <a:pt x="1755942" y="415770"/>
                  </a:cubicBezTo>
                  <a:cubicBezTo>
                    <a:pt x="1755942" y="412262"/>
                    <a:pt x="1754188" y="410508"/>
                    <a:pt x="1750679" y="410508"/>
                  </a:cubicBezTo>
                  <a:close/>
                  <a:moveTo>
                    <a:pt x="1736646" y="394720"/>
                  </a:moveTo>
                  <a:cubicBezTo>
                    <a:pt x="1729337" y="395012"/>
                    <a:pt x="1722905" y="395743"/>
                    <a:pt x="1717350" y="396913"/>
                  </a:cubicBezTo>
                  <a:cubicBezTo>
                    <a:pt x="1711795" y="398082"/>
                    <a:pt x="1708872" y="403199"/>
                    <a:pt x="1708579" y="412262"/>
                  </a:cubicBezTo>
                  <a:cubicBezTo>
                    <a:pt x="1708469" y="414235"/>
                    <a:pt x="1708689" y="416428"/>
                    <a:pt x="1709237" y="418840"/>
                  </a:cubicBezTo>
                  <a:cubicBezTo>
                    <a:pt x="1709785" y="421252"/>
                    <a:pt x="1711320" y="422568"/>
                    <a:pt x="1713842" y="422787"/>
                  </a:cubicBezTo>
                  <a:cubicBezTo>
                    <a:pt x="1719177" y="421946"/>
                    <a:pt x="1723855" y="417927"/>
                    <a:pt x="1727875" y="410727"/>
                  </a:cubicBezTo>
                  <a:cubicBezTo>
                    <a:pt x="1731895" y="403528"/>
                    <a:pt x="1734819" y="398192"/>
                    <a:pt x="1736646" y="394720"/>
                  </a:cubicBezTo>
                  <a:close/>
                  <a:moveTo>
                    <a:pt x="1741909" y="373670"/>
                  </a:moveTo>
                  <a:cubicBezTo>
                    <a:pt x="1742055" y="376191"/>
                    <a:pt x="1743078" y="377726"/>
                    <a:pt x="1744978" y="378275"/>
                  </a:cubicBezTo>
                  <a:cubicBezTo>
                    <a:pt x="1746879" y="378823"/>
                    <a:pt x="1748779" y="379042"/>
                    <a:pt x="1750679" y="378932"/>
                  </a:cubicBezTo>
                  <a:lnTo>
                    <a:pt x="1755942" y="378932"/>
                  </a:lnTo>
                  <a:cubicBezTo>
                    <a:pt x="1755723" y="376411"/>
                    <a:pt x="1754407" y="374876"/>
                    <a:pt x="1751995" y="374328"/>
                  </a:cubicBezTo>
                  <a:cubicBezTo>
                    <a:pt x="1749583" y="373779"/>
                    <a:pt x="1747390" y="373560"/>
                    <a:pt x="1745417" y="373670"/>
                  </a:cubicBezTo>
                  <a:close/>
                  <a:moveTo>
                    <a:pt x="877094" y="345603"/>
                  </a:moveTo>
                  <a:lnTo>
                    <a:pt x="864815" y="347357"/>
                  </a:lnTo>
                  <a:lnTo>
                    <a:pt x="864815" y="354374"/>
                  </a:lnTo>
                  <a:cubicBezTo>
                    <a:pt x="864778" y="354593"/>
                    <a:pt x="864851" y="355470"/>
                    <a:pt x="865034" y="357005"/>
                  </a:cubicBezTo>
                  <a:cubicBezTo>
                    <a:pt x="865217" y="358540"/>
                    <a:pt x="865729" y="359417"/>
                    <a:pt x="866569" y="359636"/>
                  </a:cubicBezTo>
                  <a:cubicBezTo>
                    <a:pt x="870078" y="359344"/>
                    <a:pt x="873586" y="358174"/>
                    <a:pt x="877094" y="356128"/>
                  </a:cubicBezTo>
                  <a:cubicBezTo>
                    <a:pt x="880603" y="354081"/>
                    <a:pt x="884111" y="352912"/>
                    <a:pt x="887619" y="352620"/>
                  </a:cubicBezTo>
                  <a:cubicBezTo>
                    <a:pt x="887510" y="350025"/>
                    <a:pt x="886413" y="348198"/>
                    <a:pt x="884330" y="347138"/>
                  </a:cubicBezTo>
                  <a:cubicBezTo>
                    <a:pt x="882247" y="346078"/>
                    <a:pt x="879835" y="345566"/>
                    <a:pt x="877094" y="345603"/>
                  </a:cubicBezTo>
                  <a:close/>
                  <a:moveTo>
                    <a:pt x="1373529" y="317536"/>
                  </a:moveTo>
                  <a:lnTo>
                    <a:pt x="1373529" y="319290"/>
                  </a:lnTo>
                  <a:cubicBezTo>
                    <a:pt x="1373968" y="321702"/>
                    <a:pt x="1376161" y="322579"/>
                    <a:pt x="1380107" y="321921"/>
                  </a:cubicBezTo>
                  <a:cubicBezTo>
                    <a:pt x="1384054" y="321263"/>
                    <a:pt x="1387124" y="320386"/>
                    <a:pt x="1389317" y="319290"/>
                  </a:cubicBezTo>
                  <a:close/>
                  <a:moveTo>
                    <a:pt x="1187585" y="317536"/>
                  </a:moveTo>
                  <a:lnTo>
                    <a:pt x="1170044" y="319290"/>
                  </a:lnTo>
                  <a:cubicBezTo>
                    <a:pt x="1170044" y="321994"/>
                    <a:pt x="1169605" y="324918"/>
                    <a:pt x="1168728" y="328061"/>
                  </a:cubicBezTo>
                  <a:cubicBezTo>
                    <a:pt x="1167851" y="331204"/>
                    <a:pt x="1166535" y="334127"/>
                    <a:pt x="1164781" y="336832"/>
                  </a:cubicBezTo>
                  <a:cubicBezTo>
                    <a:pt x="1165402" y="337672"/>
                    <a:pt x="1168107" y="338184"/>
                    <a:pt x="1172894" y="338367"/>
                  </a:cubicBezTo>
                  <a:cubicBezTo>
                    <a:pt x="1177682" y="338550"/>
                    <a:pt x="1180825" y="338623"/>
                    <a:pt x="1182323" y="338586"/>
                  </a:cubicBezTo>
                  <a:close/>
                  <a:moveTo>
                    <a:pt x="873586" y="317536"/>
                  </a:moveTo>
                  <a:cubicBezTo>
                    <a:pt x="868031" y="317243"/>
                    <a:pt x="865107" y="319582"/>
                    <a:pt x="864815" y="324553"/>
                  </a:cubicBezTo>
                  <a:cubicBezTo>
                    <a:pt x="861051" y="324918"/>
                    <a:pt x="858931" y="326380"/>
                    <a:pt x="858456" y="328938"/>
                  </a:cubicBezTo>
                  <a:cubicBezTo>
                    <a:pt x="857981" y="331496"/>
                    <a:pt x="855423" y="332958"/>
                    <a:pt x="850781" y="333323"/>
                  </a:cubicBezTo>
                  <a:cubicBezTo>
                    <a:pt x="845482" y="335187"/>
                    <a:pt x="838539" y="338476"/>
                    <a:pt x="829950" y="343191"/>
                  </a:cubicBezTo>
                  <a:cubicBezTo>
                    <a:pt x="821362" y="347905"/>
                    <a:pt x="816611" y="353387"/>
                    <a:pt x="815698" y="359636"/>
                  </a:cubicBezTo>
                  <a:lnTo>
                    <a:pt x="815698" y="361391"/>
                  </a:lnTo>
                  <a:lnTo>
                    <a:pt x="836748" y="354374"/>
                  </a:lnTo>
                  <a:cubicBezTo>
                    <a:pt x="837917" y="349915"/>
                    <a:pt x="842595" y="346992"/>
                    <a:pt x="850781" y="345603"/>
                  </a:cubicBezTo>
                  <a:cubicBezTo>
                    <a:pt x="858968" y="344214"/>
                    <a:pt x="863645" y="339536"/>
                    <a:pt x="864815" y="331569"/>
                  </a:cubicBezTo>
                  <a:lnTo>
                    <a:pt x="885865" y="317536"/>
                  </a:lnTo>
                  <a:close/>
                  <a:moveTo>
                    <a:pt x="1231440" y="314027"/>
                  </a:moveTo>
                  <a:cubicBezTo>
                    <a:pt x="1231806" y="317280"/>
                    <a:pt x="1233706" y="318669"/>
                    <a:pt x="1237141" y="318194"/>
                  </a:cubicBezTo>
                  <a:cubicBezTo>
                    <a:pt x="1240576" y="317719"/>
                    <a:pt x="1243354" y="316915"/>
                    <a:pt x="1245474" y="315782"/>
                  </a:cubicBezTo>
                  <a:close/>
                  <a:moveTo>
                    <a:pt x="920949" y="308765"/>
                  </a:moveTo>
                  <a:lnTo>
                    <a:pt x="915686" y="312273"/>
                  </a:lnTo>
                  <a:cubicBezTo>
                    <a:pt x="914407" y="312200"/>
                    <a:pt x="912141" y="312346"/>
                    <a:pt x="908889" y="312712"/>
                  </a:cubicBezTo>
                  <a:cubicBezTo>
                    <a:pt x="905636" y="313077"/>
                    <a:pt x="903809" y="314101"/>
                    <a:pt x="903407" y="315782"/>
                  </a:cubicBezTo>
                  <a:cubicBezTo>
                    <a:pt x="903809" y="317463"/>
                    <a:pt x="905636" y="318486"/>
                    <a:pt x="908889" y="318851"/>
                  </a:cubicBezTo>
                  <a:cubicBezTo>
                    <a:pt x="912141" y="319217"/>
                    <a:pt x="914407" y="319363"/>
                    <a:pt x="915686" y="319290"/>
                  </a:cubicBezTo>
                  <a:close/>
                  <a:moveTo>
                    <a:pt x="1378792" y="303502"/>
                  </a:moveTo>
                  <a:cubicBezTo>
                    <a:pt x="1378792" y="305330"/>
                    <a:pt x="1379230" y="306938"/>
                    <a:pt x="1380107" y="308326"/>
                  </a:cubicBezTo>
                  <a:cubicBezTo>
                    <a:pt x="1380985" y="309715"/>
                    <a:pt x="1382300" y="310446"/>
                    <a:pt x="1384054" y="310519"/>
                  </a:cubicBezTo>
                  <a:cubicBezTo>
                    <a:pt x="1384968" y="310409"/>
                    <a:pt x="1385772" y="309752"/>
                    <a:pt x="1386466" y="308546"/>
                  </a:cubicBezTo>
                  <a:cubicBezTo>
                    <a:pt x="1387161" y="307340"/>
                    <a:pt x="1387526" y="306243"/>
                    <a:pt x="1387563" y="305257"/>
                  </a:cubicBezTo>
                  <a:close/>
                  <a:moveTo>
                    <a:pt x="1343708" y="292977"/>
                  </a:moveTo>
                  <a:cubicBezTo>
                    <a:pt x="1344695" y="295097"/>
                    <a:pt x="1346230" y="297874"/>
                    <a:pt x="1348313" y="301310"/>
                  </a:cubicBezTo>
                  <a:cubicBezTo>
                    <a:pt x="1350396" y="304745"/>
                    <a:pt x="1352369" y="306645"/>
                    <a:pt x="1354233" y="307011"/>
                  </a:cubicBezTo>
                  <a:cubicBezTo>
                    <a:pt x="1355074" y="306901"/>
                    <a:pt x="1355585" y="306243"/>
                    <a:pt x="1355768" y="305037"/>
                  </a:cubicBezTo>
                  <a:cubicBezTo>
                    <a:pt x="1355951" y="303831"/>
                    <a:pt x="1356024" y="302735"/>
                    <a:pt x="1355987" y="301748"/>
                  </a:cubicBezTo>
                  <a:cubicBezTo>
                    <a:pt x="1356426" y="301858"/>
                    <a:pt x="1358180" y="302077"/>
                    <a:pt x="1361250" y="302406"/>
                  </a:cubicBezTo>
                  <a:cubicBezTo>
                    <a:pt x="1364320" y="302735"/>
                    <a:pt x="1366074" y="302516"/>
                    <a:pt x="1366513" y="301748"/>
                  </a:cubicBezTo>
                  <a:cubicBezTo>
                    <a:pt x="1365782" y="300615"/>
                    <a:pt x="1362419" y="298934"/>
                    <a:pt x="1356426" y="296705"/>
                  </a:cubicBezTo>
                  <a:cubicBezTo>
                    <a:pt x="1350432" y="294476"/>
                    <a:pt x="1346193" y="293233"/>
                    <a:pt x="1343708" y="292977"/>
                  </a:cubicBezTo>
                  <a:close/>
                  <a:moveTo>
                    <a:pt x="1287574" y="292977"/>
                  </a:moveTo>
                  <a:cubicBezTo>
                    <a:pt x="1287903" y="298167"/>
                    <a:pt x="1290315" y="301821"/>
                    <a:pt x="1294810" y="303941"/>
                  </a:cubicBezTo>
                  <a:cubicBezTo>
                    <a:pt x="1299305" y="306060"/>
                    <a:pt x="1303910" y="307084"/>
                    <a:pt x="1308624" y="307011"/>
                  </a:cubicBezTo>
                  <a:cubicBezTo>
                    <a:pt x="1311219" y="306865"/>
                    <a:pt x="1313046" y="305841"/>
                    <a:pt x="1314106" y="303941"/>
                  </a:cubicBezTo>
                  <a:cubicBezTo>
                    <a:pt x="1315166" y="302040"/>
                    <a:pt x="1315678" y="300140"/>
                    <a:pt x="1315641" y="298240"/>
                  </a:cubicBezTo>
                  <a:lnTo>
                    <a:pt x="1313887" y="292977"/>
                  </a:lnTo>
                  <a:close/>
                  <a:moveTo>
                    <a:pt x="956033" y="285960"/>
                  </a:moveTo>
                  <a:cubicBezTo>
                    <a:pt x="955448" y="291625"/>
                    <a:pt x="953109" y="293452"/>
                    <a:pt x="949016" y="291442"/>
                  </a:cubicBezTo>
                  <a:cubicBezTo>
                    <a:pt x="944923" y="289432"/>
                    <a:pt x="942584" y="291698"/>
                    <a:pt x="941999" y="298240"/>
                  </a:cubicBezTo>
                  <a:lnTo>
                    <a:pt x="938491" y="307011"/>
                  </a:lnTo>
                  <a:lnTo>
                    <a:pt x="943753" y="298240"/>
                  </a:lnTo>
                  <a:lnTo>
                    <a:pt x="971820" y="299994"/>
                  </a:lnTo>
                  <a:close/>
                  <a:moveTo>
                    <a:pt x="1068301" y="273681"/>
                  </a:moveTo>
                  <a:cubicBezTo>
                    <a:pt x="1067497" y="273754"/>
                    <a:pt x="1066912" y="274047"/>
                    <a:pt x="1066546" y="274558"/>
                  </a:cubicBezTo>
                  <a:cubicBezTo>
                    <a:pt x="1066181" y="275070"/>
                    <a:pt x="1065596" y="275362"/>
                    <a:pt x="1064792" y="275435"/>
                  </a:cubicBezTo>
                  <a:lnTo>
                    <a:pt x="1064792" y="277189"/>
                  </a:lnTo>
                  <a:cubicBezTo>
                    <a:pt x="1064719" y="278103"/>
                    <a:pt x="1064865" y="278907"/>
                    <a:pt x="1065231" y="279602"/>
                  </a:cubicBezTo>
                  <a:cubicBezTo>
                    <a:pt x="1065596" y="280296"/>
                    <a:pt x="1066620" y="280661"/>
                    <a:pt x="1068301" y="280698"/>
                  </a:cubicBezTo>
                  <a:cubicBezTo>
                    <a:pt x="1070347" y="280405"/>
                    <a:pt x="1071517" y="279236"/>
                    <a:pt x="1071809" y="277189"/>
                  </a:cubicBezTo>
                  <a:cubicBezTo>
                    <a:pt x="1071517" y="275143"/>
                    <a:pt x="1070347" y="273974"/>
                    <a:pt x="1068301" y="273681"/>
                  </a:cubicBezTo>
                  <a:close/>
                  <a:moveTo>
                    <a:pt x="1377038" y="28"/>
                  </a:moveTo>
                  <a:lnTo>
                    <a:pt x="1380546" y="5290"/>
                  </a:lnTo>
                  <a:cubicBezTo>
                    <a:pt x="1395055" y="5035"/>
                    <a:pt x="1416032" y="5108"/>
                    <a:pt x="1443478" y="5510"/>
                  </a:cubicBezTo>
                  <a:cubicBezTo>
                    <a:pt x="1470923" y="5912"/>
                    <a:pt x="1491462" y="8177"/>
                    <a:pt x="1505093" y="12307"/>
                  </a:cubicBezTo>
                  <a:cubicBezTo>
                    <a:pt x="1506774" y="16802"/>
                    <a:pt x="1511745" y="20530"/>
                    <a:pt x="1520004" y="23490"/>
                  </a:cubicBezTo>
                  <a:cubicBezTo>
                    <a:pt x="1528263" y="26450"/>
                    <a:pt x="1534988" y="27985"/>
                    <a:pt x="1540177" y="28095"/>
                  </a:cubicBezTo>
                  <a:cubicBezTo>
                    <a:pt x="1550593" y="28131"/>
                    <a:pt x="1560460" y="28935"/>
                    <a:pt x="1569779" y="30507"/>
                  </a:cubicBezTo>
                  <a:cubicBezTo>
                    <a:pt x="1579098" y="32078"/>
                    <a:pt x="1588527" y="34198"/>
                    <a:pt x="1598065" y="36866"/>
                  </a:cubicBezTo>
                  <a:cubicBezTo>
                    <a:pt x="1598248" y="40374"/>
                    <a:pt x="1599637" y="43005"/>
                    <a:pt x="1602231" y="44760"/>
                  </a:cubicBezTo>
                  <a:cubicBezTo>
                    <a:pt x="1604826" y="46514"/>
                    <a:pt x="1607530" y="47391"/>
                    <a:pt x="1610345" y="47391"/>
                  </a:cubicBezTo>
                  <a:cubicBezTo>
                    <a:pt x="1614840" y="46989"/>
                    <a:pt x="1618567" y="46916"/>
                    <a:pt x="1621528" y="47172"/>
                  </a:cubicBezTo>
                  <a:cubicBezTo>
                    <a:pt x="1624488" y="47427"/>
                    <a:pt x="1626023" y="50424"/>
                    <a:pt x="1626132" y="56162"/>
                  </a:cubicBezTo>
                  <a:lnTo>
                    <a:pt x="1626132" y="59670"/>
                  </a:lnTo>
                  <a:cubicBezTo>
                    <a:pt x="1638412" y="63471"/>
                    <a:pt x="1650691" y="64640"/>
                    <a:pt x="1662970" y="63179"/>
                  </a:cubicBezTo>
                  <a:lnTo>
                    <a:pt x="1669987" y="70195"/>
                  </a:lnTo>
                  <a:cubicBezTo>
                    <a:pt x="1675981" y="71474"/>
                    <a:pt x="1681535" y="73740"/>
                    <a:pt x="1686652" y="76993"/>
                  </a:cubicBezTo>
                  <a:cubicBezTo>
                    <a:pt x="1691768" y="80245"/>
                    <a:pt x="1697323" y="82073"/>
                    <a:pt x="1703316" y="82475"/>
                  </a:cubicBezTo>
                  <a:cubicBezTo>
                    <a:pt x="1707738" y="82402"/>
                    <a:pt x="1711174" y="83425"/>
                    <a:pt x="1713622" y="85544"/>
                  </a:cubicBezTo>
                  <a:cubicBezTo>
                    <a:pt x="1716071" y="87664"/>
                    <a:pt x="1717313" y="91319"/>
                    <a:pt x="1717350" y="96508"/>
                  </a:cubicBezTo>
                  <a:lnTo>
                    <a:pt x="1717350" y="98262"/>
                  </a:lnTo>
                  <a:lnTo>
                    <a:pt x="1729629" y="108787"/>
                  </a:lnTo>
                  <a:cubicBezTo>
                    <a:pt x="1729081" y="114452"/>
                    <a:pt x="1729739" y="118034"/>
                    <a:pt x="1731603" y="119532"/>
                  </a:cubicBezTo>
                  <a:cubicBezTo>
                    <a:pt x="1733467" y="121030"/>
                    <a:pt x="1734563" y="123296"/>
                    <a:pt x="1734892" y="126329"/>
                  </a:cubicBezTo>
                  <a:cubicBezTo>
                    <a:pt x="1734709" y="129107"/>
                    <a:pt x="1733759" y="132323"/>
                    <a:pt x="1732041" y="135977"/>
                  </a:cubicBezTo>
                  <a:cubicBezTo>
                    <a:pt x="1730324" y="139632"/>
                    <a:pt x="1728935" y="142848"/>
                    <a:pt x="1727875" y="145625"/>
                  </a:cubicBezTo>
                  <a:cubicBezTo>
                    <a:pt x="1730506" y="151400"/>
                    <a:pt x="1741470" y="163533"/>
                    <a:pt x="1760766" y="182025"/>
                  </a:cubicBezTo>
                  <a:cubicBezTo>
                    <a:pt x="1780062" y="200517"/>
                    <a:pt x="1791903" y="211773"/>
                    <a:pt x="1796288" y="215793"/>
                  </a:cubicBezTo>
                  <a:lnTo>
                    <a:pt x="1796288" y="252631"/>
                  </a:lnTo>
                  <a:cubicBezTo>
                    <a:pt x="1798616" y="256464"/>
                    <a:pt x="1800587" y="265755"/>
                    <a:pt x="1802200" y="280503"/>
                  </a:cubicBezTo>
                  <a:cubicBezTo>
                    <a:pt x="1803814" y="295251"/>
                    <a:pt x="1805135" y="309999"/>
                    <a:pt x="1806164" y="324747"/>
                  </a:cubicBezTo>
                  <a:cubicBezTo>
                    <a:pt x="1807192" y="339496"/>
                    <a:pt x="1807994" y="348786"/>
                    <a:pt x="1808568" y="352620"/>
                  </a:cubicBezTo>
                  <a:cubicBezTo>
                    <a:pt x="1804365" y="353168"/>
                    <a:pt x="1801807" y="356018"/>
                    <a:pt x="1800893" y="361171"/>
                  </a:cubicBezTo>
                  <a:cubicBezTo>
                    <a:pt x="1799980" y="366324"/>
                    <a:pt x="1799614" y="370490"/>
                    <a:pt x="1799797" y="373670"/>
                  </a:cubicBezTo>
                  <a:cubicBezTo>
                    <a:pt x="1800016" y="376849"/>
                    <a:pt x="1800016" y="381015"/>
                    <a:pt x="1799797" y="386168"/>
                  </a:cubicBezTo>
                  <a:cubicBezTo>
                    <a:pt x="1799577" y="391321"/>
                    <a:pt x="1797823" y="394172"/>
                    <a:pt x="1794534" y="394720"/>
                  </a:cubicBezTo>
                  <a:cubicBezTo>
                    <a:pt x="1791866" y="394574"/>
                    <a:pt x="1789747" y="394866"/>
                    <a:pt x="1788175" y="395597"/>
                  </a:cubicBezTo>
                  <a:cubicBezTo>
                    <a:pt x="1786604" y="396328"/>
                    <a:pt x="1785800" y="398375"/>
                    <a:pt x="1785763" y="401737"/>
                  </a:cubicBezTo>
                  <a:lnTo>
                    <a:pt x="1799797" y="415770"/>
                  </a:lnTo>
                  <a:cubicBezTo>
                    <a:pt x="1799870" y="418511"/>
                    <a:pt x="1799285" y="420923"/>
                    <a:pt x="1798042" y="423006"/>
                  </a:cubicBezTo>
                  <a:cubicBezTo>
                    <a:pt x="1796800" y="425089"/>
                    <a:pt x="1794461" y="426186"/>
                    <a:pt x="1791026" y="426295"/>
                  </a:cubicBezTo>
                  <a:lnTo>
                    <a:pt x="1785763" y="426295"/>
                  </a:lnTo>
                  <a:cubicBezTo>
                    <a:pt x="1784740" y="430498"/>
                    <a:pt x="1783278" y="433934"/>
                    <a:pt x="1781378" y="436601"/>
                  </a:cubicBezTo>
                  <a:cubicBezTo>
                    <a:pt x="1779477" y="439269"/>
                    <a:pt x="1778016" y="442266"/>
                    <a:pt x="1776992" y="445591"/>
                  </a:cubicBezTo>
                  <a:lnTo>
                    <a:pt x="1761204" y="461379"/>
                  </a:lnTo>
                  <a:cubicBezTo>
                    <a:pt x="1753895" y="461708"/>
                    <a:pt x="1748340" y="465874"/>
                    <a:pt x="1744540" y="473878"/>
                  </a:cubicBezTo>
                  <a:cubicBezTo>
                    <a:pt x="1740739" y="481881"/>
                    <a:pt x="1735184" y="486486"/>
                    <a:pt x="1727875" y="487692"/>
                  </a:cubicBezTo>
                  <a:lnTo>
                    <a:pt x="1719104" y="505234"/>
                  </a:lnTo>
                  <a:cubicBezTo>
                    <a:pt x="1713220" y="508633"/>
                    <a:pt x="1707885" y="513676"/>
                    <a:pt x="1703097" y="520364"/>
                  </a:cubicBezTo>
                  <a:cubicBezTo>
                    <a:pt x="1698310" y="527052"/>
                    <a:pt x="1692536" y="530779"/>
                    <a:pt x="1685775" y="531547"/>
                  </a:cubicBezTo>
                  <a:cubicBezTo>
                    <a:pt x="1683874" y="531437"/>
                    <a:pt x="1681974" y="531656"/>
                    <a:pt x="1680074" y="532204"/>
                  </a:cubicBezTo>
                  <a:cubicBezTo>
                    <a:pt x="1678173" y="532753"/>
                    <a:pt x="1677150" y="534288"/>
                    <a:pt x="1677004" y="536809"/>
                  </a:cubicBezTo>
                  <a:cubicBezTo>
                    <a:pt x="1677260" y="539477"/>
                    <a:pt x="1677186" y="541597"/>
                    <a:pt x="1676784" y="543168"/>
                  </a:cubicBezTo>
                  <a:cubicBezTo>
                    <a:pt x="1676382" y="544740"/>
                    <a:pt x="1674117" y="545544"/>
                    <a:pt x="1669987" y="545580"/>
                  </a:cubicBezTo>
                  <a:lnTo>
                    <a:pt x="1668233" y="545580"/>
                  </a:lnTo>
                  <a:lnTo>
                    <a:pt x="1631395" y="556105"/>
                  </a:lnTo>
                  <a:lnTo>
                    <a:pt x="1619115" y="594697"/>
                  </a:lnTo>
                  <a:cubicBezTo>
                    <a:pt x="1613816" y="594186"/>
                    <a:pt x="1609504" y="593893"/>
                    <a:pt x="1606178" y="593820"/>
                  </a:cubicBezTo>
                  <a:cubicBezTo>
                    <a:pt x="1602853" y="593747"/>
                    <a:pt x="1600733" y="596963"/>
                    <a:pt x="1599819" y="603468"/>
                  </a:cubicBezTo>
                  <a:lnTo>
                    <a:pt x="1591048" y="606977"/>
                  </a:lnTo>
                  <a:cubicBezTo>
                    <a:pt x="1591012" y="609023"/>
                    <a:pt x="1591524" y="611508"/>
                    <a:pt x="1592583" y="614432"/>
                  </a:cubicBezTo>
                  <a:cubicBezTo>
                    <a:pt x="1593643" y="617356"/>
                    <a:pt x="1595470" y="618964"/>
                    <a:pt x="1598065" y="619256"/>
                  </a:cubicBezTo>
                  <a:cubicBezTo>
                    <a:pt x="1600879" y="618927"/>
                    <a:pt x="1604022" y="617392"/>
                    <a:pt x="1607494" y="614651"/>
                  </a:cubicBezTo>
                  <a:cubicBezTo>
                    <a:pt x="1610966" y="611910"/>
                    <a:pt x="1613670" y="609937"/>
                    <a:pt x="1615607" y="608731"/>
                  </a:cubicBezTo>
                  <a:lnTo>
                    <a:pt x="1633149" y="615748"/>
                  </a:lnTo>
                  <a:lnTo>
                    <a:pt x="1626132" y="628027"/>
                  </a:lnTo>
                  <a:cubicBezTo>
                    <a:pt x="1624086" y="627917"/>
                    <a:pt x="1621601" y="628137"/>
                    <a:pt x="1618677" y="628685"/>
                  </a:cubicBezTo>
                  <a:cubicBezTo>
                    <a:pt x="1615753" y="629233"/>
                    <a:pt x="1614145" y="630768"/>
                    <a:pt x="1613853" y="633290"/>
                  </a:cubicBezTo>
                  <a:cubicBezTo>
                    <a:pt x="1613963" y="635007"/>
                    <a:pt x="1614620" y="636396"/>
                    <a:pt x="1615826" y="637456"/>
                  </a:cubicBezTo>
                  <a:cubicBezTo>
                    <a:pt x="1617032" y="638516"/>
                    <a:pt x="1618129" y="639466"/>
                    <a:pt x="1619115" y="640306"/>
                  </a:cubicBezTo>
                  <a:cubicBezTo>
                    <a:pt x="1623501" y="648273"/>
                    <a:pt x="1628325" y="656021"/>
                    <a:pt x="1633588" y="663549"/>
                  </a:cubicBezTo>
                  <a:cubicBezTo>
                    <a:pt x="1638850" y="671078"/>
                    <a:pt x="1644551" y="677948"/>
                    <a:pt x="1650691" y="684161"/>
                  </a:cubicBezTo>
                  <a:lnTo>
                    <a:pt x="1654199" y="701703"/>
                  </a:lnTo>
                  <a:lnTo>
                    <a:pt x="1666479" y="705211"/>
                  </a:lnTo>
                  <a:lnTo>
                    <a:pt x="1673495" y="710474"/>
                  </a:lnTo>
                  <a:lnTo>
                    <a:pt x="1671741" y="733278"/>
                  </a:lnTo>
                  <a:cubicBezTo>
                    <a:pt x="1677771" y="733826"/>
                    <a:pt x="1681937" y="734923"/>
                    <a:pt x="1684240" y="736567"/>
                  </a:cubicBezTo>
                  <a:cubicBezTo>
                    <a:pt x="1686542" y="738212"/>
                    <a:pt x="1687639" y="742378"/>
                    <a:pt x="1687529" y="749066"/>
                  </a:cubicBezTo>
                  <a:lnTo>
                    <a:pt x="1698054" y="761345"/>
                  </a:lnTo>
                  <a:lnTo>
                    <a:pt x="1715596" y="770116"/>
                  </a:lnTo>
                  <a:lnTo>
                    <a:pt x="1727875" y="784150"/>
                  </a:lnTo>
                  <a:cubicBezTo>
                    <a:pt x="1725975" y="785100"/>
                    <a:pt x="1724074" y="786708"/>
                    <a:pt x="1722174" y="788974"/>
                  </a:cubicBezTo>
                  <a:cubicBezTo>
                    <a:pt x="1720274" y="791240"/>
                    <a:pt x="1719250" y="793725"/>
                    <a:pt x="1719104" y="796429"/>
                  </a:cubicBezTo>
                  <a:cubicBezTo>
                    <a:pt x="1719104" y="798476"/>
                    <a:pt x="1720858" y="799645"/>
                    <a:pt x="1724367" y="799937"/>
                  </a:cubicBezTo>
                  <a:cubicBezTo>
                    <a:pt x="1725719" y="820111"/>
                    <a:pt x="1728277" y="840284"/>
                    <a:pt x="1732041" y="860457"/>
                  </a:cubicBezTo>
                  <a:cubicBezTo>
                    <a:pt x="1735805" y="880630"/>
                    <a:pt x="1737925" y="900803"/>
                    <a:pt x="1738400" y="920976"/>
                  </a:cubicBezTo>
                  <a:cubicBezTo>
                    <a:pt x="1737487" y="942027"/>
                    <a:pt x="1733174" y="962200"/>
                    <a:pt x="1725463" y="981496"/>
                  </a:cubicBezTo>
                  <a:cubicBezTo>
                    <a:pt x="1717752" y="1000792"/>
                    <a:pt x="1712124" y="1019211"/>
                    <a:pt x="1708579" y="1036753"/>
                  </a:cubicBezTo>
                  <a:lnTo>
                    <a:pt x="1694546" y="1054295"/>
                  </a:lnTo>
                  <a:cubicBezTo>
                    <a:pt x="1694253" y="1061165"/>
                    <a:pt x="1693084" y="1067597"/>
                    <a:pt x="1691037" y="1073591"/>
                  </a:cubicBezTo>
                  <a:cubicBezTo>
                    <a:pt x="1688991" y="1079584"/>
                    <a:pt x="1687821" y="1086016"/>
                    <a:pt x="1687529" y="1092887"/>
                  </a:cubicBezTo>
                  <a:lnTo>
                    <a:pt x="1671741" y="1096395"/>
                  </a:lnTo>
                  <a:cubicBezTo>
                    <a:pt x="1669183" y="1098990"/>
                    <a:pt x="1667283" y="1101694"/>
                    <a:pt x="1666040" y="1104508"/>
                  </a:cubicBezTo>
                  <a:cubicBezTo>
                    <a:pt x="1664797" y="1107322"/>
                    <a:pt x="1663774" y="1110465"/>
                    <a:pt x="1662970" y="1113937"/>
                  </a:cubicBezTo>
                  <a:cubicBezTo>
                    <a:pt x="1661326" y="1120954"/>
                    <a:pt x="1657598" y="1124901"/>
                    <a:pt x="1651787" y="1125778"/>
                  </a:cubicBezTo>
                  <a:cubicBezTo>
                    <a:pt x="1645976" y="1126655"/>
                    <a:pt x="1642687" y="1129725"/>
                    <a:pt x="1641920" y="1134987"/>
                  </a:cubicBezTo>
                  <a:cubicBezTo>
                    <a:pt x="1636146" y="1142808"/>
                    <a:pt x="1630152" y="1150848"/>
                    <a:pt x="1623940" y="1159107"/>
                  </a:cubicBezTo>
                  <a:cubicBezTo>
                    <a:pt x="1617727" y="1167367"/>
                    <a:pt x="1614365" y="1176284"/>
                    <a:pt x="1613853" y="1185859"/>
                  </a:cubicBezTo>
                  <a:cubicBezTo>
                    <a:pt x="1610856" y="1184762"/>
                    <a:pt x="1607202" y="1184324"/>
                    <a:pt x="1602889" y="1184543"/>
                  </a:cubicBezTo>
                  <a:cubicBezTo>
                    <a:pt x="1598577" y="1184762"/>
                    <a:pt x="1595799" y="1186955"/>
                    <a:pt x="1594557" y="1191121"/>
                  </a:cubicBezTo>
                  <a:cubicBezTo>
                    <a:pt x="1589842" y="1191414"/>
                    <a:pt x="1586992" y="1192583"/>
                    <a:pt x="1586005" y="1194630"/>
                  </a:cubicBezTo>
                  <a:cubicBezTo>
                    <a:pt x="1585018" y="1196676"/>
                    <a:pt x="1582606" y="1197846"/>
                    <a:pt x="1578769" y="1198138"/>
                  </a:cubicBezTo>
                  <a:lnTo>
                    <a:pt x="1571752" y="1205155"/>
                  </a:lnTo>
                  <a:cubicBezTo>
                    <a:pt x="1571862" y="1207128"/>
                    <a:pt x="1571643" y="1209321"/>
                    <a:pt x="1571095" y="1211733"/>
                  </a:cubicBezTo>
                  <a:cubicBezTo>
                    <a:pt x="1570546" y="1214145"/>
                    <a:pt x="1569012" y="1215460"/>
                    <a:pt x="1566490" y="1215680"/>
                  </a:cubicBezTo>
                  <a:lnTo>
                    <a:pt x="1564736" y="1215680"/>
                  </a:lnTo>
                  <a:lnTo>
                    <a:pt x="1540177" y="1249009"/>
                  </a:lnTo>
                  <a:cubicBezTo>
                    <a:pt x="1530346" y="1249192"/>
                    <a:pt x="1522818" y="1252774"/>
                    <a:pt x="1517592" y="1259754"/>
                  </a:cubicBezTo>
                  <a:cubicBezTo>
                    <a:pt x="1512366" y="1266734"/>
                    <a:pt x="1505276" y="1270754"/>
                    <a:pt x="1496322" y="1271814"/>
                  </a:cubicBezTo>
                  <a:lnTo>
                    <a:pt x="1484043" y="1277076"/>
                  </a:lnTo>
                  <a:lnTo>
                    <a:pt x="1473518" y="1291110"/>
                  </a:lnTo>
                  <a:lnTo>
                    <a:pt x="1443697" y="1305143"/>
                  </a:lnTo>
                  <a:cubicBezTo>
                    <a:pt x="1443624" y="1306898"/>
                    <a:pt x="1442893" y="1308213"/>
                    <a:pt x="1441504" y="1309090"/>
                  </a:cubicBezTo>
                  <a:cubicBezTo>
                    <a:pt x="1440115" y="1309967"/>
                    <a:pt x="1438507" y="1310406"/>
                    <a:pt x="1436680" y="1310406"/>
                  </a:cubicBezTo>
                  <a:lnTo>
                    <a:pt x="1427909" y="1308652"/>
                  </a:lnTo>
                  <a:lnTo>
                    <a:pt x="1417384" y="1326194"/>
                  </a:lnTo>
                  <a:cubicBezTo>
                    <a:pt x="1409527" y="1326998"/>
                    <a:pt x="1404630" y="1330214"/>
                    <a:pt x="1402693" y="1335842"/>
                  </a:cubicBezTo>
                  <a:cubicBezTo>
                    <a:pt x="1400756" y="1341470"/>
                    <a:pt x="1396297" y="1344686"/>
                    <a:pt x="1389317" y="1345490"/>
                  </a:cubicBezTo>
                  <a:cubicBezTo>
                    <a:pt x="1387417" y="1348084"/>
                    <a:pt x="1384639" y="1349912"/>
                    <a:pt x="1380985" y="1350972"/>
                  </a:cubicBezTo>
                  <a:cubicBezTo>
                    <a:pt x="1377330" y="1352031"/>
                    <a:pt x="1373675" y="1352543"/>
                    <a:pt x="1370021" y="1352506"/>
                  </a:cubicBezTo>
                  <a:cubicBezTo>
                    <a:pt x="1369911" y="1335038"/>
                    <a:pt x="1371446" y="1322174"/>
                    <a:pt x="1374626" y="1313914"/>
                  </a:cubicBezTo>
                  <a:cubicBezTo>
                    <a:pt x="1377805" y="1305655"/>
                    <a:pt x="1388549" y="1301562"/>
                    <a:pt x="1406859" y="1301635"/>
                  </a:cubicBezTo>
                  <a:lnTo>
                    <a:pt x="1415630" y="1289356"/>
                  </a:lnTo>
                  <a:lnTo>
                    <a:pt x="1443697" y="1280585"/>
                  </a:lnTo>
                  <a:cubicBezTo>
                    <a:pt x="1443660" y="1277844"/>
                    <a:pt x="1444172" y="1275432"/>
                    <a:pt x="1445232" y="1273349"/>
                  </a:cubicBezTo>
                  <a:cubicBezTo>
                    <a:pt x="1446292" y="1271266"/>
                    <a:pt x="1448119" y="1270169"/>
                    <a:pt x="1450713" y="1270060"/>
                  </a:cubicBezTo>
                  <a:lnTo>
                    <a:pt x="1464747" y="1271814"/>
                  </a:lnTo>
                  <a:cubicBezTo>
                    <a:pt x="1465661" y="1267319"/>
                    <a:pt x="1467342" y="1263152"/>
                    <a:pt x="1469790" y="1259315"/>
                  </a:cubicBezTo>
                  <a:cubicBezTo>
                    <a:pt x="1472239" y="1255478"/>
                    <a:pt x="1475236" y="1252627"/>
                    <a:pt x="1478781" y="1250764"/>
                  </a:cubicBezTo>
                  <a:cubicBezTo>
                    <a:pt x="1479987" y="1244916"/>
                    <a:pt x="1485030" y="1239946"/>
                    <a:pt x="1493910" y="1235853"/>
                  </a:cubicBezTo>
                  <a:cubicBezTo>
                    <a:pt x="1502791" y="1231760"/>
                    <a:pt x="1508273" y="1226790"/>
                    <a:pt x="1510356" y="1220942"/>
                  </a:cubicBezTo>
                  <a:lnTo>
                    <a:pt x="1489306" y="1224451"/>
                  </a:lnTo>
                  <a:cubicBezTo>
                    <a:pt x="1486638" y="1226278"/>
                    <a:pt x="1483641" y="1227886"/>
                    <a:pt x="1480315" y="1229275"/>
                  </a:cubicBezTo>
                  <a:cubicBezTo>
                    <a:pt x="1476990" y="1230663"/>
                    <a:pt x="1473554" y="1231394"/>
                    <a:pt x="1470010" y="1231468"/>
                  </a:cubicBezTo>
                  <a:lnTo>
                    <a:pt x="1459484" y="1249009"/>
                  </a:lnTo>
                  <a:cubicBezTo>
                    <a:pt x="1455830" y="1250837"/>
                    <a:pt x="1452614" y="1253322"/>
                    <a:pt x="1449836" y="1256465"/>
                  </a:cubicBezTo>
                  <a:cubicBezTo>
                    <a:pt x="1447059" y="1259608"/>
                    <a:pt x="1445597" y="1262970"/>
                    <a:pt x="1445451" y="1266551"/>
                  </a:cubicBezTo>
                  <a:lnTo>
                    <a:pt x="1406859" y="1278831"/>
                  </a:lnTo>
                  <a:cubicBezTo>
                    <a:pt x="1405689" y="1283618"/>
                    <a:pt x="1401012" y="1286761"/>
                    <a:pt x="1392825" y="1288259"/>
                  </a:cubicBezTo>
                  <a:cubicBezTo>
                    <a:pt x="1384639" y="1289758"/>
                    <a:pt x="1379961" y="1292462"/>
                    <a:pt x="1378792" y="1296372"/>
                  </a:cubicBezTo>
                  <a:lnTo>
                    <a:pt x="1378792" y="1298127"/>
                  </a:lnTo>
                  <a:cubicBezTo>
                    <a:pt x="1374553" y="1299991"/>
                    <a:pt x="1368998" y="1302841"/>
                    <a:pt x="1362127" y="1306678"/>
                  </a:cubicBezTo>
                  <a:cubicBezTo>
                    <a:pt x="1355257" y="1310516"/>
                    <a:pt x="1351456" y="1314682"/>
                    <a:pt x="1350725" y="1319177"/>
                  </a:cubicBezTo>
                  <a:lnTo>
                    <a:pt x="1320904" y="1333210"/>
                  </a:lnTo>
                  <a:lnTo>
                    <a:pt x="1306870" y="1352506"/>
                  </a:lnTo>
                  <a:cubicBezTo>
                    <a:pt x="1307126" y="1355101"/>
                    <a:pt x="1308807" y="1356928"/>
                    <a:pt x="1311913" y="1357988"/>
                  </a:cubicBezTo>
                  <a:cubicBezTo>
                    <a:pt x="1315020" y="1359048"/>
                    <a:pt x="1318016" y="1359560"/>
                    <a:pt x="1320904" y="1359523"/>
                  </a:cubicBezTo>
                  <a:cubicBezTo>
                    <a:pt x="1323791" y="1359450"/>
                    <a:pt x="1326787" y="1360035"/>
                    <a:pt x="1329894" y="1361277"/>
                  </a:cubicBezTo>
                  <a:cubicBezTo>
                    <a:pt x="1333000" y="1362520"/>
                    <a:pt x="1334681" y="1364859"/>
                    <a:pt x="1334937" y="1368294"/>
                  </a:cubicBezTo>
                  <a:cubicBezTo>
                    <a:pt x="1334937" y="1371803"/>
                    <a:pt x="1333183" y="1373557"/>
                    <a:pt x="1329675" y="1373557"/>
                  </a:cubicBezTo>
                  <a:lnTo>
                    <a:pt x="1324412" y="1382328"/>
                  </a:lnTo>
                  <a:cubicBezTo>
                    <a:pt x="1316701" y="1382657"/>
                    <a:pt x="1310196" y="1385069"/>
                    <a:pt x="1304897" y="1389564"/>
                  </a:cubicBezTo>
                  <a:cubicBezTo>
                    <a:pt x="1299598" y="1394059"/>
                    <a:pt x="1294408" y="1398664"/>
                    <a:pt x="1289328" y="1403378"/>
                  </a:cubicBezTo>
                  <a:cubicBezTo>
                    <a:pt x="1287062" y="1401112"/>
                    <a:pt x="1283700" y="1399066"/>
                    <a:pt x="1279242" y="1397238"/>
                  </a:cubicBezTo>
                  <a:cubicBezTo>
                    <a:pt x="1274783" y="1395411"/>
                    <a:pt x="1272298" y="1396873"/>
                    <a:pt x="1271786" y="1401624"/>
                  </a:cubicBezTo>
                  <a:lnTo>
                    <a:pt x="1236703" y="1413903"/>
                  </a:lnTo>
                  <a:lnTo>
                    <a:pt x="1222669" y="1405132"/>
                  </a:lnTo>
                  <a:cubicBezTo>
                    <a:pt x="1222815" y="1400856"/>
                    <a:pt x="1224277" y="1398006"/>
                    <a:pt x="1227055" y="1396580"/>
                  </a:cubicBezTo>
                  <a:cubicBezTo>
                    <a:pt x="1229832" y="1395155"/>
                    <a:pt x="1233048" y="1394497"/>
                    <a:pt x="1236703" y="1394607"/>
                  </a:cubicBezTo>
                  <a:lnTo>
                    <a:pt x="1243719" y="1394607"/>
                  </a:lnTo>
                  <a:lnTo>
                    <a:pt x="1236703" y="1380573"/>
                  </a:lnTo>
                  <a:cubicBezTo>
                    <a:pt x="1233085" y="1381743"/>
                    <a:pt x="1229357" y="1384228"/>
                    <a:pt x="1225520" y="1388029"/>
                  </a:cubicBezTo>
                  <a:cubicBezTo>
                    <a:pt x="1221682" y="1391830"/>
                    <a:pt x="1218393" y="1395192"/>
                    <a:pt x="1215652" y="1398115"/>
                  </a:cubicBezTo>
                  <a:cubicBezTo>
                    <a:pt x="1213058" y="1404657"/>
                    <a:pt x="1202459" y="1408238"/>
                    <a:pt x="1183858" y="1408860"/>
                  </a:cubicBezTo>
                  <a:cubicBezTo>
                    <a:pt x="1165256" y="1409481"/>
                    <a:pt x="1154219" y="1415255"/>
                    <a:pt x="1150747" y="1426182"/>
                  </a:cubicBezTo>
                  <a:cubicBezTo>
                    <a:pt x="1146874" y="1426475"/>
                    <a:pt x="1144535" y="1427644"/>
                    <a:pt x="1143731" y="1429691"/>
                  </a:cubicBezTo>
                  <a:cubicBezTo>
                    <a:pt x="1142927" y="1431737"/>
                    <a:pt x="1140588" y="1432907"/>
                    <a:pt x="1136714" y="1433199"/>
                  </a:cubicBezTo>
                  <a:cubicBezTo>
                    <a:pt x="1135581" y="1433126"/>
                    <a:pt x="1133900" y="1433272"/>
                    <a:pt x="1131671" y="1433638"/>
                  </a:cubicBezTo>
                  <a:cubicBezTo>
                    <a:pt x="1129441" y="1434003"/>
                    <a:pt x="1128199" y="1435026"/>
                    <a:pt x="1127943" y="1436707"/>
                  </a:cubicBezTo>
                  <a:cubicBezTo>
                    <a:pt x="1128089" y="1439302"/>
                    <a:pt x="1129112" y="1441568"/>
                    <a:pt x="1131013" y="1443505"/>
                  </a:cubicBezTo>
                  <a:cubicBezTo>
                    <a:pt x="1132913" y="1445442"/>
                    <a:pt x="1134814" y="1447269"/>
                    <a:pt x="1136714" y="1448987"/>
                  </a:cubicBezTo>
                  <a:cubicBezTo>
                    <a:pt x="1138541" y="1448987"/>
                    <a:pt x="1140149" y="1449425"/>
                    <a:pt x="1141538" y="1450302"/>
                  </a:cubicBezTo>
                  <a:cubicBezTo>
                    <a:pt x="1142927" y="1451180"/>
                    <a:pt x="1143658" y="1452495"/>
                    <a:pt x="1143731" y="1454249"/>
                  </a:cubicBezTo>
                  <a:cubicBezTo>
                    <a:pt x="1142843" y="1459728"/>
                    <a:pt x="1136627" y="1463193"/>
                    <a:pt x="1125084" y="1464644"/>
                  </a:cubicBezTo>
                  <a:cubicBezTo>
                    <a:pt x="1113541" y="1466095"/>
                    <a:pt x="1101998" y="1467741"/>
                    <a:pt x="1090455" y="1469582"/>
                  </a:cubicBezTo>
                  <a:cubicBezTo>
                    <a:pt x="1078912" y="1471423"/>
                    <a:pt x="1072697" y="1475668"/>
                    <a:pt x="1071809" y="1482316"/>
                  </a:cubicBezTo>
                  <a:cubicBezTo>
                    <a:pt x="1068154" y="1480599"/>
                    <a:pt x="1064938" y="1480526"/>
                    <a:pt x="1062161" y="1482097"/>
                  </a:cubicBezTo>
                  <a:cubicBezTo>
                    <a:pt x="1059384" y="1483669"/>
                    <a:pt x="1057922" y="1486665"/>
                    <a:pt x="1057776" y="1491087"/>
                  </a:cubicBezTo>
                  <a:cubicBezTo>
                    <a:pt x="1052659" y="1491233"/>
                    <a:pt x="1049297" y="1490503"/>
                    <a:pt x="1047689" y="1488895"/>
                  </a:cubicBezTo>
                  <a:cubicBezTo>
                    <a:pt x="1046081" y="1487286"/>
                    <a:pt x="1045350" y="1483924"/>
                    <a:pt x="1045496" y="1478808"/>
                  </a:cubicBezTo>
                  <a:cubicBezTo>
                    <a:pt x="1046885" y="1468283"/>
                    <a:pt x="1052440" y="1463459"/>
                    <a:pt x="1062161" y="1464336"/>
                  </a:cubicBezTo>
                  <a:cubicBezTo>
                    <a:pt x="1071882" y="1465213"/>
                    <a:pt x="1077437" y="1461266"/>
                    <a:pt x="1078826" y="1452495"/>
                  </a:cubicBezTo>
                  <a:lnTo>
                    <a:pt x="1077072" y="1443724"/>
                  </a:lnTo>
                  <a:cubicBezTo>
                    <a:pt x="1077108" y="1442518"/>
                    <a:pt x="1077035" y="1440545"/>
                    <a:pt x="1076852" y="1437804"/>
                  </a:cubicBezTo>
                  <a:cubicBezTo>
                    <a:pt x="1076670" y="1435063"/>
                    <a:pt x="1076158" y="1433528"/>
                    <a:pt x="1075317" y="1433199"/>
                  </a:cubicBezTo>
                  <a:cubicBezTo>
                    <a:pt x="1074258" y="1433674"/>
                    <a:pt x="1072869" y="1435794"/>
                    <a:pt x="1071151" y="1439558"/>
                  </a:cubicBezTo>
                  <a:cubicBezTo>
                    <a:pt x="1069434" y="1443322"/>
                    <a:pt x="1068483" y="1445880"/>
                    <a:pt x="1068301" y="1447233"/>
                  </a:cubicBezTo>
                  <a:lnTo>
                    <a:pt x="1033217" y="1457758"/>
                  </a:lnTo>
                  <a:cubicBezTo>
                    <a:pt x="1042097" y="1464409"/>
                    <a:pt x="1040124" y="1468210"/>
                    <a:pt x="1027297" y="1469160"/>
                  </a:cubicBezTo>
                  <a:cubicBezTo>
                    <a:pt x="1014469" y="1470110"/>
                    <a:pt x="1005917" y="1470402"/>
                    <a:pt x="1001642" y="1470037"/>
                  </a:cubicBezTo>
                  <a:lnTo>
                    <a:pt x="973575" y="1484071"/>
                  </a:lnTo>
                  <a:cubicBezTo>
                    <a:pt x="974378" y="1488017"/>
                    <a:pt x="977595" y="1490210"/>
                    <a:pt x="983223" y="1490649"/>
                  </a:cubicBezTo>
                  <a:cubicBezTo>
                    <a:pt x="988851" y="1491087"/>
                    <a:pt x="992067" y="1492403"/>
                    <a:pt x="992871" y="1494596"/>
                  </a:cubicBezTo>
                  <a:cubicBezTo>
                    <a:pt x="992724" y="1497227"/>
                    <a:pt x="991701" y="1499420"/>
                    <a:pt x="989801" y="1501174"/>
                  </a:cubicBezTo>
                  <a:cubicBezTo>
                    <a:pt x="987900" y="1502928"/>
                    <a:pt x="986000" y="1504244"/>
                    <a:pt x="984100" y="1505121"/>
                  </a:cubicBezTo>
                  <a:cubicBezTo>
                    <a:pt x="981395" y="1505084"/>
                    <a:pt x="978910" y="1505596"/>
                    <a:pt x="976644" y="1506656"/>
                  </a:cubicBezTo>
                  <a:cubicBezTo>
                    <a:pt x="974378" y="1507715"/>
                    <a:pt x="972771" y="1509543"/>
                    <a:pt x="971820" y="1512137"/>
                  </a:cubicBezTo>
                  <a:cubicBezTo>
                    <a:pt x="959249" y="1513892"/>
                    <a:pt x="947554" y="1517400"/>
                    <a:pt x="936737" y="1522663"/>
                  </a:cubicBezTo>
                  <a:cubicBezTo>
                    <a:pt x="936919" y="1524636"/>
                    <a:pt x="936992" y="1526829"/>
                    <a:pt x="936956" y="1529241"/>
                  </a:cubicBezTo>
                  <a:cubicBezTo>
                    <a:pt x="936919" y="1531653"/>
                    <a:pt x="935677" y="1532968"/>
                    <a:pt x="933228" y="1533188"/>
                  </a:cubicBezTo>
                  <a:cubicBezTo>
                    <a:pt x="925298" y="1533553"/>
                    <a:pt x="919231" y="1532822"/>
                    <a:pt x="915029" y="1530995"/>
                  </a:cubicBezTo>
                  <a:cubicBezTo>
                    <a:pt x="910826" y="1529168"/>
                    <a:pt x="908706" y="1524051"/>
                    <a:pt x="908670" y="1515646"/>
                  </a:cubicBezTo>
                  <a:cubicBezTo>
                    <a:pt x="908779" y="1512759"/>
                    <a:pt x="909876" y="1509762"/>
                    <a:pt x="911959" y="1506656"/>
                  </a:cubicBezTo>
                  <a:cubicBezTo>
                    <a:pt x="914042" y="1503549"/>
                    <a:pt x="916454" y="1501868"/>
                    <a:pt x="919195" y="1501612"/>
                  </a:cubicBezTo>
                  <a:cubicBezTo>
                    <a:pt x="922776" y="1501759"/>
                    <a:pt x="926577" y="1502343"/>
                    <a:pt x="930597" y="1503367"/>
                  </a:cubicBezTo>
                  <a:cubicBezTo>
                    <a:pt x="934617" y="1504390"/>
                    <a:pt x="938418" y="1504975"/>
                    <a:pt x="941999" y="1505121"/>
                  </a:cubicBezTo>
                  <a:lnTo>
                    <a:pt x="957787" y="1494596"/>
                  </a:lnTo>
                  <a:cubicBezTo>
                    <a:pt x="958920" y="1494742"/>
                    <a:pt x="960601" y="1494888"/>
                    <a:pt x="962830" y="1495034"/>
                  </a:cubicBezTo>
                  <a:cubicBezTo>
                    <a:pt x="965059" y="1495180"/>
                    <a:pt x="966302" y="1494449"/>
                    <a:pt x="966558" y="1492841"/>
                  </a:cubicBezTo>
                  <a:cubicBezTo>
                    <a:pt x="965461" y="1491160"/>
                    <a:pt x="959760" y="1489699"/>
                    <a:pt x="949454" y="1488456"/>
                  </a:cubicBezTo>
                  <a:cubicBezTo>
                    <a:pt x="939149" y="1487213"/>
                    <a:pt x="930816" y="1485752"/>
                    <a:pt x="924457" y="1484071"/>
                  </a:cubicBezTo>
                  <a:cubicBezTo>
                    <a:pt x="921059" y="1485276"/>
                    <a:pt x="915577" y="1487250"/>
                    <a:pt x="908012" y="1489991"/>
                  </a:cubicBezTo>
                  <a:cubicBezTo>
                    <a:pt x="900447" y="1492732"/>
                    <a:pt x="895404" y="1494267"/>
                    <a:pt x="892882" y="1494596"/>
                  </a:cubicBezTo>
                  <a:cubicBezTo>
                    <a:pt x="883015" y="1495180"/>
                    <a:pt x="872051" y="1497519"/>
                    <a:pt x="859991" y="1501612"/>
                  </a:cubicBezTo>
                  <a:cubicBezTo>
                    <a:pt x="847931" y="1505705"/>
                    <a:pt x="836090" y="1508044"/>
                    <a:pt x="824469" y="1508629"/>
                  </a:cubicBezTo>
                  <a:cubicBezTo>
                    <a:pt x="818512" y="1508264"/>
                    <a:pt x="814638" y="1508556"/>
                    <a:pt x="812847" y="1509506"/>
                  </a:cubicBezTo>
                  <a:cubicBezTo>
                    <a:pt x="811056" y="1510456"/>
                    <a:pt x="810252" y="1514257"/>
                    <a:pt x="810435" y="1520908"/>
                  </a:cubicBezTo>
                  <a:lnTo>
                    <a:pt x="796402" y="1513892"/>
                  </a:lnTo>
                  <a:lnTo>
                    <a:pt x="775351" y="1513892"/>
                  </a:lnTo>
                  <a:lnTo>
                    <a:pt x="773597" y="1499858"/>
                  </a:lnTo>
                  <a:cubicBezTo>
                    <a:pt x="778494" y="1499493"/>
                    <a:pt x="777910" y="1498031"/>
                    <a:pt x="771843" y="1495473"/>
                  </a:cubicBezTo>
                  <a:cubicBezTo>
                    <a:pt x="765776" y="1492914"/>
                    <a:pt x="761683" y="1491453"/>
                    <a:pt x="759564" y="1491087"/>
                  </a:cubicBezTo>
                  <a:cubicBezTo>
                    <a:pt x="750647" y="1491745"/>
                    <a:pt x="740852" y="1494376"/>
                    <a:pt x="730181" y="1498981"/>
                  </a:cubicBezTo>
                  <a:cubicBezTo>
                    <a:pt x="719510" y="1503586"/>
                    <a:pt x="708838" y="1506217"/>
                    <a:pt x="698167" y="1506875"/>
                  </a:cubicBezTo>
                  <a:cubicBezTo>
                    <a:pt x="696340" y="1506802"/>
                    <a:pt x="694732" y="1506948"/>
                    <a:pt x="693343" y="1507313"/>
                  </a:cubicBezTo>
                  <a:cubicBezTo>
                    <a:pt x="691954" y="1507679"/>
                    <a:pt x="691223" y="1508702"/>
                    <a:pt x="691150" y="1510383"/>
                  </a:cubicBezTo>
                  <a:cubicBezTo>
                    <a:pt x="691260" y="1512211"/>
                    <a:pt x="691041" y="1513819"/>
                    <a:pt x="690493" y="1515207"/>
                  </a:cubicBezTo>
                  <a:cubicBezTo>
                    <a:pt x="689944" y="1516596"/>
                    <a:pt x="688409" y="1517327"/>
                    <a:pt x="685888" y="1517400"/>
                  </a:cubicBezTo>
                  <a:cubicBezTo>
                    <a:pt x="683183" y="1517217"/>
                    <a:pt x="680260" y="1516267"/>
                    <a:pt x="677117" y="1514550"/>
                  </a:cubicBezTo>
                  <a:cubicBezTo>
                    <a:pt x="673974" y="1512832"/>
                    <a:pt x="671050" y="1511443"/>
                    <a:pt x="668346" y="1510383"/>
                  </a:cubicBezTo>
                  <a:cubicBezTo>
                    <a:pt x="661293" y="1510530"/>
                    <a:pt x="654349" y="1511553"/>
                    <a:pt x="647515" y="1513453"/>
                  </a:cubicBezTo>
                  <a:cubicBezTo>
                    <a:pt x="640681" y="1515354"/>
                    <a:pt x="634176" y="1517254"/>
                    <a:pt x="628000" y="1519154"/>
                  </a:cubicBezTo>
                  <a:cubicBezTo>
                    <a:pt x="628000" y="1522663"/>
                    <a:pt x="626245" y="1524417"/>
                    <a:pt x="622737" y="1524417"/>
                  </a:cubicBezTo>
                  <a:cubicBezTo>
                    <a:pt x="620069" y="1524271"/>
                    <a:pt x="617950" y="1524563"/>
                    <a:pt x="616378" y="1525294"/>
                  </a:cubicBezTo>
                  <a:cubicBezTo>
                    <a:pt x="614807" y="1526025"/>
                    <a:pt x="614003" y="1528071"/>
                    <a:pt x="613966" y="1531434"/>
                  </a:cubicBezTo>
                  <a:lnTo>
                    <a:pt x="620983" y="1543713"/>
                  </a:lnTo>
                  <a:cubicBezTo>
                    <a:pt x="610092" y="1549670"/>
                    <a:pt x="597667" y="1553544"/>
                    <a:pt x="583706" y="1555334"/>
                  </a:cubicBezTo>
                  <a:cubicBezTo>
                    <a:pt x="569746" y="1557125"/>
                    <a:pt x="556443" y="1557929"/>
                    <a:pt x="543799" y="1557746"/>
                  </a:cubicBezTo>
                  <a:cubicBezTo>
                    <a:pt x="537915" y="1557052"/>
                    <a:pt x="528632" y="1556248"/>
                    <a:pt x="515951" y="1555334"/>
                  </a:cubicBezTo>
                  <a:cubicBezTo>
                    <a:pt x="503270" y="1554421"/>
                    <a:pt x="496180" y="1557564"/>
                    <a:pt x="494681" y="1564763"/>
                  </a:cubicBezTo>
                  <a:cubicBezTo>
                    <a:pt x="487738" y="1564982"/>
                    <a:pt x="481013" y="1565859"/>
                    <a:pt x="474508" y="1567394"/>
                  </a:cubicBezTo>
                  <a:cubicBezTo>
                    <a:pt x="468003" y="1568929"/>
                    <a:pt x="461279" y="1569806"/>
                    <a:pt x="454335" y="1570026"/>
                  </a:cubicBezTo>
                  <a:cubicBezTo>
                    <a:pt x="445564" y="1570245"/>
                    <a:pt x="436793" y="1571561"/>
                    <a:pt x="428022" y="1573973"/>
                  </a:cubicBezTo>
                  <a:cubicBezTo>
                    <a:pt x="419251" y="1576385"/>
                    <a:pt x="410480" y="1578577"/>
                    <a:pt x="401709" y="1580551"/>
                  </a:cubicBezTo>
                  <a:cubicBezTo>
                    <a:pt x="400686" y="1583913"/>
                    <a:pt x="398785" y="1585960"/>
                    <a:pt x="396008" y="1586690"/>
                  </a:cubicBezTo>
                  <a:cubicBezTo>
                    <a:pt x="393230" y="1587421"/>
                    <a:pt x="390453" y="1587714"/>
                    <a:pt x="387675" y="1587568"/>
                  </a:cubicBezTo>
                  <a:cubicBezTo>
                    <a:pt x="373642" y="1587860"/>
                    <a:pt x="359608" y="1589029"/>
                    <a:pt x="345575" y="1591076"/>
                  </a:cubicBezTo>
                  <a:cubicBezTo>
                    <a:pt x="344625" y="1594438"/>
                    <a:pt x="343017" y="1596485"/>
                    <a:pt x="340751" y="1597216"/>
                  </a:cubicBezTo>
                  <a:cubicBezTo>
                    <a:pt x="338485" y="1597946"/>
                    <a:pt x="336000" y="1598239"/>
                    <a:pt x="333296" y="1598093"/>
                  </a:cubicBezTo>
                  <a:cubicBezTo>
                    <a:pt x="321053" y="1598385"/>
                    <a:pt x="309139" y="1599554"/>
                    <a:pt x="297554" y="1601601"/>
                  </a:cubicBezTo>
                  <a:cubicBezTo>
                    <a:pt x="285969" y="1603648"/>
                    <a:pt x="274494" y="1604817"/>
                    <a:pt x="263128" y="1605109"/>
                  </a:cubicBezTo>
                  <a:cubicBezTo>
                    <a:pt x="236011" y="1605548"/>
                    <a:pt x="209552" y="1607302"/>
                    <a:pt x="183751" y="1610372"/>
                  </a:cubicBezTo>
                  <a:cubicBezTo>
                    <a:pt x="157950" y="1613442"/>
                    <a:pt x="132368" y="1615196"/>
                    <a:pt x="107005" y="1615635"/>
                  </a:cubicBezTo>
                  <a:cubicBezTo>
                    <a:pt x="105165" y="1615764"/>
                    <a:pt x="95787" y="1615894"/>
                    <a:pt x="78873" y="1616024"/>
                  </a:cubicBezTo>
                  <a:cubicBezTo>
                    <a:pt x="61960" y="1616154"/>
                    <a:pt x="45046" y="1615505"/>
                    <a:pt x="28132" y="1614075"/>
                  </a:cubicBezTo>
                  <a:cubicBezTo>
                    <a:pt x="11218" y="1612646"/>
                    <a:pt x="1841" y="1609657"/>
                    <a:pt x="0" y="1605109"/>
                  </a:cubicBezTo>
                  <a:cubicBezTo>
                    <a:pt x="16153" y="1605365"/>
                    <a:pt x="32964" y="1603538"/>
                    <a:pt x="50433" y="1599628"/>
                  </a:cubicBezTo>
                  <a:cubicBezTo>
                    <a:pt x="67902" y="1595717"/>
                    <a:pt x="83836" y="1593451"/>
                    <a:pt x="98235" y="1592830"/>
                  </a:cubicBezTo>
                  <a:cubicBezTo>
                    <a:pt x="98125" y="1590710"/>
                    <a:pt x="98344" y="1587933"/>
                    <a:pt x="98892" y="1584498"/>
                  </a:cubicBezTo>
                  <a:cubicBezTo>
                    <a:pt x="99441" y="1581062"/>
                    <a:pt x="100975" y="1579162"/>
                    <a:pt x="103497" y="1578797"/>
                  </a:cubicBezTo>
                  <a:cubicBezTo>
                    <a:pt x="113035" y="1578541"/>
                    <a:pt x="118517" y="1577298"/>
                    <a:pt x="119943" y="1575069"/>
                  </a:cubicBezTo>
                  <a:cubicBezTo>
                    <a:pt x="121368" y="1572840"/>
                    <a:pt x="124657" y="1571159"/>
                    <a:pt x="129810" y="1570026"/>
                  </a:cubicBezTo>
                  <a:cubicBezTo>
                    <a:pt x="129737" y="1567285"/>
                    <a:pt x="130322" y="1564873"/>
                    <a:pt x="131564" y="1562790"/>
                  </a:cubicBezTo>
                  <a:cubicBezTo>
                    <a:pt x="132807" y="1560707"/>
                    <a:pt x="135146" y="1559610"/>
                    <a:pt x="138581" y="1559501"/>
                  </a:cubicBezTo>
                  <a:cubicBezTo>
                    <a:pt x="143003" y="1559683"/>
                    <a:pt x="147315" y="1561072"/>
                    <a:pt x="151518" y="1563667"/>
                  </a:cubicBezTo>
                  <a:cubicBezTo>
                    <a:pt x="155721" y="1566261"/>
                    <a:pt x="159595" y="1568966"/>
                    <a:pt x="163139" y="1571780"/>
                  </a:cubicBezTo>
                  <a:lnTo>
                    <a:pt x="177173" y="1563009"/>
                  </a:lnTo>
                  <a:cubicBezTo>
                    <a:pt x="184190" y="1563301"/>
                    <a:pt x="191206" y="1564471"/>
                    <a:pt x="198223" y="1566517"/>
                  </a:cubicBezTo>
                  <a:cubicBezTo>
                    <a:pt x="201110" y="1566517"/>
                    <a:pt x="204107" y="1565640"/>
                    <a:pt x="207213" y="1563886"/>
                  </a:cubicBezTo>
                  <a:cubicBezTo>
                    <a:pt x="210320" y="1562132"/>
                    <a:pt x="212001" y="1559501"/>
                    <a:pt x="212257" y="1555992"/>
                  </a:cubicBezTo>
                  <a:cubicBezTo>
                    <a:pt x="215071" y="1556102"/>
                    <a:pt x="218214" y="1555883"/>
                    <a:pt x="221685" y="1555334"/>
                  </a:cubicBezTo>
                  <a:cubicBezTo>
                    <a:pt x="225157" y="1554786"/>
                    <a:pt x="227862" y="1553251"/>
                    <a:pt x="229799" y="1550730"/>
                  </a:cubicBezTo>
                  <a:cubicBezTo>
                    <a:pt x="233490" y="1550766"/>
                    <a:pt x="237510" y="1550255"/>
                    <a:pt x="241859" y="1549195"/>
                  </a:cubicBezTo>
                  <a:cubicBezTo>
                    <a:pt x="246208" y="1548135"/>
                    <a:pt x="249789" y="1546308"/>
                    <a:pt x="252603" y="1543713"/>
                  </a:cubicBezTo>
                  <a:cubicBezTo>
                    <a:pt x="259912" y="1545467"/>
                    <a:pt x="266344" y="1543713"/>
                    <a:pt x="271899" y="1538450"/>
                  </a:cubicBezTo>
                  <a:cubicBezTo>
                    <a:pt x="274677" y="1540972"/>
                    <a:pt x="277893" y="1542507"/>
                    <a:pt x="281547" y="1543055"/>
                  </a:cubicBezTo>
                  <a:cubicBezTo>
                    <a:pt x="285202" y="1543603"/>
                    <a:pt x="288418" y="1543822"/>
                    <a:pt x="291195" y="1543713"/>
                  </a:cubicBezTo>
                  <a:lnTo>
                    <a:pt x="306983" y="1531434"/>
                  </a:lnTo>
                  <a:lnTo>
                    <a:pt x="321016" y="1531434"/>
                  </a:lnTo>
                  <a:lnTo>
                    <a:pt x="326279" y="1524417"/>
                  </a:lnTo>
                  <a:lnTo>
                    <a:pt x="342067" y="1526171"/>
                  </a:lnTo>
                  <a:cubicBezTo>
                    <a:pt x="346489" y="1521457"/>
                    <a:pt x="351678" y="1516852"/>
                    <a:pt x="357635" y="1512357"/>
                  </a:cubicBezTo>
                  <a:cubicBezTo>
                    <a:pt x="363592" y="1507862"/>
                    <a:pt x="370097" y="1505450"/>
                    <a:pt x="377150" y="1505121"/>
                  </a:cubicBezTo>
                  <a:cubicBezTo>
                    <a:pt x="380988" y="1505486"/>
                    <a:pt x="385154" y="1505632"/>
                    <a:pt x="389649" y="1505559"/>
                  </a:cubicBezTo>
                  <a:cubicBezTo>
                    <a:pt x="394144" y="1505486"/>
                    <a:pt x="396995" y="1503001"/>
                    <a:pt x="398201" y="1498104"/>
                  </a:cubicBezTo>
                  <a:lnTo>
                    <a:pt x="410480" y="1484071"/>
                  </a:lnTo>
                  <a:cubicBezTo>
                    <a:pt x="414902" y="1485203"/>
                    <a:pt x="418337" y="1485569"/>
                    <a:pt x="420786" y="1485167"/>
                  </a:cubicBezTo>
                  <a:cubicBezTo>
                    <a:pt x="423234" y="1484765"/>
                    <a:pt x="424477" y="1482061"/>
                    <a:pt x="424513" y="1477054"/>
                  </a:cubicBezTo>
                  <a:lnTo>
                    <a:pt x="438547" y="1461266"/>
                  </a:lnTo>
                  <a:cubicBezTo>
                    <a:pt x="446040" y="1457032"/>
                    <a:pt x="458926" y="1452246"/>
                    <a:pt x="477204" y="1446908"/>
                  </a:cubicBezTo>
                  <a:cubicBezTo>
                    <a:pt x="495483" y="1441569"/>
                    <a:pt x="512786" y="1436523"/>
                    <a:pt x="529115" y="1431770"/>
                  </a:cubicBezTo>
                  <a:cubicBezTo>
                    <a:pt x="545445" y="1427016"/>
                    <a:pt x="554432" y="1423399"/>
                    <a:pt x="556078" y="1420920"/>
                  </a:cubicBezTo>
                  <a:lnTo>
                    <a:pt x="580637" y="1415657"/>
                  </a:lnTo>
                  <a:cubicBezTo>
                    <a:pt x="584291" y="1416680"/>
                    <a:pt x="587507" y="1416827"/>
                    <a:pt x="590285" y="1416096"/>
                  </a:cubicBezTo>
                  <a:cubicBezTo>
                    <a:pt x="593062" y="1415365"/>
                    <a:pt x="594524" y="1412880"/>
                    <a:pt x="594670" y="1408640"/>
                  </a:cubicBezTo>
                  <a:lnTo>
                    <a:pt x="568357" y="1406886"/>
                  </a:lnTo>
                  <a:lnTo>
                    <a:pt x="563095" y="1413903"/>
                  </a:lnTo>
                  <a:cubicBezTo>
                    <a:pt x="555237" y="1413464"/>
                    <a:pt x="548148" y="1413026"/>
                    <a:pt x="541825" y="1412587"/>
                  </a:cubicBezTo>
                  <a:cubicBezTo>
                    <a:pt x="535503" y="1412149"/>
                    <a:pt x="529729" y="1414342"/>
                    <a:pt x="524503" y="1419166"/>
                  </a:cubicBezTo>
                  <a:lnTo>
                    <a:pt x="473631" y="1426182"/>
                  </a:lnTo>
                  <a:cubicBezTo>
                    <a:pt x="473668" y="1427315"/>
                    <a:pt x="473595" y="1428996"/>
                    <a:pt x="473412" y="1431226"/>
                  </a:cubicBezTo>
                  <a:cubicBezTo>
                    <a:pt x="473229" y="1433455"/>
                    <a:pt x="472718" y="1434697"/>
                    <a:pt x="471877" y="1434953"/>
                  </a:cubicBezTo>
                  <a:cubicBezTo>
                    <a:pt x="470159" y="1434697"/>
                    <a:pt x="468771" y="1433455"/>
                    <a:pt x="467711" y="1431226"/>
                  </a:cubicBezTo>
                  <a:cubicBezTo>
                    <a:pt x="466651" y="1428996"/>
                    <a:pt x="465701" y="1427315"/>
                    <a:pt x="464860" y="1426182"/>
                  </a:cubicBezTo>
                  <a:cubicBezTo>
                    <a:pt x="460255" y="1431810"/>
                    <a:pt x="452800" y="1433711"/>
                    <a:pt x="442494" y="1431883"/>
                  </a:cubicBezTo>
                  <a:cubicBezTo>
                    <a:pt x="432188" y="1430056"/>
                    <a:pt x="425610" y="1432834"/>
                    <a:pt x="422759" y="1440216"/>
                  </a:cubicBezTo>
                  <a:cubicBezTo>
                    <a:pt x="410114" y="1439960"/>
                    <a:pt x="395935" y="1441787"/>
                    <a:pt x="380220" y="1445698"/>
                  </a:cubicBezTo>
                  <a:cubicBezTo>
                    <a:pt x="364506" y="1449608"/>
                    <a:pt x="349449" y="1451874"/>
                    <a:pt x="335050" y="1452495"/>
                  </a:cubicBezTo>
                  <a:cubicBezTo>
                    <a:pt x="329787" y="1452787"/>
                    <a:pt x="324525" y="1452203"/>
                    <a:pt x="319262" y="1450741"/>
                  </a:cubicBezTo>
                  <a:cubicBezTo>
                    <a:pt x="320687" y="1449827"/>
                    <a:pt x="323977" y="1449023"/>
                    <a:pt x="329129" y="1448329"/>
                  </a:cubicBezTo>
                  <a:cubicBezTo>
                    <a:pt x="334282" y="1447635"/>
                    <a:pt x="338010" y="1447269"/>
                    <a:pt x="340312" y="1447233"/>
                  </a:cubicBezTo>
                  <a:cubicBezTo>
                    <a:pt x="340312" y="1443651"/>
                    <a:pt x="341190" y="1440727"/>
                    <a:pt x="342944" y="1438462"/>
                  </a:cubicBezTo>
                  <a:cubicBezTo>
                    <a:pt x="344698" y="1436196"/>
                    <a:pt x="347329" y="1435026"/>
                    <a:pt x="350838" y="1434953"/>
                  </a:cubicBezTo>
                  <a:lnTo>
                    <a:pt x="352592" y="1434953"/>
                  </a:lnTo>
                  <a:cubicBezTo>
                    <a:pt x="350545" y="1434040"/>
                    <a:pt x="348060" y="1432797"/>
                    <a:pt x="345136" y="1431226"/>
                  </a:cubicBezTo>
                  <a:cubicBezTo>
                    <a:pt x="342213" y="1429654"/>
                    <a:pt x="340605" y="1427973"/>
                    <a:pt x="340312" y="1426182"/>
                  </a:cubicBezTo>
                  <a:cubicBezTo>
                    <a:pt x="340714" y="1424501"/>
                    <a:pt x="342542" y="1423478"/>
                    <a:pt x="345794" y="1423113"/>
                  </a:cubicBezTo>
                  <a:cubicBezTo>
                    <a:pt x="349047" y="1422747"/>
                    <a:pt x="351313" y="1422601"/>
                    <a:pt x="352592" y="1422674"/>
                  </a:cubicBezTo>
                  <a:cubicBezTo>
                    <a:pt x="359535" y="1422455"/>
                    <a:pt x="366260" y="1421578"/>
                    <a:pt x="372765" y="1420043"/>
                  </a:cubicBezTo>
                  <a:cubicBezTo>
                    <a:pt x="379270" y="1418508"/>
                    <a:pt x="385994" y="1417631"/>
                    <a:pt x="392938" y="1417411"/>
                  </a:cubicBezTo>
                  <a:cubicBezTo>
                    <a:pt x="401928" y="1416827"/>
                    <a:pt x="408506" y="1414488"/>
                    <a:pt x="412673" y="1410395"/>
                  </a:cubicBezTo>
                  <a:cubicBezTo>
                    <a:pt x="416839" y="1406301"/>
                    <a:pt x="422540" y="1403963"/>
                    <a:pt x="429776" y="1403378"/>
                  </a:cubicBezTo>
                  <a:cubicBezTo>
                    <a:pt x="434490" y="1402647"/>
                    <a:pt x="444796" y="1399723"/>
                    <a:pt x="460694" y="1394607"/>
                  </a:cubicBezTo>
                  <a:cubicBezTo>
                    <a:pt x="476591" y="1389491"/>
                    <a:pt x="485582" y="1386567"/>
                    <a:pt x="487665" y="1385836"/>
                  </a:cubicBezTo>
                  <a:cubicBezTo>
                    <a:pt x="491210" y="1386567"/>
                    <a:pt x="494206" y="1385982"/>
                    <a:pt x="496655" y="1384082"/>
                  </a:cubicBezTo>
                  <a:cubicBezTo>
                    <a:pt x="499103" y="1382181"/>
                    <a:pt x="500784" y="1379842"/>
                    <a:pt x="501698" y="1377065"/>
                  </a:cubicBezTo>
                  <a:cubicBezTo>
                    <a:pt x="506888" y="1376919"/>
                    <a:pt x="511419" y="1375457"/>
                    <a:pt x="515293" y="1372680"/>
                  </a:cubicBezTo>
                  <a:cubicBezTo>
                    <a:pt x="519167" y="1369902"/>
                    <a:pt x="522821" y="1366686"/>
                    <a:pt x="526257" y="1363032"/>
                  </a:cubicBezTo>
                  <a:cubicBezTo>
                    <a:pt x="532068" y="1364128"/>
                    <a:pt x="541058" y="1364128"/>
                    <a:pt x="553227" y="1363032"/>
                  </a:cubicBezTo>
                  <a:cubicBezTo>
                    <a:pt x="565397" y="1361935"/>
                    <a:pt x="572195" y="1358427"/>
                    <a:pt x="573620" y="1352506"/>
                  </a:cubicBezTo>
                  <a:cubicBezTo>
                    <a:pt x="579760" y="1349766"/>
                    <a:pt x="585899" y="1346915"/>
                    <a:pt x="592039" y="1343955"/>
                  </a:cubicBezTo>
                  <a:cubicBezTo>
                    <a:pt x="598178" y="1340995"/>
                    <a:pt x="604318" y="1338583"/>
                    <a:pt x="610458" y="1336719"/>
                  </a:cubicBezTo>
                  <a:cubicBezTo>
                    <a:pt x="613162" y="1336390"/>
                    <a:pt x="623980" y="1333539"/>
                    <a:pt x="642910" y="1328167"/>
                  </a:cubicBezTo>
                  <a:cubicBezTo>
                    <a:pt x="661841" y="1322795"/>
                    <a:pt x="672658" y="1316875"/>
                    <a:pt x="675363" y="1310406"/>
                  </a:cubicBezTo>
                  <a:cubicBezTo>
                    <a:pt x="675143" y="1309565"/>
                    <a:pt x="674266" y="1309054"/>
                    <a:pt x="672731" y="1308871"/>
                  </a:cubicBezTo>
                  <a:cubicBezTo>
                    <a:pt x="671196" y="1308688"/>
                    <a:pt x="670319" y="1308615"/>
                    <a:pt x="670100" y="1308652"/>
                  </a:cubicBezTo>
                  <a:lnTo>
                    <a:pt x="661329" y="1315668"/>
                  </a:lnTo>
                  <a:cubicBezTo>
                    <a:pt x="656067" y="1315266"/>
                    <a:pt x="648611" y="1315193"/>
                    <a:pt x="638963" y="1315449"/>
                  </a:cubicBezTo>
                  <a:cubicBezTo>
                    <a:pt x="629315" y="1315705"/>
                    <a:pt x="622737" y="1318702"/>
                    <a:pt x="619229" y="1324439"/>
                  </a:cubicBezTo>
                  <a:lnTo>
                    <a:pt x="575374" y="1331456"/>
                  </a:lnTo>
                  <a:cubicBezTo>
                    <a:pt x="575411" y="1332443"/>
                    <a:pt x="575337" y="1333539"/>
                    <a:pt x="575155" y="1334745"/>
                  </a:cubicBezTo>
                  <a:cubicBezTo>
                    <a:pt x="574972" y="1335951"/>
                    <a:pt x="574460" y="1336609"/>
                    <a:pt x="573620" y="1336719"/>
                  </a:cubicBezTo>
                  <a:cubicBezTo>
                    <a:pt x="571829" y="1336463"/>
                    <a:pt x="570148" y="1335220"/>
                    <a:pt x="568577" y="1332991"/>
                  </a:cubicBezTo>
                  <a:cubicBezTo>
                    <a:pt x="567005" y="1330762"/>
                    <a:pt x="565763" y="1329081"/>
                    <a:pt x="564849" y="1327948"/>
                  </a:cubicBezTo>
                  <a:cubicBezTo>
                    <a:pt x="561231" y="1328350"/>
                    <a:pt x="555310" y="1330177"/>
                    <a:pt x="547088" y="1333430"/>
                  </a:cubicBezTo>
                  <a:cubicBezTo>
                    <a:pt x="538865" y="1336682"/>
                    <a:pt x="534260" y="1338948"/>
                    <a:pt x="533274" y="1340227"/>
                  </a:cubicBezTo>
                  <a:cubicBezTo>
                    <a:pt x="525526" y="1340519"/>
                    <a:pt x="518217" y="1341689"/>
                    <a:pt x="511346" y="1343736"/>
                  </a:cubicBezTo>
                  <a:cubicBezTo>
                    <a:pt x="504476" y="1345782"/>
                    <a:pt x="497166" y="1346951"/>
                    <a:pt x="489419" y="1347244"/>
                  </a:cubicBezTo>
                  <a:cubicBezTo>
                    <a:pt x="486605" y="1347390"/>
                    <a:pt x="483900" y="1347098"/>
                    <a:pt x="481306" y="1346367"/>
                  </a:cubicBezTo>
                  <a:cubicBezTo>
                    <a:pt x="478711" y="1345636"/>
                    <a:pt x="477322" y="1343589"/>
                    <a:pt x="477140" y="1340227"/>
                  </a:cubicBezTo>
                  <a:cubicBezTo>
                    <a:pt x="478674" y="1324147"/>
                    <a:pt x="484814" y="1317277"/>
                    <a:pt x="495558" y="1319615"/>
                  </a:cubicBezTo>
                  <a:cubicBezTo>
                    <a:pt x="506303" y="1321954"/>
                    <a:pt x="512443" y="1319469"/>
                    <a:pt x="513977" y="1312160"/>
                  </a:cubicBezTo>
                  <a:lnTo>
                    <a:pt x="533274" y="1312160"/>
                  </a:lnTo>
                  <a:lnTo>
                    <a:pt x="528011" y="1305143"/>
                  </a:lnTo>
                  <a:cubicBezTo>
                    <a:pt x="517486" y="1304376"/>
                    <a:pt x="506961" y="1304595"/>
                    <a:pt x="496436" y="1305801"/>
                  </a:cubicBezTo>
                  <a:cubicBezTo>
                    <a:pt x="485910" y="1307007"/>
                    <a:pt x="475385" y="1308542"/>
                    <a:pt x="464860" y="1310406"/>
                  </a:cubicBezTo>
                  <a:cubicBezTo>
                    <a:pt x="464897" y="1309419"/>
                    <a:pt x="464824" y="1308323"/>
                    <a:pt x="464641" y="1307117"/>
                  </a:cubicBezTo>
                  <a:cubicBezTo>
                    <a:pt x="464458" y="1305911"/>
                    <a:pt x="463947" y="1305253"/>
                    <a:pt x="463106" y="1305143"/>
                  </a:cubicBezTo>
                  <a:cubicBezTo>
                    <a:pt x="460438" y="1305436"/>
                    <a:pt x="457880" y="1307044"/>
                    <a:pt x="455431" y="1309967"/>
                  </a:cubicBezTo>
                  <a:cubicBezTo>
                    <a:pt x="452983" y="1312891"/>
                    <a:pt x="450863" y="1315376"/>
                    <a:pt x="449073" y="1317423"/>
                  </a:cubicBezTo>
                  <a:cubicBezTo>
                    <a:pt x="443371" y="1317057"/>
                    <a:pt x="435916" y="1315595"/>
                    <a:pt x="426706" y="1313037"/>
                  </a:cubicBezTo>
                  <a:cubicBezTo>
                    <a:pt x="417497" y="1310479"/>
                    <a:pt x="409164" y="1309017"/>
                    <a:pt x="401709" y="1308652"/>
                  </a:cubicBezTo>
                  <a:cubicBezTo>
                    <a:pt x="406972" y="1306605"/>
                    <a:pt x="412234" y="1305436"/>
                    <a:pt x="417497" y="1305143"/>
                  </a:cubicBezTo>
                  <a:cubicBezTo>
                    <a:pt x="427036" y="1304829"/>
                    <a:pt x="444015" y="1302339"/>
                    <a:pt x="468434" y="1297672"/>
                  </a:cubicBezTo>
                  <a:cubicBezTo>
                    <a:pt x="492851" y="1293005"/>
                    <a:pt x="516587" y="1288045"/>
                    <a:pt x="539641" y="1282794"/>
                  </a:cubicBezTo>
                  <a:cubicBezTo>
                    <a:pt x="562694" y="1277542"/>
                    <a:pt x="576944" y="1273882"/>
                    <a:pt x="582391" y="1271814"/>
                  </a:cubicBezTo>
                  <a:cubicBezTo>
                    <a:pt x="590029" y="1266222"/>
                    <a:pt x="604574" y="1258109"/>
                    <a:pt x="626026" y="1247475"/>
                  </a:cubicBezTo>
                  <a:cubicBezTo>
                    <a:pt x="647478" y="1236840"/>
                    <a:pt x="661585" y="1230919"/>
                    <a:pt x="668346" y="1229713"/>
                  </a:cubicBezTo>
                  <a:cubicBezTo>
                    <a:pt x="671196" y="1229750"/>
                    <a:pt x="674266" y="1229238"/>
                    <a:pt x="677555" y="1228178"/>
                  </a:cubicBezTo>
                  <a:cubicBezTo>
                    <a:pt x="680845" y="1227119"/>
                    <a:pt x="683037" y="1225291"/>
                    <a:pt x="684134" y="1222697"/>
                  </a:cubicBezTo>
                  <a:cubicBezTo>
                    <a:pt x="687057" y="1222843"/>
                    <a:pt x="690419" y="1222550"/>
                    <a:pt x="694220" y="1221819"/>
                  </a:cubicBezTo>
                  <a:cubicBezTo>
                    <a:pt x="698021" y="1221088"/>
                    <a:pt x="700506" y="1219042"/>
                    <a:pt x="701676" y="1215680"/>
                  </a:cubicBezTo>
                  <a:cubicBezTo>
                    <a:pt x="717171" y="1214876"/>
                    <a:pt x="731789" y="1211660"/>
                    <a:pt x="745530" y="1206032"/>
                  </a:cubicBezTo>
                  <a:cubicBezTo>
                    <a:pt x="759271" y="1200404"/>
                    <a:pt x="773890" y="1197188"/>
                    <a:pt x="789385" y="1196384"/>
                  </a:cubicBezTo>
                  <a:cubicBezTo>
                    <a:pt x="796475" y="1196201"/>
                    <a:pt x="803784" y="1194812"/>
                    <a:pt x="811312" y="1192218"/>
                  </a:cubicBezTo>
                  <a:cubicBezTo>
                    <a:pt x="818841" y="1189623"/>
                    <a:pt x="826150" y="1186918"/>
                    <a:pt x="833240" y="1184104"/>
                  </a:cubicBezTo>
                  <a:cubicBezTo>
                    <a:pt x="840549" y="1185566"/>
                    <a:pt x="845227" y="1182643"/>
                    <a:pt x="847273" y="1175334"/>
                  </a:cubicBezTo>
                  <a:lnTo>
                    <a:pt x="864815" y="1177088"/>
                  </a:lnTo>
                  <a:lnTo>
                    <a:pt x="871832" y="1170071"/>
                  </a:lnTo>
                  <a:cubicBezTo>
                    <a:pt x="877387" y="1168682"/>
                    <a:pt x="888204" y="1164881"/>
                    <a:pt x="904284" y="1158669"/>
                  </a:cubicBezTo>
                  <a:cubicBezTo>
                    <a:pt x="920364" y="1152456"/>
                    <a:pt x="929427" y="1146901"/>
                    <a:pt x="931474" y="1142004"/>
                  </a:cubicBezTo>
                  <a:cubicBezTo>
                    <a:pt x="938783" y="1141565"/>
                    <a:pt x="946969" y="1138934"/>
                    <a:pt x="956033" y="1134110"/>
                  </a:cubicBezTo>
                  <a:cubicBezTo>
                    <a:pt x="965096" y="1129286"/>
                    <a:pt x="973282" y="1124901"/>
                    <a:pt x="980591" y="1120954"/>
                  </a:cubicBezTo>
                  <a:cubicBezTo>
                    <a:pt x="983551" y="1120442"/>
                    <a:pt x="987718" y="1118395"/>
                    <a:pt x="993090" y="1114814"/>
                  </a:cubicBezTo>
                  <a:cubicBezTo>
                    <a:pt x="998462" y="1111233"/>
                    <a:pt x="1003067" y="1109186"/>
                    <a:pt x="1006904" y="1108674"/>
                  </a:cubicBezTo>
                  <a:cubicBezTo>
                    <a:pt x="1009572" y="1108236"/>
                    <a:pt x="1014761" y="1106043"/>
                    <a:pt x="1022473" y="1102096"/>
                  </a:cubicBezTo>
                  <a:cubicBezTo>
                    <a:pt x="1030184" y="1098149"/>
                    <a:pt x="1034935" y="1095079"/>
                    <a:pt x="1036725" y="1092887"/>
                  </a:cubicBezTo>
                  <a:cubicBezTo>
                    <a:pt x="1038626" y="1092960"/>
                    <a:pt x="1040965" y="1092814"/>
                    <a:pt x="1043742" y="1092448"/>
                  </a:cubicBezTo>
                  <a:cubicBezTo>
                    <a:pt x="1046520" y="1092083"/>
                    <a:pt x="1048858" y="1091059"/>
                    <a:pt x="1050759" y="1089378"/>
                  </a:cubicBezTo>
                  <a:cubicBezTo>
                    <a:pt x="1055217" y="1089086"/>
                    <a:pt x="1059457" y="1087039"/>
                    <a:pt x="1063477" y="1083239"/>
                  </a:cubicBezTo>
                  <a:cubicBezTo>
                    <a:pt x="1067497" y="1079438"/>
                    <a:pt x="1070859" y="1075637"/>
                    <a:pt x="1073563" y="1071836"/>
                  </a:cubicBezTo>
                  <a:cubicBezTo>
                    <a:pt x="1075646" y="1071946"/>
                    <a:pt x="1078497" y="1071727"/>
                    <a:pt x="1082115" y="1071179"/>
                  </a:cubicBezTo>
                  <a:cubicBezTo>
                    <a:pt x="1085733" y="1070630"/>
                    <a:pt x="1088145" y="1069096"/>
                    <a:pt x="1089351" y="1066574"/>
                  </a:cubicBezTo>
                  <a:cubicBezTo>
                    <a:pt x="1092896" y="1065770"/>
                    <a:pt x="1096331" y="1064747"/>
                    <a:pt x="1099657" y="1063504"/>
                  </a:cubicBezTo>
                  <a:cubicBezTo>
                    <a:pt x="1102982" y="1062262"/>
                    <a:pt x="1105979" y="1060361"/>
                    <a:pt x="1108647" y="1057803"/>
                  </a:cubicBezTo>
                  <a:cubicBezTo>
                    <a:pt x="1116431" y="1058826"/>
                    <a:pt x="1120159" y="1058972"/>
                    <a:pt x="1119830" y="1058241"/>
                  </a:cubicBezTo>
                  <a:cubicBezTo>
                    <a:pt x="1119501" y="1057511"/>
                    <a:pt x="1121036" y="1055026"/>
                    <a:pt x="1124435" y="1050786"/>
                  </a:cubicBezTo>
                  <a:cubicBezTo>
                    <a:pt x="1129368" y="1051334"/>
                    <a:pt x="1133096" y="1050677"/>
                    <a:pt x="1135618" y="1048813"/>
                  </a:cubicBezTo>
                  <a:cubicBezTo>
                    <a:pt x="1138139" y="1046949"/>
                    <a:pt x="1141428" y="1045853"/>
                    <a:pt x="1145485" y="1045524"/>
                  </a:cubicBezTo>
                  <a:cubicBezTo>
                    <a:pt x="1145777" y="1040553"/>
                    <a:pt x="1148701" y="1038214"/>
                    <a:pt x="1154256" y="1038507"/>
                  </a:cubicBezTo>
                  <a:lnTo>
                    <a:pt x="1159518" y="1038507"/>
                  </a:lnTo>
                  <a:lnTo>
                    <a:pt x="1175306" y="1024473"/>
                  </a:lnTo>
                  <a:cubicBezTo>
                    <a:pt x="1176000" y="1018443"/>
                    <a:pt x="1179874" y="1014277"/>
                    <a:pt x="1186928" y="1011975"/>
                  </a:cubicBezTo>
                  <a:cubicBezTo>
                    <a:pt x="1193981" y="1009672"/>
                    <a:pt x="1200047" y="1008576"/>
                    <a:pt x="1205127" y="1008686"/>
                  </a:cubicBezTo>
                  <a:lnTo>
                    <a:pt x="1212144" y="1001669"/>
                  </a:lnTo>
                  <a:lnTo>
                    <a:pt x="1219161" y="1001669"/>
                  </a:lnTo>
                  <a:lnTo>
                    <a:pt x="1231440" y="989390"/>
                  </a:lnTo>
                  <a:lnTo>
                    <a:pt x="1243719" y="985881"/>
                  </a:lnTo>
                  <a:lnTo>
                    <a:pt x="1247228" y="984127"/>
                  </a:lnTo>
                  <a:lnTo>
                    <a:pt x="1245474" y="984127"/>
                  </a:lnTo>
                  <a:lnTo>
                    <a:pt x="1273541" y="975356"/>
                  </a:lnTo>
                  <a:cubicBezTo>
                    <a:pt x="1276355" y="967828"/>
                    <a:pt x="1287830" y="957449"/>
                    <a:pt x="1307967" y="944219"/>
                  </a:cubicBezTo>
                  <a:cubicBezTo>
                    <a:pt x="1328103" y="930990"/>
                    <a:pt x="1340017" y="912717"/>
                    <a:pt x="1343708" y="889401"/>
                  </a:cubicBezTo>
                  <a:cubicBezTo>
                    <a:pt x="1363077" y="890899"/>
                    <a:pt x="1377842" y="886148"/>
                    <a:pt x="1388001" y="875148"/>
                  </a:cubicBezTo>
                  <a:cubicBezTo>
                    <a:pt x="1398161" y="864148"/>
                    <a:pt x="1403277" y="848433"/>
                    <a:pt x="1403350" y="828004"/>
                  </a:cubicBezTo>
                  <a:cubicBezTo>
                    <a:pt x="1395493" y="827566"/>
                    <a:pt x="1387965" y="825812"/>
                    <a:pt x="1380765" y="822742"/>
                  </a:cubicBezTo>
                  <a:cubicBezTo>
                    <a:pt x="1373566" y="819672"/>
                    <a:pt x="1366476" y="817918"/>
                    <a:pt x="1359496" y="817479"/>
                  </a:cubicBezTo>
                  <a:cubicBezTo>
                    <a:pt x="1355366" y="817845"/>
                    <a:pt x="1351785" y="819307"/>
                    <a:pt x="1348751" y="821865"/>
                  </a:cubicBezTo>
                  <a:cubicBezTo>
                    <a:pt x="1345718" y="824423"/>
                    <a:pt x="1341698" y="825885"/>
                    <a:pt x="1336691" y="826250"/>
                  </a:cubicBezTo>
                  <a:cubicBezTo>
                    <a:pt x="1332744" y="826616"/>
                    <a:pt x="1328359" y="826762"/>
                    <a:pt x="1323535" y="826689"/>
                  </a:cubicBezTo>
                  <a:cubicBezTo>
                    <a:pt x="1318711" y="826616"/>
                    <a:pt x="1316080" y="824131"/>
                    <a:pt x="1315641" y="819233"/>
                  </a:cubicBezTo>
                  <a:lnTo>
                    <a:pt x="1315641" y="817479"/>
                  </a:lnTo>
                  <a:cubicBezTo>
                    <a:pt x="1314545" y="820147"/>
                    <a:pt x="1312352" y="822267"/>
                    <a:pt x="1309063" y="823838"/>
                  </a:cubicBezTo>
                  <a:cubicBezTo>
                    <a:pt x="1305774" y="825410"/>
                    <a:pt x="1302704" y="826214"/>
                    <a:pt x="1299853" y="826250"/>
                  </a:cubicBezTo>
                  <a:cubicBezTo>
                    <a:pt x="1295249" y="826031"/>
                    <a:pt x="1290425" y="826031"/>
                    <a:pt x="1285381" y="826250"/>
                  </a:cubicBezTo>
                  <a:cubicBezTo>
                    <a:pt x="1280338" y="826469"/>
                    <a:pt x="1276391" y="828224"/>
                    <a:pt x="1273541" y="831513"/>
                  </a:cubicBezTo>
                  <a:cubicBezTo>
                    <a:pt x="1269009" y="831732"/>
                    <a:pt x="1264477" y="833486"/>
                    <a:pt x="1259946" y="836775"/>
                  </a:cubicBezTo>
                  <a:cubicBezTo>
                    <a:pt x="1255414" y="840064"/>
                    <a:pt x="1251759" y="843573"/>
                    <a:pt x="1248982" y="847300"/>
                  </a:cubicBezTo>
                  <a:cubicBezTo>
                    <a:pt x="1236849" y="843025"/>
                    <a:pt x="1222523" y="841051"/>
                    <a:pt x="1206004" y="841380"/>
                  </a:cubicBezTo>
                  <a:cubicBezTo>
                    <a:pt x="1189486" y="841709"/>
                    <a:pt x="1175160" y="843682"/>
                    <a:pt x="1163027" y="847300"/>
                  </a:cubicBezTo>
                  <a:cubicBezTo>
                    <a:pt x="1158568" y="850114"/>
                    <a:pt x="1153452" y="852819"/>
                    <a:pt x="1147678" y="855414"/>
                  </a:cubicBezTo>
                  <a:cubicBezTo>
                    <a:pt x="1141903" y="858008"/>
                    <a:pt x="1135910" y="859397"/>
                    <a:pt x="1129697" y="859580"/>
                  </a:cubicBezTo>
                  <a:cubicBezTo>
                    <a:pt x="1123448" y="859653"/>
                    <a:pt x="1117089" y="860822"/>
                    <a:pt x="1110620" y="863088"/>
                  </a:cubicBezTo>
                  <a:cubicBezTo>
                    <a:pt x="1104152" y="865354"/>
                    <a:pt x="1098232" y="868278"/>
                    <a:pt x="1092859" y="871859"/>
                  </a:cubicBezTo>
                  <a:cubicBezTo>
                    <a:pt x="1087853" y="871165"/>
                    <a:pt x="1079008" y="870361"/>
                    <a:pt x="1066327" y="869447"/>
                  </a:cubicBezTo>
                  <a:cubicBezTo>
                    <a:pt x="1053646" y="868533"/>
                    <a:pt x="1046117" y="871676"/>
                    <a:pt x="1043742" y="878876"/>
                  </a:cubicBezTo>
                  <a:cubicBezTo>
                    <a:pt x="1026017" y="880922"/>
                    <a:pt x="1008402" y="883846"/>
                    <a:pt x="990897" y="887647"/>
                  </a:cubicBezTo>
                  <a:cubicBezTo>
                    <a:pt x="973392" y="891447"/>
                    <a:pt x="957093" y="894371"/>
                    <a:pt x="941999" y="896418"/>
                  </a:cubicBezTo>
                  <a:cubicBezTo>
                    <a:pt x="940099" y="893750"/>
                    <a:pt x="937321" y="891630"/>
                    <a:pt x="933667" y="890059"/>
                  </a:cubicBezTo>
                  <a:cubicBezTo>
                    <a:pt x="930012" y="888487"/>
                    <a:pt x="926358" y="887683"/>
                    <a:pt x="922703" y="887647"/>
                  </a:cubicBezTo>
                  <a:cubicBezTo>
                    <a:pt x="919962" y="887610"/>
                    <a:pt x="917112" y="888122"/>
                    <a:pt x="914151" y="889182"/>
                  </a:cubicBezTo>
                  <a:cubicBezTo>
                    <a:pt x="911191" y="890242"/>
                    <a:pt x="908779" y="892069"/>
                    <a:pt x="906915" y="894664"/>
                  </a:cubicBezTo>
                  <a:cubicBezTo>
                    <a:pt x="903297" y="894627"/>
                    <a:pt x="899570" y="895139"/>
                    <a:pt x="895733" y="896198"/>
                  </a:cubicBezTo>
                  <a:cubicBezTo>
                    <a:pt x="891895" y="897258"/>
                    <a:pt x="888606" y="899085"/>
                    <a:pt x="885865" y="901680"/>
                  </a:cubicBezTo>
                  <a:cubicBezTo>
                    <a:pt x="879250" y="903032"/>
                    <a:pt x="873622" y="905591"/>
                    <a:pt x="868981" y="909355"/>
                  </a:cubicBezTo>
                  <a:cubicBezTo>
                    <a:pt x="864340" y="913119"/>
                    <a:pt x="858273" y="915239"/>
                    <a:pt x="850781" y="915714"/>
                  </a:cubicBezTo>
                  <a:cubicBezTo>
                    <a:pt x="844861" y="916262"/>
                    <a:pt x="838283" y="916481"/>
                    <a:pt x="831047" y="916372"/>
                  </a:cubicBezTo>
                  <a:cubicBezTo>
                    <a:pt x="823811" y="916262"/>
                    <a:pt x="819864" y="912534"/>
                    <a:pt x="819206" y="905189"/>
                  </a:cubicBezTo>
                  <a:lnTo>
                    <a:pt x="819206" y="901680"/>
                  </a:lnTo>
                  <a:lnTo>
                    <a:pt x="868323" y="891155"/>
                  </a:lnTo>
                  <a:cubicBezTo>
                    <a:pt x="868323" y="889474"/>
                    <a:pt x="868762" y="888451"/>
                    <a:pt x="869639" y="888085"/>
                  </a:cubicBezTo>
                  <a:cubicBezTo>
                    <a:pt x="870516" y="887720"/>
                    <a:pt x="871832" y="887574"/>
                    <a:pt x="873586" y="887647"/>
                  </a:cubicBezTo>
                  <a:cubicBezTo>
                    <a:pt x="877204" y="887976"/>
                    <a:pt x="880493" y="888195"/>
                    <a:pt x="883453" y="888305"/>
                  </a:cubicBezTo>
                  <a:cubicBezTo>
                    <a:pt x="886413" y="888414"/>
                    <a:pt x="888387" y="886441"/>
                    <a:pt x="889374" y="882384"/>
                  </a:cubicBezTo>
                  <a:cubicBezTo>
                    <a:pt x="889300" y="881251"/>
                    <a:pt x="889447" y="879570"/>
                    <a:pt x="889812" y="877341"/>
                  </a:cubicBezTo>
                  <a:cubicBezTo>
                    <a:pt x="890178" y="875112"/>
                    <a:pt x="891201" y="873869"/>
                    <a:pt x="892882" y="873613"/>
                  </a:cubicBezTo>
                  <a:cubicBezTo>
                    <a:pt x="893869" y="873796"/>
                    <a:pt x="894965" y="874746"/>
                    <a:pt x="896171" y="876464"/>
                  </a:cubicBezTo>
                  <a:cubicBezTo>
                    <a:pt x="897377" y="878181"/>
                    <a:pt x="898035" y="879570"/>
                    <a:pt x="898145" y="880630"/>
                  </a:cubicBezTo>
                  <a:lnTo>
                    <a:pt x="913932" y="866596"/>
                  </a:lnTo>
                  <a:cubicBezTo>
                    <a:pt x="915431" y="866779"/>
                    <a:pt x="918573" y="866852"/>
                    <a:pt x="923361" y="866816"/>
                  </a:cubicBezTo>
                  <a:cubicBezTo>
                    <a:pt x="928148" y="866779"/>
                    <a:pt x="930853" y="865537"/>
                    <a:pt x="931474" y="863088"/>
                  </a:cubicBezTo>
                  <a:cubicBezTo>
                    <a:pt x="932826" y="862905"/>
                    <a:pt x="935384" y="861955"/>
                    <a:pt x="939149" y="860238"/>
                  </a:cubicBezTo>
                  <a:cubicBezTo>
                    <a:pt x="942913" y="858520"/>
                    <a:pt x="945032" y="857131"/>
                    <a:pt x="945508" y="856071"/>
                  </a:cubicBezTo>
                  <a:cubicBezTo>
                    <a:pt x="945471" y="855304"/>
                    <a:pt x="945106" y="855085"/>
                    <a:pt x="944411" y="855414"/>
                  </a:cubicBezTo>
                  <a:cubicBezTo>
                    <a:pt x="943717" y="855742"/>
                    <a:pt x="942913" y="855962"/>
                    <a:pt x="941999" y="856071"/>
                  </a:cubicBezTo>
                  <a:lnTo>
                    <a:pt x="915686" y="854317"/>
                  </a:lnTo>
                  <a:cubicBezTo>
                    <a:pt x="911045" y="854610"/>
                    <a:pt x="903663" y="854463"/>
                    <a:pt x="893540" y="853879"/>
                  </a:cubicBezTo>
                  <a:cubicBezTo>
                    <a:pt x="883417" y="853294"/>
                    <a:pt x="877350" y="850516"/>
                    <a:pt x="875340" y="845546"/>
                  </a:cubicBezTo>
                  <a:cubicBezTo>
                    <a:pt x="874207" y="845546"/>
                    <a:pt x="872526" y="845108"/>
                    <a:pt x="870297" y="844231"/>
                  </a:cubicBezTo>
                  <a:cubicBezTo>
                    <a:pt x="868068" y="843354"/>
                    <a:pt x="866825" y="842038"/>
                    <a:pt x="866569" y="840284"/>
                  </a:cubicBezTo>
                  <a:cubicBezTo>
                    <a:pt x="866825" y="839370"/>
                    <a:pt x="868068" y="838566"/>
                    <a:pt x="870297" y="837872"/>
                  </a:cubicBezTo>
                  <a:cubicBezTo>
                    <a:pt x="872526" y="837177"/>
                    <a:pt x="874207" y="836812"/>
                    <a:pt x="875340" y="836775"/>
                  </a:cubicBezTo>
                  <a:lnTo>
                    <a:pt x="875340" y="835021"/>
                  </a:lnTo>
                  <a:cubicBezTo>
                    <a:pt x="875048" y="832499"/>
                    <a:pt x="873440" y="830965"/>
                    <a:pt x="870516" y="830416"/>
                  </a:cubicBezTo>
                  <a:cubicBezTo>
                    <a:pt x="867592" y="829868"/>
                    <a:pt x="865107" y="829649"/>
                    <a:pt x="863061" y="829759"/>
                  </a:cubicBezTo>
                  <a:cubicBezTo>
                    <a:pt x="847529" y="829174"/>
                    <a:pt x="837369" y="826835"/>
                    <a:pt x="832582" y="822742"/>
                  </a:cubicBezTo>
                  <a:cubicBezTo>
                    <a:pt x="827794" y="818649"/>
                    <a:pt x="821582" y="816310"/>
                    <a:pt x="813944" y="815725"/>
                  </a:cubicBezTo>
                  <a:lnTo>
                    <a:pt x="777106" y="799937"/>
                  </a:lnTo>
                  <a:cubicBezTo>
                    <a:pt x="777288" y="790180"/>
                    <a:pt x="778238" y="782505"/>
                    <a:pt x="779956" y="776914"/>
                  </a:cubicBezTo>
                  <a:cubicBezTo>
                    <a:pt x="781674" y="771322"/>
                    <a:pt x="788325" y="768472"/>
                    <a:pt x="799910" y="768362"/>
                  </a:cubicBezTo>
                  <a:cubicBezTo>
                    <a:pt x="805867" y="769056"/>
                    <a:pt x="812372" y="769422"/>
                    <a:pt x="819425" y="769458"/>
                  </a:cubicBezTo>
                  <a:cubicBezTo>
                    <a:pt x="826479" y="769495"/>
                    <a:pt x="829914" y="765036"/>
                    <a:pt x="829731" y="756083"/>
                  </a:cubicBezTo>
                  <a:cubicBezTo>
                    <a:pt x="831778" y="756375"/>
                    <a:pt x="832947" y="755790"/>
                    <a:pt x="833240" y="754329"/>
                  </a:cubicBezTo>
                  <a:cubicBezTo>
                    <a:pt x="832691" y="751222"/>
                    <a:pt x="829841" y="747348"/>
                    <a:pt x="824688" y="742707"/>
                  </a:cubicBezTo>
                  <a:cubicBezTo>
                    <a:pt x="819535" y="738066"/>
                    <a:pt x="815369" y="735508"/>
                    <a:pt x="812189" y="735032"/>
                  </a:cubicBezTo>
                  <a:cubicBezTo>
                    <a:pt x="802943" y="735032"/>
                    <a:pt x="797315" y="733278"/>
                    <a:pt x="795305" y="729770"/>
                  </a:cubicBezTo>
                  <a:cubicBezTo>
                    <a:pt x="793295" y="726262"/>
                    <a:pt x="792491" y="720999"/>
                    <a:pt x="792893" y="713982"/>
                  </a:cubicBezTo>
                  <a:cubicBezTo>
                    <a:pt x="792893" y="712155"/>
                    <a:pt x="793332" y="710547"/>
                    <a:pt x="794209" y="709158"/>
                  </a:cubicBezTo>
                  <a:cubicBezTo>
                    <a:pt x="795086" y="707769"/>
                    <a:pt x="796402" y="707039"/>
                    <a:pt x="798156" y="706965"/>
                  </a:cubicBezTo>
                  <a:lnTo>
                    <a:pt x="801664" y="684161"/>
                  </a:lnTo>
                  <a:lnTo>
                    <a:pt x="827977" y="682407"/>
                  </a:lnTo>
                  <a:cubicBezTo>
                    <a:pt x="828635" y="678058"/>
                    <a:pt x="829512" y="674915"/>
                    <a:pt x="830608" y="672978"/>
                  </a:cubicBezTo>
                  <a:cubicBezTo>
                    <a:pt x="831705" y="671041"/>
                    <a:pt x="834336" y="670091"/>
                    <a:pt x="838502" y="670128"/>
                  </a:cubicBezTo>
                  <a:lnTo>
                    <a:pt x="847273" y="670128"/>
                  </a:lnTo>
                  <a:lnTo>
                    <a:pt x="864815" y="663111"/>
                  </a:lnTo>
                  <a:cubicBezTo>
                    <a:pt x="865107" y="659602"/>
                    <a:pt x="866277" y="657848"/>
                    <a:pt x="868323" y="657848"/>
                  </a:cubicBezTo>
                  <a:cubicBezTo>
                    <a:pt x="870918" y="657958"/>
                    <a:pt x="873184" y="658616"/>
                    <a:pt x="875121" y="659822"/>
                  </a:cubicBezTo>
                  <a:cubicBezTo>
                    <a:pt x="877058" y="661028"/>
                    <a:pt x="878885" y="662124"/>
                    <a:pt x="880603" y="663111"/>
                  </a:cubicBezTo>
                  <a:cubicBezTo>
                    <a:pt x="881918" y="654157"/>
                    <a:pt x="887181" y="650137"/>
                    <a:pt x="896390" y="651051"/>
                  </a:cubicBezTo>
                  <a:cubicBezTo>
                    <a:pt x="905600" y="651964"/>
                    <a:pt x="910862" y="648383"/>
                    <a:pt x="912178" y="640306"/>
                  </a:cubicBezTo>
                  <a:lnTo>
                    <a:pt x="912178" y="636798"/>
                  </a:lnTo>
                  <a:cubicBezTo>
                    <a:pt x="915102" y="637894"/>
                    <a:pt x="918464" y="638333"/>
                    <a:pt x="922265" y="638114"/>
                  </a:cubicBezTo>
                  <a:cubicBezTo>
                    <a:pt x="926065" y="637894"/>
                    <a:pt x="928550" y="635702"/>
                    <a:pt x="929720" y="631535"/>
                  </a:cubicBezTo>
                  <a:cubicBezTo>
                    <a:pt x="935129" y="631974"/>
                    <a:pt x="939660" y="631974"/>
                    <a:pt x="943315" y="631535"/>
                  </a:cubicBezTo>
                  <a:cubicBezTo>
                    <a:pt x="946969" y="631097"/>
                    <a:pt x="948870" y="627588"/>
                    <a:pt x="949016" y="621010"/>
                  </a:cubicBezTo>
                  <a:cubicBezTo>
                    <a:pt x="950916" y="621083"/>
                    <a:pt x="952817" y="620937"/>
                    <a:pt x="954717" y="620572"/>
                  </a:cubicBezTo>
                  <a:cubicBezTo>
                    <a:pt x="956617" y="620206"/>
                    <a:pt x="957641" y="619183"/>
                    <a:pt x="957787" y="617502"/>
                  </a:cubicBezTo>
                  <a:cubicBezTo>
                    <a:pt x="957714" y="614067"/>
                    <a:pt x="958298" y="611728"/>
                    <a:pt x="959541" y="610485"/>
                  </a:cubicBezTo>
                  <a:cubicBezTo>
                    <a:pt x="960784" y="609243"/>
                    <a:pt x="963123" y="608658"/>
                    <a:pt x="966558" y="608731"/>
                  </a:cubicBezTo>
                  <a:cubicBezTo>
                    <a:pt x="975585" y="608841"/>
                    <a:pt x="982090" y="607744"/>
                    <a:pt x="986073" y="605442"/>
                  </a:cubicBezTo>
                  <a:cubicBezTo>
                    <a:pt x="990057" y="603139"/>
                    <a:pt x="995246" y="598973"/>
                    <a:pt x="1001642" y="592943"/>
                  </a:cubicBezTo>
                  <a:cubicBezTo>
                    <a:pt x="1007525" y="594040"/>
                    <a:pt x="1011107" y="594040"/>
                    <a:pt x="1012386" y="592943"/>
                  </a:cubicBezTo>
                  <a:cubicBezTo>
                    <a:pt x="1013665" y="591847"/>
                    <a:pt x="1014177" y="588338"/>
                    <a:pt x="1013921" y="582418"/>
                  </a:cubicBezTo>
                  <a:lnTo>
                    <a:pt x="1045496" y="580664"/>
                  </a:lnTo>
                  <a:cubicBezTo>
                    <a:pt x="1047250" y="580737"/>
                    <a:pt x="1048566" y="580591"/>
                    <a:pt x="1049443" y="580225"/>
                  </a:cubicBezTo>
                  <a:cubicBezTo>
                    <a:pt x="1050320" y="579860"/>
                    <a:pt x="1050759" y="578837"/>
                    <a:pt x="1050759" y="577156"/>
                  </a:cubicBezTo>
                  <a:cubicBezTo>
                    <a:pt x="1050649" y="575255"/>
                    <a:pt x="1050868" y="573355"/>
                    <a:pt x="1051417" y="571454"/>
                  </a:cubicBezTo>
                  <a:cubicBezTo>
                    <a:pt x="1051965" y="569554"/>
                    <a:pt x="1053500" y="568531"/>
                    <a:pt x="1056021" y="568385"/>
                  </a:cubicBezTo>
                  <a:lnTo>
                    <a:pt x="1057776" y="568385"/>
                  </a:lnTo>
                  <a:cubicBezTo>
                    <a:pt x="1064025" y="565022"/>
                    <a:pt x="1073454" y="562976"/>
                    <a:pt x="1086062" y="562245"/>
                  </a:cubicBezTo>
                  <a:cubicBezTo>
                    <a:pt x="1098670" y="561514"/>
                    <a:pt x="1108537" y="561222"/>
                    <a:pt x="1115664" y="561368"/>
                  </a:cubicBezTo>
                  <a:lnTo>
                    <a:pt x="1136714" y="533301"/>
                  </a:lnTo>
                  <a:cubicBezTo>
                    <a:pt x="1155791" y="532022"/>
                    <a:pt x="1174210" y="526248"/>
                    <a:pt x="1191971" y="515978"/>
                  </a:cubicBezTo>
                  <a:cubicBezTo>
                    <a:pt x="1209732" y="505709"/>
                    <a:pt x="1228151" y="498619"/>
                    <a:pt x="1247228" y="494709"/>
                  </a:cubicBezTo>
                  <a:cubicBezTo>
                    <a:pt x="1261152" y="484037"/>
                    <a:pt x="1273212" y="474243"/>
                    <a:pt x="1283408" y="465326"/>
                  </a:cubicBezTo>
                  <a:cubicBezTo>
                    <a:pt x="1293604" y="456409"/>
                    <a:pt x="1307857" y="449246"/>
                    <a:pt x="1326166" y="443837"/>
                  </a:cubicBezTo>
                  <a:lnTo>
                    <a:pt x="1336691" y="424541"/>
                  </a:lnTo>
                  <a:cubicBezTo>
                    <a:pt x="1339469" y="424614"/>
                    <a:pt x="1342246" y="424030"/>
                    <a:pt x="1345024" y="422787"/>
                  </a:cubicBezTo>
                  <a:cubicBezTo>
                    <a:pt x="1347801" y="421545"/>
                    <a:pt x="1349702" y="419206"/>
                    <a:pt x="1350725" y="415770"/>
                  </a:cubicBezTo>
                  <a:cubicBezTo>
                    <a:pt x="1358655" y="416721"/>
                    <a:pt x="1364283" y="414820"/>
                    <a:pt x="1367609" y="410069"/>
                  </a:cubicBezTo>
                  <a:cubicBezTo>
                    <a:pt x="1370935" y="405318"/>
                    <a:pt x="1377001" y="402541"/>
                    <a:pt x="1385809" y="401737"/>
                  </a:cubicBezTo>
                  <a:lnTo>
                    <a:pt x="1399842" y="392966"/>
                  </a:lnTo>
                  <a:lnTo>
                    <a:pt x="1405105" y="370161"/>
                  </a:lnTo>
                  <a:lnTo>
                    <a:pt x="1417384" y="359636"/>
                  </a:lnTo>
                  <a:lnTo>
                    <a:pt x="1413876" y="350865"/>
                  </a:lnTo>
                  <a:lnTo>
                    <a:pt x="1347216" y="349111"/>
                  </a:lnTo>
                  <a:cubicBezTo>
                    <a:pt x="1345353" y="351706"/>
                    <a:pt x="1342941" y="353533"/>
                    <a:pt x="1339980" y="354593"/>
                  </a:cubicBezTo>
                  <a:cubicBezTo>
                    <a:pt x="1337020" y="355653"/>
                    <a:pt x="1334170" y="356164"/>
                    <a:pt x="1331429" y="356128"/>
                  </a:cubicBezTo>
                  <a:cubicBezTo>
                    <a:pt x="1329236" y="353935"/>
                    <a:pt x="1326166" y="352181"/>
                    <a:pt x="1322219" y="350865"/>
                  </a:cubicBezTo>
                  <a:cubicBezTo>
                    <a:pt x="1318272" y="349550"/>
                    <a:pt x="1316080" y="351304"/>
                    <a:pt x="1315641" y="356128"/>
                  </a:cubicBezTo>
                  <a:cubicBezTo>
                    <a:pt x="1311694" y="355580"/>
                    <a:pt x="1304239" y="354922"/>
                    <a:pt x="1293275" y="354154"/>
                  </a:cubicBezTo>
                  <a:cubicBezTo>
                    <a:pt x="1282311" y="353387"/>
                    <a:pt x="1275733" y="355799"/>
                    <a:pt x="1273541" y="361391"/>
                  </a:cubicBezTo>
                  <a:cubicBezTo>
                    <a:pt x="1271823" y="359490"/>
                    <a:pt x="1269996" y="357590"/>
                    <a:pt x="1268059" y="355689"/>
                  </a:cubicBezTo>
                  <a:cubicBezTo>
                    <a:pt x="1266122" y="353789"/>
                    <a:pt x="1263856" y="352766"/>
                    <a:pt x="1261261" y="352620"/>
                  </a:cubicBezTo>
                  <a:cubicBezTo>
                    <a:pt x="1259836" y="353058"/>
                    <a:pt x="1259178" y="354812"/>
                    <a:pt x="1259288" y="357882"/>
                  </a:cubicBezTo>
                  <a:cubicBezTo>
                    <a:pt x="1259397" y="360952"/>
                    <a:pt x="1258301" y="362706"/>
                    <a:pt x="1255999" y="363145"/>
                  </a:cubicBezTo>
                  <a:cubicBezTo>
                    <a:pt x="1253404" y="362999"/>
                    <a:pt x="1251138" y="361975"/>
                    <a:pt x="1249201" y="360075"/>
                  </a:cubicBezTo>
                  <a:cubicBezTo>
                    <a:pt x="1247264" y="358174"/>
                    <a:pt x="1245437" y="356274"/>
                    <a:pt x="1243719" y="354374"/>
                  </a:cubicBezTo>
                  <a:cubicBezTo>
                    <a:pt x="1241380" y="355799"/>
                    <a:pt x="1234656" y="358650"/>
                    <a:pt x="1223546" y="362925"/>
                  </a:cubicBezTo>
                  <a:cubicBezTo>
                    <a:pt x="1212436" y="367201"/>
                    <a:pt x="1205712" y="369613"/>
                    <a:pt x="1203373" y="370161"/>
                  </a:cubicBezTo>
                  <a:cubicBezTo>
                    <a:pt x="1193250" y="370015"/>
                    <a:pt x="1178412" y="370746"/>
                    <a:pt x="1158861" y="372354"/>
                  </a:cubicBezTo>
                  <a:cubicBezTo>
                    <a:pt x="1139309" y="373962"/>
                    <a:pt x="1128418" y="377324"/>
                    <a:pt x="1126189" y="382441"/>
                  </a:cubicBezTo>
                  <a:cubicBezTo>
                    <a:pt x="1119355" y="381893"/>
                    <a:pt x="1110218" y="382550"/>
                    <a:pt x="1098780" y="384414"/>
                  </a:cubicBezTo>
                  <a:cubicBezTo>
                    <a:pt x="1087341" y="386278"/>
                    <a:pt x="1077766" y="387374"/>
                    <a:pt x="1070055" y="387703"/>
                  </a:cubicBezTo>
                  <a:lnTo>
                    <a:pt x="1066546" y="394720"/>
                  </a:lnTo>
                  <a:cubicBezTo>
                    <a:pt x="1060809" y="394464"/>
                    <a:pt x="1056935" y="394537"/>
                    <a:pt x="1054925" y="394939"/>
                  </a:cubicBezTo>
                  <a:cubicBezTo>
                    <a:pt x="1052915" y="395341"/>
                    <a:pt x="1050357" y="397607"/>
                    <a:pt x="1047250" y="401737"/>
                  </a:cubicBezTo>
                  <a:cubicBezTo>
                    <a:pt x="1042353" y="401444"/>
                    <a:pt x="1034167" y="401591"/>
                    <a:pt x="1022692" y="402175"/>
                  </a:cubicBezTo>
                  <a:cubicBezTo>
                    <a:pt x="1011216" y="402760"/>
                    <a:pt x="1004784" y="405538"/>
                    <a:pt x="1003396" y="410508"/>
                  </a:cubicBezTo>
                  <a:lnTo>
                    <a:pt x="996379" y="421033"/>
                  </a:lnTo>
                  <a:lnTo>
                    <a:pt x="977083" y="415770"/>
                  </a:lnTo>
                  <a:lnTo>
                    <a:pt x="970066" y="422787"/>
                  </a:lnTo>
                  <a:cubicBezTo>
                    <a:pt x="963744" y="422166"/>
                    <a:pt x="956654" y="422970"/>
                    <a:pt x="948797" y="425199"/>
                  </a:cubicBezTo>
                  <a:cubicBezTo>
                    <a:pt x="940939" y="427428"/>
                    <a:pt x="933411" y="429548"/>
                    <a:pt x="926211" y="431558"/>
                  </a:cubicBezTo>
                  <a:cubicBezTo>
                    <a:pt x="926248" y="434299"/>
                    <a:pt x="925736" y="436711"/>
                    <a:pt x="924677" y="438794"/>
                  </a:cubicBezTo>
                  <a:cubicBezTo>
                    <a:pt x="923617" y="440877"/>
                    <a:pt x="921789" y="441974"/>
                    <a:pt x="919195" y="442083"/>
                  </a:cubicBezTo>
                  <a:lnTo>
                    <a:pt x="910424" y="442083"/>
                  </a:lnTo>
                  <a:lnTo>
                    <a:pt x="887619" y="461379"/>
                  </a:lnTo>
                  <a:cubicBezTo>
                    <a:pt x="879324" y="461562"/>
                    <a:pt x="872672" y="462512"/>
                    <a:pt x="867666" y="464230"/>
                  </a:cubicBezTo>
                  <a:cubicBezTo>
                    <a:pt x="862659" y="465947"/>
                    <a:pt x="856446" y="467336"/>
                    <a:pt x="849027" y="468396"/>
                  </a:cubicBezTo>
                  <a:lnTo>
                    <a:pt x="833240" y="478921"/>
                  </a:lnTo>
                  <a:cubicBezTo>
                    <a:pt x="832947" y="482283"/>
                    <a:pt x="831339" y="484330"/>
                    <a:pt x="828416" y="485061"/>
                  </a:cubicBezTo>
                  <a:cubicBezTo>
                    <a:pt x="825492" y="485792"/>
                    <a:pt x="823007" y="486084"/>
                    <a:pt x="820960" y="485938"/>
                  </a:cubicBezTo>
                  <a:cubicBezTo>
                    <a:pt x="818841" y="486121"/>
                    <a:pt x="816063" y="486194"/>
                    <a:pt x="812628" y="486157"/>
                  </a:cubicBezTo>
                  <a:cubicBezTo>
                    <a:pt x="809193" y="486121"/>
                    <a:pt x="807292" y="484878"/>
                    <a:pt x="806927" y="482429"/>
                  </a:cubicBezTo>
                  <a:cubicBezTo>
                    <a:pt x="807000" y="479835"/>
                    <a:pt x="807731" y="477569"/>
                    <a:pt x="809119" y="475632"/>
                  </a:cubicBezTo>
                  <a:cubicBezTo>
                    <a:pt x="810508" y="473695"/>
                    <a:pt x="812116" y="471868"/>
                    <a:pt x="813944" y="470150"/>
                  </a:cubicBezTo>
                  <a:lnTo>
                    <a:pt x="805173" y="457871"/>
                  </a:lnTo>
                  <a:lnTo>
                    <a:pt x="791139" y="475413"/>
                  </a:lnTo>
                  <a:lnTo>
                    <a:pt x="766580" y="475413"/>
                  </a:lnTo>
                  <a:cubicBezTo>
                    <a:pt x="759710" y="475376"/>
                    <a:pt x="755032" y="473695"/>
                    <a:pt x="752547" y="470369"/>
                  </a:cubicBezTo>
                  <a:cubicBezTo>
                    <a:pt x="750062" y="467044"/>
                    <a:pt x="748892" y="462293"/>
                    <a:pt x="749039" y="456117"/>
                  </a:cubicBezTo>
                  <a:cubicBezTo>
                    <a:pt x="754009" y="455093"/>
                    <a:pt x="759856" y="452754"/>
                    <a:pt x="766580" y="449100"/>
                  </a:cubicBezTo>
                  <a:cubicBezTo>
                    <a:pt x="773305" y="445445"/>
                    <a:pt x="777398" y="441352"/>
                    <a:pt x="778860" y="436821"/>
                  </a:cubicBezTo>
                  <a:lnTo>
                    <a:pt x="787631" y="429804"/>
                  </a:lnTo>
                  <a:lnTo>
                    <a:pt x="778860" y="424541"/>
                  </a:lnTo>
                  <a:cubicBezTo>
                    <a:pt x="778933" y="422714"/>
                    <a:pt x="778787" y="421106"/>
                    <a:pt x="778421" y="419717"/>
                  </a:cubicBezTo>
                  <a:cubicBezTo>
                    <a:pt x="778056" y="418328"/>
                    <a:pt x="777032" y="417598"/>
                    <a:pt x="775351" y="417525"/>
                  </a:cubicBezTo>
                  <a:lnTo>
                    <a:pt x="771843" y="419279"/>
                  </a:lnTo>
                  <a:lnTo>
                    <a:pt x="770089" y="415770"/>
                  </a:lnTo>
                  <a:cubicBezTo>
                    <a:pt x="770235" y="413943"/>
                    <a:pt x="771258" y="412335"/>
                    <a:pt x="773159" y="410946"/>
                  </a:cubicBezTo>
                  <a:cubicBezTo>
                    <a:pt x="775059" y="409558"/>
                    <a:pt x="776959" y="408827"/>
                    <a:pt x="778860" y="408754"/>
                  </a:cubicBezTo>
                  <a:cubicBezTo>
                    <a:pt x="778896" y="408534"/>
                    <a:pt x="778823" y="407657"/>
                    <a:pt x="778640" y="406122"/>
                  </a:cubicBezTo>
                  <a:cubicBezTo>
                    <a:pt x="778458" y="404587"/>
                    <a:pt x="777946" y="403710"/>
                    <a:pt x="777106" y="403491"/>
                  </a:cubicBezTo>
                  <a:cubicBezTo>
                    <a:pt x="775315" y="403564"/>
                    <a:pt x="773634" y="404295"/>
                    <a:pt x="772062" y="405684"/>
                  </a:cubicBezTo>
                  <a:cubicBezTo>
                    <a:pt x="770491" y="407073"/>
                    <a:pt x="769248" y="408680"/>
                    <a:pt x="768335" y="410508"/>
                  </a:cubicBezTo>
                  <a:lnTo>
                    <a:pt x="747284" y="410508"/>
                  </a:lnTo>
                  <a:lnTo>
                    <a:pt x="731497" y="419279"/>
                  </a:lnTo>
                  <a:cubicBezTo>
                    <a:pt x="731351" y="421873"/>
                    <a:pt x="730327" y="423701"/>
                    <a:pt x="728427" y="424761"/>
                  </a:cubicBezTo>
                  <a:cubicBezTo>
                    <a:pt x="726527" y="425820"/>
                    <a:pt x="724626" y="426332"/>
                    <a:pt x="722726" y="426295"/>
                  </a:cubicBezTo>
                  <a:lnTo>
                    <a:pt x="715709" y="424541"/>
                  </a:lnTo>
                  <a:lnTo>
                    <a:pt x="699921" y="442083"/>
                  </a:lnTo>
                  <a:lnTo>
                    <a:pt x="677117" y="443837"/>
                  </a:lnTo>
                  <a:lnTo>
                    <a:pt x="670100" y="450854"/>
                  </a:lnTo>
                  <a:lnTo>
                    <a:pt x="652558" y="450854"/>
                  </a:lnTo>
                  <a:lnTo>
                    <a:pt x="638525" y="456117"/>
                  </a:lnTo>
                  <a:cubicBezTo>
                    <a:pt x="635784" y="456153"/>
                    <a:pt x="632933" y="455642"/>
                    <a:pt x="629973" y="454582"/>
                  </a:cubicBezTo>
                  <a:cubicBezTo>
                    <a:pt x="627013" y="453522"/>
                    <a:pt x="624601" y="451695"/>
                    <a:pt x="622737" y="449100"/>
                  </a:cubicBezTo>
                  <a:cubicBezTo>
                    <a:pt x="622956" y="445518"/>
                    <a:pt x="624711" y="442595"/>
                    <a:pt x="628000" y="440329"/>
                  </a:cubicBezTo>
                  <a:cubicBezTo>
                    <a:pt x="631289" y="438063"/>
                    <a:pt x="634797" y="436894"/>
                    <a:pt x="638525" y="436821"/>
                  </a:cubicBezTo>
                  <a:lnTo>
                    <a:pt x="652558" y="401737"/>
                  </a:lnTo>
                  <a:cubicBezTo>
                    <a:pt x="653435" y="408388"/>
                    <a:pt x="656944" y="408242"/>
                    <a:pt x="663083" y="401298"/>
                  </a:cubicBezTo>
                  <a:cubicBezTo>
                    <a:pt x="669223" y="394355"/>
                    <a:pt x="672731" y="388069"/>
                    <a:pt x="673609" y="382441"/>
                  </a:cubicBezTo>
                  <a:lnTo>
                    <a:pt x="694659" y="380687"/>
                  </a:lnTo>
                  <a:cubicBezTo>
                    <a:pt x="694695" y="377069"/>
                    <a:pt x="695499" y="373341"/>
                    <a:pt x="697071" y="369504"/>
                  </a:cubicBezTo>
                  <a:cubicBezTo>
                    <a:pt x="698642" y="365666"/>
                    <a:pt x="700762" y="362377"/>
                    <a:pt x="703430" y="359636"/>
                  </a:cubicBezTo>
                  <a:cubicBezTo>
                    <a:pt x="697180" y="356895"/>
                    <a:pt x="694768" y="351414"/>
                    <a:pt x="696194" y="343191"/>
                  </a:cubicBezTo>
                  <a:cubicBezTo>
                    <a:pt x="697619" y="334968"/>
                    <a:pt x="693014" y="329925"/>
                    <a:pt x="682379" y="328061"/>
                  </a:cubicBezTo>
                  <a:lnTo>
                    <a:pt x="682379" y="310519"/>
                  </a:lnTo>
                  <a:cubicBezTo>
                    <a:pt x="687679" y="306938"/>
                    <a:pt x="693307" y="304014"/>
                    <a:pt x="699264" y="301748"/>
                  </a:cubicBezTo>
                  <a:cubicBezTo>
                    <a:pt x="705220" y="299482"/>
                    <a:pt x="711287" y="298313"/>
                    <a:pt x="717463" y="298240"/>
                  </a:cubicBezTo>
                  <a:cubicBezTo>
                    <a:pt x="717171" y="292685"/>
                    <a:pt x="719510" y="289761"/>
                    <a:pt x="724480" y="289469"/>
                  </a:cubicBezTo>
                  <a:lnTo>
                    <a:pt x="726234" y="289469"/>
                  </a:lnTo>
                  <a:lnTo>
                    <a:pt x="717463" y="280698"/>
                  </a:lnTo>
                  <a:cubicBezTo>
                    <a:pt x="719546" y="272365"/>
                    <a:pt x="722835" y="264472"/>
                    <a:pt x="727330" y="257016"/>
                  </a:cubicBezTo>
                  <a:cubicBezTo>
                    <a:pt x="731826" y="249561"/>
                    <a:pt x="735553" y="239913"/>
                    <a:pt x="738513" y="228072"/>
                  </a:cubicBezTo>
                  <a:lnTo>
                    <a:pt x="754301" y="217547"/>
                  </a:lnTo>
                  <a:cubicBezTo>
                    <a:pt x="755507" y="212102"/>
                    <a:pt x="760550" y="208959"/>
                    <a:pt x="769431" y="208118"/>
                  </a:cubicBezTo>
                  <a:cubicBezTo>
                    <a:pt x="778312" y="207278"/>
                    <a:pt x="783793" y="204573"/>
                    <a:pt x="785877" y="200005"/>
                  </a:cubicBezTo>
                  <a:lnTo>
                    <a:pt x="798156" y="187726"/>
                  </a:lnTo>
                  <a:cubicBezTo>
                    <a:pt x="797863" y="183998"/>
                    <a:pt x="798010" y="180490"/>
                    <a:pt x="798594" y="177201"/>
                  </a:cubicBezTo>
                  <a:cubicBezTo>
                    <a:pt x="799179" y="173912"/>
                    <a:pt x="801957" y="172158"/>
                    <a:pt x="806927" y="171938"/>
                  </a:cubicBezTo>
                  <a:cubicBezTo>
                    <a:pt x="812957" y="171755"/>
                    <a:pt x="818877" y="170367"/>
                    <a:pt x="824688" y="167772"/>
                  </a:cubicBezTo>
                  <a:cubicBezTo>
                    <a:pt x="830499" y="165177"/>
                    <a:pt x="836858" y="162473"/>
                    <a:pt x="843765" y="159659"/>
                  </a:cubicBezTo>
                  <a:cubicBezTo>
                    <a:pt x="851220" y="160024"/>
                    <a:pt x="856483" y="157539"/>
                    <a:pt x="859552" y="152204"/>
                  </a:cubicBezTo>
                  <a:cubicBezTo>
                    <a:pt x="862622" y="146868"/>
                    <a:pt x="866131" y="141752"/>
                    <a:pt x="870078" y="136854"/>
                  </a:cubicBezTo>
                  <a:lnTo>
                    <a:pt x="884111" y="136854"/>
                  </a:lnTo>
                  <a:lnTo>
                    <a:pt x="885865" y="122821"/>
                  </a:lnTo>
                  <a:lnTo>
                    <a:pt x="915686" y="122821"/>
                  </a:lnTo>
                  <a:cubicBezTo>
                    <a:pt x="915686" y="120994"/>
                    <a:pt x="916125" y="119386"/>
                    <a:pt x="917002" y="117997"/>
                  </a:cubicBezTo>
                  <a:cubicBezTo>
                    <a:pt x="917879" y="116608"/>
                    <a:pt x="919195" y="115877"/>
                    <a:pt x="920949" y="115804"/>
                  </a:cubicBezTo>
                  <a:lnTo>
                    <a:pt x="926211" y="117558"/>
                  </a:lnTo>
                  <a:cubicBezTo>
                    <a:pt x="926540" y="111711"/>
                    <a:pt x="928952" y="108056"/>
                    <a:pt x="933448" y="106595"/>
                  </a:cubicBezTo>
                  <a:cubicBezTo>
                    <a:pt x="937943" y="105133"/>
                    <a:pt x="942547" y="104110"/>
                    <a:pt x="947262" y="103525"/>
                  </a:cubicBezTo>
                  <a:lnTo>
                    <a:pt x="959541" y="91246"/>
                  </a:lnTo>
                  <a:lnTo>
                    <a:pt x="982345" y="89491"/>
                  </a:lnTo>
                  <a:lnTo>
                    <a:pt x="996379" y="82475"/>
                  </a:lnTo>
                  <a:cubicBezTo>
                    <a:pt x="1002482" y="74033"/>
                    <a:pt x="1012203" y="68551"/>
                    <a:pt x="1025542" y="66029"/>
                  </a:cubicBezTo>
                  <a:cubicBezTo>
                    <a:pt x="1038881" y="63507"/>
                    <a:pt x="1050795" y="61973"/>
                    <a:pt x="1061284" y="61424"/>
                  </a:cubicBezTo>
                  <a:cubicBezTo>
                    <a:pt x="1061576" y="52946"/>
                    <a:pt x="1066254" y="48853"/>
                    <a:pt x="1075317" y="49145"/>
                  </a:cubicBezTo>
                  <a:cubicBezTo>
                    <a:pt x="1082480" y="49401"/>
                    <a:pt x="1087012" y="49328"/>
                    <a:pt x="1088912" y="48926"/>
                  </a:cubicBezTo>
                  <a:cubicBezTo>
                    <a:pt x="1090813" y="48524"/>
                    <a:pt x="1094467" y="46258"/>
                    <a:pt x="1099876" y="42128"/>
                  </a:cubicBezTo>
                  <a:cubicBezTo>
                    <a:pt x="1113983" y="39497"/>
                    <a:pt x="1128309" y="36427"/>
                    <a:pt x="1142854" y="32919"/>
                  </a:cubicBezTo>
                  <a:cubicBezTo>
                    <a:pt x="1157399" y="29410"/>
                    <a:pt x="1171725" y="25464"/>
                    <a:pt x="1185831" y="21078"/>
                  </a:cubicBezTo>
                  <a:cubicBezTo>
                    <a:pt x="1186781" y="20018"/>
                    <a:pt x="1187951" y="18630"/>
                    <a:pt x="1189340" y="16912"/>
                  </a:cubicBezTo>
                  <a:cubicBezTo>
                    <a:pt x="1190728" y="15194"/>
                    <a:pt x="1191898" y="14244"/>
                    <a:pt x="1192848" y="14061"/>
                  </a:cubicBezTo>
                  <a:cubicBezTo>
                    <a:pt x="1194895" y="14354"/>
                    <a:pt x="1196064" y="15523"/>
                    <a:pt x="1196356" y="17570"/>
                  </a:cubicBezTo>
                  <a:lnTo>
                    <a:pt x="1219161" y="22832"/>
                  </a:lnTo>
                  <a:cubicBezTo>
                    <a:pt x="1222560" y="19178"/>
                    <a:pt x="1226287" y="15962"/>
                    <a:pt x="1230344" y="13184"/>
                  </a:cubicBezTo>
                  <a:cubicBezTo>
                    <a:pt x="1234400" y="10407"/>
                    <a:pt x="1239444" y="8945"/>
                    <a:pt x="1245474" y="8799"/>
                  </a:cubicBezTo>
                  <a:cubicBezTo>
                    <a:pt x="1247374" y="6204"/>
                    <a:pt x="1250151" y="4377"/>
                    <a:pt x="1253806" y="3317"/>
                  </a:cubicBezTo>
                  <a:cubicBezTo>
                    <a:pt x="1257461" y="2257"/>
                    <a:pt x="1261115" y="1746"/>
                    <a:pt x="1264770" y="1782"/>
                  </a:cubicBezTo>
                  <a:cubicBezTo>
                    <a:pt x="1271786" y="2623"/>
                    <a:pt x="1275295" y="4450"/>
                    <a:pt x="1275295" y="7264"/>
                  </a:cubicBezTo>
                  <a:cubicBezTo>
                    <a:pt x="1275295" y="10078"/>
                    <a:pt x="1282311" y="8835"/>
                    <a:pt x="1296345" y="3536"/>
                  </a:cubicBezTo>
                  <a:cubicBezTo>
                    <a:pt x="1304970" y="6021"/>
                    <a:pt x="1315787" y="7191"/>
                    <a:pt x="1328797" y="7045"/>
                  </a:cubicBezTo>
                  <a:cubicBezTo>
                    <a:pt x="1341808" y="6898"/>
                    <a:pt x="1352625" y="6314"/>
                    <a:pt x="1361250" y="5290"/>
                  </a:cubicBezTo>
                  <a:cubicBezTo>
                    <a:pt x="1363114" y="2769"/>
                    <a:pt x="1365526" y="1234"/>
                    <a:pt x="1368486" y="686"/>
                  </a:cubicBezTo>
                  <a:cubicBezTo>
                    <a:pt x="1371446" y="138"/>
                    <a:pt x="1374297" y="-82"/>
                    <a:pt x="1377038" y="28"/>
                  </a:cubicBez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33000"/>
                </a:lnSpc>
                <a:buClrTx/>
                <a:buSzTx/>
                <a:buFontTx/>
                <a:buNone/>
                <a:defRPr/>
              </a:pPr>
              <a:endParaRPr kumimoji="0" lang="zh-CN" altLang="en-US" sz="16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5" name="组合 14"/>
          <p:cNvGrpSpPr/>
          <p:nvPr/>
        </p:nvGrpSpPr>
        <p:grpSpPr>
          <a:xfrm>
            <a:off x="6210303" y="5137089"/>
            <a:ext cx="1088570" cy="696894"/>
            <a:chOff x="6281906" y="5011458"/>
            <a:chExt cx="2884357" cy="1846542"/>
          </a:xfrm>
        </p:grpSpPr>
        <p:sp>
          <p:nvSpPr>
            <p:cNvPr id="16" name="文本框 15"/>
            <p:cNvSpPr txBox="1"/>
            <p:nvPr/>
          </p:nvSpPr>
          <p:spPr>
            <a:xfrm rot="20320663">
              <a:off x="6281906" y="521559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17" name="文本框 16"/>
            <p:cNvSpPr txBox="1"/>
            <p:nvPr/>
          </p:nvSpPr>
          <p:spPr>
            <a:xfrm>
              <a:off x="7614690" y="5011458"/>
              <a:ext cx="1551573" cy="1846542"/>
            </a:xfrm>
            <a:custGeom>
              <a:avLst/>
              <a:gdLst/>
              <a:ahLst/>
              <a:cxnLst/>
              <a:rect l="l" t="t" r="r" b="b"/>
              <a:pathLst>
                <a:path w="1796326" h="1970037">
                  <a:moveTo>
                    <a:pt x="491210" y="1736729"/>
                  </a:moveTo>
                  <a:lnTo>
                    <a:pt x="498227" y="1750762"/>
                  </a:lnTo>
                  <a:cubicBezTo>
                    <a:pt x="498044" y="1753357"/>
                    <a:pt x="496655" y="1755184"/>
                    <a:pt x="494061" y="1756244"/>
                  </a:cubicBezTo>
                  <a:cubicBezTo>
                    <a:pt x="491466" y="1757304"/>
                    <a:pt x="488761" y="1757816"/>
                    <a:pt x="485947" y="1757779"/>
                  </a:cubicBezTo>
                  <a:cubicBezTo>
                    <a:pt x="484888" y="1757852"/>
                    <a:pt x="483499" y="1757706"/>
                    <a:pt x="481781" y="1757341"/>
                  </a:cubicBezTo>
                  <a:cubicBezTo>
                    <a:pt x="480064" y="1756975"/>
                    <a:pt x="479113" y="1755952"/>
                    <a:pt x="478931" y="1754271"/>
                  </a:cubicBezTo>
                  <a:cubicBezTo>
                    <a:pt x="479113" y="1750689"/>
                    <a:pt x="480502" y="1747327"/>
                    <a:pt x="483097" y="1744184"/>
                  </a:cubicBezTo>
                  <a:cubicBezTo>
                    <a:pt x="485692" y="1741041"/>
                    <a:pt x="488396" y="1738556"/>
                    <a:pt x="491210" y="1736729"/>
                  </a:cubicBezTo>
                  <a:close/>
                  <a:moveTo>
                    <a:pt x="496472" y="1701645"/>
                  </a:moveTo>
                  <a:cubicBezTo>
                    <a:pt x="499067" y="1701718"/>
                    <a:pt x="501333" y="1702449"/>
                    <a:pt x="503270" y="1703838"/>
                  </a:cubicBezTo>
                  <a:cubicBezTo>
                    <a:pt x="505207" y="1705227"/>
                    <a:pt x="507034" y="1706835"/>
                    <a:pt x="508752" y="1708662"/>
                  </a:cubicBezTo>
                  <a:cubicBezTo>
                    <a:pt x="510798" y="1708370"/>
                    <a:pt x="511968" y="1708954"/>
                    <a:pt x="512260" y="1710416"/>
                  </a:cubicBezTo>
                  <a:cubicBezTo>
                    <a:pt x="511895" y="1712426"/>
                    <a:pt x="509994" y="1714984"/>
                    <a:pt x="506559" y="1718091"/>
                  </a:cubicBezTo>
                  <a:cubicBezTo>
                    <a:pt x="503124" y="1721197"/>
                    <a:pt x="500346" y="1723317"/>
                    <a:pt x="498227" y="1724450"/>
                  </a:cubicBezTo>
                  <a:lnTo>
                    <a:pt x="503489" y="1731466"/>
                  </a:lnTo>
                  <a:cubicBezTo>
                    <a:pt x="503964" y="1733988"/>
                    <a:pt x="502576" y="1735523"/>
                    <a:pt x="499323" y="1736071"/>
                  </a:cubicBezTo>
                  <a:cubicBezTo>
                    <a:pt x="496070" y="1736619"/>
                    <a:pt x="493366" y="1736838"/>
                    <a:pt x="491210" y="1736729"/>
                  </a:cubicBezTo>
                  <a:lnTo>
                    <a:pt x="491210" y="1710416"/>
                  </a:lnTo>
                  <a:cubicBezTo>
                    <a:pt x="491100" y="1708516"/>
                    <a:pt x="491320" y="1706615"/>
                    <a:pt x="491868" y="1704715"/>
                  </a:cubicBezTo>
                  <a:cubicBezTo>
                    <a:pt x="492416" y="1702815"/>
                    <a:pt x="493951" y="1701791"/>
                    <a:pt x="496472" y="1701645"/>
                  </a:cubicBezTo>
                  <a:close/>
                  <a:moveTo>
                    <a:pt x="522785" y="1645511"/>
                  </a:moveTo>
                  <a:lnTo>
                    <a:pt x="512260" y="1647265"/>
                  </a:lnTo>
                  <a:lnTo>
                    <a:pt x="526294" y="1659545"/>
                  </a:lnTo>
                  <a:close/>
                  <a:moveTo>
                    <a:pt x="526294" y="1633232"/>
                  </a:moveTo>
                  <a:cubicBezTo>
                    <a:pt x="526330" y="1634292"/>
                    <a:pt x="526696" y="1635680"/>
                    <a:pt x="527390" y="1637398"/>
                  </a:cubicBezTo>
                  <a:cubicBezTo>
                    <a:pt x="528084" y="1639116"/>
                    <a:pt x="528888" y="1640066"/>
                    <a:pt x="529802" y="1640249"/>
                  </a:cubicBezTo>
                  <a:cubicBezTo>
                    <a:pt x="531483" y="1640139"/>
                    <a:pt x="532506" y="1639481"/>
                    <a:pt x="532872" y="1638275"/>
                  </a:cubicBezTo>
                  <a:cubicBezTo>
                    <a:pt x="533237" y="1637069"/>
                    <a:pt x="533384" y="1635973"/>
                    <a:pt x="533310" y="1634986"/>
                  </a:cubicBezTo>
                  <a:close/>
                  <a:moveTo>
                    <a:pt x="745567" y="1549031"/>
                  </a:moveTo>
                  <a:lnTo>
                    <a:pt x="750830" y="1556048"/>
                  </a:lnTo>
                  <a:cubicBezTo>
                    <a:pt x="752511" y="1555938"/>
                    <a:pt x="753534" y="1555280"/>
                    <a:pt x="753900" y="1554074"/>
                  </a:cubicBezTo>
                  <a:cubicBezTo>
                    <a:pt x="754265" y="1552868"/>
                    <a:pt x="754411" y="1551772"/>
                    <a:pt x="754338" y="1550785"/>
                  </a:cubicBezTo>
                  <a:close/>
                  <a:moveTo>
                    <a:pt x="587690" y="1480617"/>
                  </a:moveTo>
                  <a:cubicBezTo>
                    <a:pt x="587617" y="1481604"/>
                    <a:pt x="587763" y="1482701"/>
                    <a:pt x="588129" y="1483907"/>
                  </a:cubicBezTo>
                  <a:cubicBezTo>
                    <a:pt x="588494" y="1485113"/>
                    <a:pt x="589518" y="1485770"/>
                    <a:pt x="591199" y="1485880"/>
                  </a:cubicBezTo>
                  <a:lnTo>
                    <a:pt x="594707" y="1485880"/>
                  </a:lnTo>
                  <a:cubicBezTo>
                    <a:pt x="594634" y="1484126"/>
                    <a:pt x="593903" y="1482810"/>
                    <a:pt x="592514" y="1481933"/>
                  </a:cubicBezTo>
                  <a:cubicBezTo>
                    <a:pt x="591126" y="1481056"/>
                    <a:pt x="589518" y="1480617"/>
                    <a:pt x="587690" y="1480617"/>
                  </a:cubicBezTo>
                  <a:close/>
                  <a:moveTo>
                    <a:pt x="601724" y="1452550"/>
                  </a:moveTo>
                  <a:cubicBezTo>
                    <a:pt x="601724" y="1454378"/>
                    <a:pt x="602162" y="1455986"/>
                    <a:pt x="603039" y="1457375"/>
                  </a:cubicBezTo>
                  <a:cubicBezTo>
                    <a:pt x="603916" y="1458763"/>
                    <a:pt x="605232" y="1459494"/>
                    <a:pt x="606986" y="1459567"/>
                  </a:cubicBezTo>
                  <a:cubicBezTo>
                    <a:pt x="608448" y="1459275"/>
                    <a:pt x="609033" y="1458105"/>
                    <a:pt x="608740" y="1456059"/>
                  </a:cubicBezTo>
                  <a:cubicBezTo>
                    <a:pt x="608740" y="1454378"/>
                    <a:pt x="608302" y="1453354"/>
                    <a:pt x="607425" y="1452989"/>
                  </a:cubicBezTo>
                  <a:cubicBezTo>
                    <a:pt x="606548" y="1452624"/>
                    <a:pt x="605232" y="1452477"/>
                    <a:pt x="603478" y="1452550"/>
                  </a:cubicBezTo>
                  <a:close/>
                  <a:moveTo>
                    <a:pt x="664874" y="1445534"/>
                  </a:moveTo>
                  <a:cubicBezTo>
                    <a:pt x="666702" y="1447288"/>
                    <a:pt x="668310" y="1449481"/>
                    <a:pt x="669699" y="1452112"/>
                  </a:cubicBezTo>
                  <a:cubicBezTo>
                    <a:pt x="671087" y="1454743"/>
                    <a:pt x="671818" y="1457813"/>
                    <a:pt x="671891" y="1461321"/>
                  </a:cubicBezTo>
                  <a:cubicBezTo>
                    <a:pt x="671745" y="1463076"/>
                    <a:pt x="670722" y="1464391"/>
                    <a:pt x="668821" y="1465268"/>
                  </a:cubicBezTo>
                  <a:cubicBezTo>
                    <a:pt x="666921" y="1466145"/>
                    <a:pt x="665021" y="1466584"/>
                    <a:pt x="663120" y="1466584"/>
                  </a:cubicBezTo>
                  <a:cubicBezTo>
                    <a:pt x="661074" y="1461321"/>
                    <a:pt x="659904" y="1456059"/>
                    <a:pt x="659612" y="1450796"/>
                  </a:cubicBezTo>
                  <a:cubicBezTo>
                    <a:pt x="659612" y="1447288"/>
                    <a:pt x="661366" y="1445534"/>
                    <a:pt x="664874" y="1445534"/>
                  </a:cubicBezTo>
                  <a:close/>
                  <a:moveTo>
                    <a:pt x="698204" y="1398171"/>
                  </a:moveTo>
                  <a:cubicBezTo>
                    <a:pt x="698204" y="1399998"/>
                    <a:pt x="698643" y="1401606"/>
                    <a:pt x="699520" y="1402995"/>
                  </a:cubicBezTo>
                  <a:cubicBezTo>
                    <a:pt x="700397" y="1404383"/>
                    <a:pt x="701712" y="1405114"/>
                    <a:pt x="703467" y="1405187"/>
                  </a:cubicBezTo>
                  <a:cubicBezTo>
                    <a:pt x="704929" y="1404895"/>
                    <a:pt x="705513" y="1403726"/>
                    <a:pt x="705221" y="1401679"/>
                  </a:cubicBezTo>
                  <a:cubicBezTo>
                    <a:pt x="705221" y="1399998"/>
                    <a:pt x="704782" y="1398975"/>
                    <a:pt x="703905" y="1398609"/>
                  </a:cubicBezTo>
                  <a:cubicBezTo>
                    <a:pt x="703028" y="1398244"/>
                    <a:pt x="701712" y="1398098"/>
                    <a:pt x="699958" y="1398171"/>
                  </a:cubicBezTo>
                  <a:close/>
                  <a:moveTo>
                    <a:pt x="650841" y="1398171"/>
                  </a:moveTo>
                  <a:cubicBezTo>
                    <a:pt x="650878" y="1399230"/>
                    <a:pt x="651243" y="1400619"/>
                    <a:pt x="651937" y="1402337"/>
                  </a:cubicBezTo>
                  <a:cubicBezTo>
                    <a:pt x="652632" y="1404055"/>
                    <a:pt x="653436" y="1405005"/>
                    <a:pt x="654349" y="1405187"/>
                  </a:cubicBezTo>
                  <a:cubicBezTo>
                    <a:pt x="656030" y="1405078"/>
                    <a:pt x="657054" y="1404420"/>
                    <a:pt x="657419" y="1403214"/>
                  </a:cubicBezTo>
                  <a:cubicBezTo>
                    <a:pt x="657785" y="1402008"/>
                    <a:pt x="657931" y="1400912"/>
                    <a:pt x="657858" y="1399925"/>
                  </a:cubicBezTo>
                  <a:close/>
                  <a:moveTo>
                    <a:pt x="836785" y="1378875"/>
                  </a:moveTo>
                  <a:lnTo>
                    <a:pt x="836785" y="1389400"/>
                  </a:lnTo>
                  <a:cubicBezTo>
                    <a:pt x="836931" y="1393602"/>
                    <a:pt x="838393" y="1396161"/>
                    <a:pt x="841170" y="1397074"/>
                  </a:cubicBezTo>
                  <a:cubicBezTo>
                    <a:pt x="843948" y="1397988"/>
                    <a:pt x="847164" y="1398353"/>
                    <a:pt x="850818" y="1398171"/>
                  </a:cubicBezTo>
                  <a:lnTo>
                    <a:pt x="847310" y="1384137"/>
                  </a:lnTo>
                  <a:close/>
                  <a:moveTo>
                    <a:pt x="705221" y="1377120"/>
                  </a:moveTo>
                  <a:lnTo>
                    <a:pt x="705221" y="1382383"/>
                  </a:lnTo>
                  <a:cubicBezTo>
                    <a:pt x="705184" y="1384283"/>
                    <a:pt x="705696" y="1386184"/>
                    <a:pt x="706756" y="1388084"/>
                  </a:cubicBezTo>
                  <a:cubicBezTo>
                    <a:pt x="707816" y="1389984"/>
                    <a:pt x="709643" y="1391008"/>
                    <a:pt x="712238" y="1391154"/>
                  </a:cubicBezTo>
                  <a:cubicBezTo>
                    <a:pt x="712055" y="1389802"/>
                    <a:pt x="711105" y="1387244"/>
                    <a:pt x="709387" y="1383479"/>
                  </a:cubicBezTo>
                  <a:cubicBezTo>
                    <a:pt x="707669" y="1379715"/>
                    <a:pt x="706281" y="1377596"/>
                    <a:pt x="705221" y="1377120"/>
                  </a:cubicBezTo>
                  <a:close/>
                  <a:moveTo>
                    <a:pt x="857835" y="1342037"/>
                  </a:moveTo>
                  <a:lnTo>
                    <a:pt x="857835" y="1359579"/>
                  </a:lnTo>
                  <a:lnTo>
                    <a:pt x="863098" y="1368349"/>
                  </a:lnTo>
                  <a:lnTo>
                    <a:pt x="863098" y="1354316"/>
                  </a:lnTo>
                  <a:close/>
                  <a:moveTo>
                    <a:pt x="836785" y="1273623"/>
                  </a:moveTo>
                  <a:cubicBezTo>
                    <a:pt x="836492" y="1277132"/>
                    <a:pt x="835323" y="1280640"/>
                    <a:pt x="833277" y="1284149"/>
                  </a:cubicBezTo>
                  <a:cubicBezTo>
                    <a:pt x="831230" y="1287657"/>
                    <a:pt x="830060" y="1291165"/>
                    <a:pt x="829768" y="1294674"/>
                  </a:cubicBezTo>
                  <a:cubicBezTo>
                    <a:pt x="830060" y="1297195"/>
                    <a:pt x="831668" y="1298730"/>
                    <a:pt x="834592" y="1299278"/>
                  </a:cubicBezTo>
                  <a:cubicBezTo>
                    <a:pt x="837516" y="1299826"/>
                    <a:pt x="840001" y="1300046"/>
                    <a:pt x="842047" y="1299936"/>
                  </a:cubicBezTo>
                  <a:cubicBezTo>
                    <a:pt x="844788" y="1300046"/>
                    <a:pt x="847200" y="1299826"/>
                    <a:pt x="849283" y="1299278"/>
                  </a:cubicBezTo>
                  <a:cubicBezTo>
                    <a:pt x="851367" y="1298730"/>
                    <a:pt x="852463" y="1297195"/>
                    <a:pt x="852573" y="1294674"/>
                  </a:cubicBezTo>
                  <a:cubicBezTo>
                    <a:pt x="852244" y="1290946"/>
                    <a:pt x="850270" y="1286999"/>
                    <a:pt x="846652" y="1282833"/>
                  </a:cubicBezTo>
                  <a:cubicBezTo>
                    <a:pt x="843034" y="1278667"/>
                    <a:pt x="839745" y="1275597"/>
                    <a:pt x="836785" y="1273623"/>
                  </a:cubicBezTo>
                  <a:close/>
                  <a:moveTo>
                    <a:pt x="947299" y="1156093"/>
                  </a:moveTo>
                  <a:cubicBezTo>
                    <a:pt x="947152" y="1160588"/>
                    <a:pt x="945691" y="1164754"/>
                    <a:pt x="942913" y="1168591"/>
                  </a:cubicBezTo>
                  <a:cubicBezTo>
                    <a:pt x="940136" y="1172429"/>
                    <a:pt x="936920" y="1175279"/>
                    <a:pt x="933265" y="1177143"/>
                  </a:cubicBezTo>
                  <a:lnTo>
                    <a:pt x="933265" y="1196439"/>
                  </a:lnTo>
                  <a:lnTo>
                    <a:pt x="936774" y="1196439"/>
                  </a:lnTo>
                  <a:cubicBezTo>
                    <a:pt x="939514" y="1196512"/>
                    <a:pt x="941926" y="1195927"/>
                    <a:pt x="944010" y="1194685"/>
                  </a:cubicBezTo>
                  <a:cubicBezTo>
                    <a:pt x="946093" y="1193442"/>
                    <a:pt x="947189" y="1191103"/>
                    <a:pt x="947299" y="1187668"/>
                  </a:cubicBezTo>
                  <a:cubicBezTo>
                    <a:pt x="951611" y="1187303"/>
                    <a:pt x="954827" y="1184964"/>
                    <a:pt x="956947" y="1180651"/>
                  </a:cubicBezTo>
                  <a:cubicBezTo>
                    <a:pt x="959066" y="1176339"/>
                    <a:pt x="960528" y="1172246"/>
                    <a:pt x="961332" y="1168372"/>
                  </a:cubicBezTo>
                  <a:cubicBezTo>
                    <a:pt x="962392" y="1168409"/>
                    <a:pt x="963781" y="1168336"/>
                    <a:pt x="965498" y="1168153"/>
                  </a:cubicBezTo>
                  <a:cubicBezTo>
                    <a:pt x="967216" y="1167970"/>
                    <a:pt x="968166" y="1167459"/>
                    <a:pt x="968349" y="1166618"/>
                  </a:cubicBezTo>
                  <a:cubicBezTo>
                    <a:pt x="967691" y="1164754"/>
                    <a:pt x="964621" y="1162781"/>
                    <a:pt x="959140" y="1160698"/>
                  </a:cubicBezTo>
                  <a:cubicBezTo>
                    <a:pt x="953658" y="1158614"/>
                    <a:pt x="949711" y="1157080"/>
                    <a:pt x="947299" y="1156093"/>
                  </a:cubicBezTo>
                  <a:close/>
                  <a:moveTo>
                    <a:pt x="171948" y="1142059"/>
                  </a:moveTo>
                  <a:cubicBezTo>
                    <a:pt x="175383" y="1142242"/>
                    <a:pt x="178161" y="1143631"/>
                    <a:pt x="180280" y="1146226"/>
                  </a:cubicBezTo>
                  <a:cubicBezTo>
                    <a:pt x="182400" y="1148820"/>
                    <a:pt x="184300" y="1151525"/>
                    <a:pt x="185981" y="1154339"/>
                  </a:cubicBezTo>
                  <a:cubicBezTo>
                    <a:pt x="180024" y="1154595"/>
                    <a:pt x="176151" y="1154083"/>
                    <a:pt x="174360" y="1152804"/>
                  </a:cubicBezTo>
                  <a:cubicBezTo>
                    <a:pt x="172569" y="1151525"/>
                    <a:pt x="171765" y="1147943"/>
                    <a:pt x="171948" y="1142059"/>
                  </a:cubicBezTo>
                  <a:close/>
                  <a:moveTo>
                    <a:pt x="940282" y="1122763"/>
                  </a:moveTo>
                  <a:cubicBezTo>
                    <a:pt x="936079" y="1123421"/>
                    <a:pt x="933082" y="1126929"/>
                    <a:pt x="931292" y="1133288"/>
                  </a:cubicBezTo>
                  <a:cubicBezTo>
                    <a:pt x="929501" y="1139647"/>
                    <a:pt x="927820" y="1144910"/>
                    <a:pt x="926248" y="1149076"/>
                  </a:cubicBezTo>
                  <a:lnTo>
                    <a:pt x="912215" y="1143813"/>
                  </a:lnTo>
                  <a:cubicBezTo>
                    <a:pt x="910461" y="1143996"/>
                    <a:pt x="909145" y="1144946"/>
                    <a:pt x="908268" y="1146664"/>
                  </a:cubicBezTo>
                  <a:cubicBezTo>
                    <a:pt x="907391" y="1148382"/>
                    <a:pt x="906952" y="1149770"/>
                    <a:pt x="906952" y="1150830"/>
                  </a:cubicBezTo>
                  <a:lnTo>
                    <a:pt x="906952" y="1161355"/>
                  </a:lnTo>
                  <a:cubicBezTo>
                    <a:pt x="907062" y="1164718"/>
                    <a:pt x="908158" y="1166764"/>
                    <a:pt x="910241" y="1167495"/>
                  </a:cubicBezTo>
                  <a:cubicBezTo>
                    <a:pt x="912324" y="1168226"/>
                    <a:pt x="914737" y="1168518"/>
                    <a:pt x="917478" y="1168372"/>
                  </a:cubicBezTo>
                  <a:lnTo>
                    <a:pt x="926248" y="1152584"/>
                  </a:lnTo>
                  <a:cubicBezTo>
                    <a:pt x="926285" y="1151598"/>
                    <a:pt x="926650" y="1150501"/>
                    <a:pt x="927345" y="1149295"/>
                  </a:cubicBezTo>
                  <a:cubicBezTo>
                    <a:pt x="928039" y="1148089"/>
                    <a:pt x="928843" y="1147432"/>
                    <a:pt x="929757" y="1147322"/>
                  </a:cubicBezTo>
                  <a:cubicBezTo>
                    <a:pt x="938528" y="1148236"/>
                    <a:pt x="943352" y="1149040"/>
                    <a:pt x="944229" y="1149734"/>
                  </a:cubicBezTo>
                  <a:cubicBezTo>
                    <a:pt x="945106" y="1150428"/>
                    <a:pt x="947299" y="1145531"/>
                    <a:pt x="950807" y="1135043"/>
                  </a:cubicBezTo>
                  <a:cubicBezTo>
                    <a:pt x="951794" y="1135079"/>
                    <a:pt x="952890" y="1135006"/>
                    <a:pt x="954096" y="1134823"/>
                  </a:cubicBezTo>
                  <a:cubicBezTo>
                    <a:pt x="955302" y="1134641"/>
                    <a:pt x="955960" y="1134129"/>
                    <a:pt x="956070" y="1133288"/>
                  </a:cubicBezTo>
                  <a:cubicBezTo>
                    <a:pt x="955741" y="1130547"/>
                    <a:pt x="953767" y="1128136"/>
                    <a:pt x="950149" y="1126052"/>
                  </a:cubicBezTo>
                  <a:cubicBezTo>
                    <a:pt x="946531" y="1123969"/>
                    <a:pt x="943242" y="1122873"/>
                    <a:pt x="940282" y="1122763"/>
                  </a:cubicBezTo>
                  <a:close/>
                  <a:moveTo>
                    <a:pt x="256149" y="1106976"/>
                  </a:moveTo>
                  <a:lnTo>
                    <a:pt x="275445" y="1106976"/>
                  </a:lnTo>
                  <a:cubicBezTo>
                    <a:pt x="277345" y="1107962"/>
                    <a:pt x="279246" y="1109497"/>
                    <a:pt x="281146" y="1111580"/>
                  </a:cubicBezTo>
                  <a:cubicBezTo>
                    <a:pt x="283046" y="1113663"/>
                    <a:pt x="284070" y="1115637"/>
                    <a:pt x="284216" y="1117501"/>
                  </a:cubicBezTo>
                  <a:cubicBezTo>
                    <a:pt x="284070" y="1118341"/>
                    <a:pt x="283485" y="1118853"/>
                    <a:pt x="282462" y="1119036"/>
                  </a:cubicBezTo>
                  <a:cubicBezTo>
                    <a:pt x="281438" y="1119218"/>
                    <a:pt x="280854" y="1119291"/>
                    <a:pt x="280707" y="1119255"/>
                  </a:cubicBezTo>
                  <a:cubicBezTo>
                    <a:pt x="272521" y="1119693"/>
                    <a:pt x="261265" y="1121886"/>
                    <a:pt x="246939" y="1125833"/>
                  </a:cubicBezTo>
                  <a:cubicBezTo>
                    <a:pt x="232614" y="1129780"/>
                    <a:pt x="222235" y="1132850"/>
                    <a:pt x="215803" y="1135043"/>
                  </a:cubicBezTo>
                  <a:cubicBezTo>
                    <a:pt x="211600" y="1135372"/>
                    <a:pt x="209042" y="1133398"/>
                    <a:pt x="208128" y="1129122"/>
                  </a:cubicBezTo>
                  <a:cubicBezTo>
                    <a:pt x="207214" y="1124846"/>
                    <a:pt x="206849" y="1121557"/>
                    <a:pt x="207032" y="1119255"/>
                  </a:cubicBezTo>
                  <a:cubicBezTo>
                    <a:pt x="212148" y="1119036"/>
                    <a:pt x="216826" y="1118159"/>
                    <a:pt x="221065" y="1116624"/>
                  </a:cubicBezTo>
                  <a:cubicBezTo>
                    <a:pt x="225304" y="1115089"/>
                    <a:pt x="229982" y="1114212"/>
                    <a:pt x="235099" y="1113992"/>
                  </a:cubicBezTo>
                  <a:cubicBezTo>
                    <a:pt x="238278" y="1114358"/>
                    <a:pt x="242444" y="1114504"/>
                    <a:pt x="247597" y="1114431"/>
                  </a:cubicBezTo>
                  <a:cubicBezTo>
                    <a:pt x="252750" y="1114358"/>
                    <a:pt x="255601" y="1111873"/>
                    <a:pt x="256149" y="1106976"/>
                  </a:cubicBezTo>
                  <a:close/>
                  <a:moveTo>
                    <a:pt x="345612" y="1064875"/>
                  </a:moveTo>
                  <a:cubicBezTo>
                    <a:pt x="345649" y="1065935"/>
                    <a:pt x="346014" y="1067324"/>
                    <a:pt x="346709" y="1069041"/>
                  </a:cubicBezTo>
                  <a:cubicBezTo>
                    <a:pt x="347403" y="1070759"/>
                    <a:pt x="348207" y="1071709"/>
                    <a:pt x="349121" y="1071892"/>
                  </a:cubicBezTo>
                  <a:cubicBezTo>
                    <a:pt x="350802" y="1071855"/>
                    <a:pt x="351825" y="1071490"/>
                    <a:pt x="352191" y="1070795"/>
                  </a:cubicBezTo>
                  <a:cubicBezTo>
                    <a:pt x="352556" y="1070101"/>
                    <a:pt x="352702" y="1069297"/>
                    <a:pt x="352629" y="1068383"/>
                  </a:cubicBezTo>
                  <a:cubicBezTo>
                    <a:pt x="352337" y="1066337"/>
                    <a:pt x="351167" y="1065167"/>
                    <a:pt x="349121" y="1064875"/>
                  </a:cubicBezTo>
                  <a:close/>
                  <a:moveTo>
                    <a:pt x="477176" y="1059613"/>
                  </a:moveTo>
                  <a:lnTo>
                    <a:pt x="484193" y="1064875"/>
                  </a:lnTo>
                  <a:lnTo>
                    <a:pt x="489456" y="1064875"/>
                  </a:lnTo>
                  <a:cubicBezTo>
                    <a:pt x="488871" y="1065862"/>
                    <a:pt x="486094" y="1066958"/>
                    <a:pt x="481123" y="1068164"/>
                  </a:cubicBezTo>
                  <a:cubicBezTo>
                    <a:pt x="476153" y="1069370"/>
                    <a:pt x="472499" y="1070028"/>
                    <a:pt x="470160" y="1070138"/>
                  </a:cubicBezTo>
                  <a:cubicBezTo>
                    <a:pt x="470123" y="1068164"/>
                    <a:pt x="470635" y="1065971"/>
                    <a:pt x="471695" y="1063559"/>
                  </a:cubicBezTo>
                  <a:cubicBezTo>
                    <a:pt x="472754" y="1061147"/>
                    <a:pt x="474582" y="1059832"/>
                    <a:pt x="477176" y="1059613"/>
                  </a:cubicBezTo>
                  <a:close/>
                  <a:moveTo>
                    <a:pt x="421042" y="1057858"/>
                  </a:moveTo>
                  <a:lnTo>
                    <a:pt x="438584" y="1057858"/>
                  </a:lnTo>
                  <a:lnTo>
                    <a:pt x="428059" y="1070138"/>
                  </a:lnTo>
                  <a:lnTo>
                    <a:pt x="408763" y="1070138"/>
                  </a:lnTo>
                  <a:cubicBezTo>
                    <a:pt x="409275" y="1065679"/>
                    <a:pt x="411321" y="1063632"/>
                    <a:pt x="414903" y="1063998"/>
                  </a:cubicBezTo>
                  <a:cubicBezTo>
                    <a:pt x="418484" y="1064363"/>
                    <a:pt x="420531" y="1062317"/>
                    <a:pt x="421042" y="1057858"/>
                  </a:cubicBezTo>
                  <a:close/>
                  <a:moveTo>
                    <a:pt x="359646" y="1057858"/>
                  </a:moveTo>
                  <a:cubicBezTo>
                    <a:pt x="359682" y="1058918"/>
                    <a:pt x="360048" y="1060307"/>
                    <a:pt x="360742" y="1062025"/>
                  </a:cubicBezTo>
                  <a:cubicBezTo>
                    <a:pt x="361437" y="1063742"/>
                    <a:pt x="362241" y="1064692"/>
                    <a:pt x="363154" y="1064875"/>
                  </a:cubicBezTo>
                  <a:cubicBezTo>
                    <a:pt x="364835" y="1064765"/>
                    <a:pt x="365859" y="1064108"/>
                    <a:pt x="366224" y="1062902"/>
                  </a:cubicBezTo>
                  <a:cubicBezTo>
                    <a:pt x="366590" y="1061696"/>
                    <a:pt x="366736" y="1060599"/>
                    <a:pt x="366663" y="1059613"/>
                  </a:cubicBezTo>
                  <a:close/>
                  <a:moveTo>
                    <a:pt x="484193" y="1043825"/>
                  </a:moveTo>
                  <a:lnTo>
                    <a:pt x="503489" y="1047333"/>
                  </a:lnTo>
                  <a:cubicBezTo>
                    <a:pt x="500273" y="1048795"/>
                    <a:pt x="496180" y="1049380"/>
                    <a:pt x="491210" y="1049087"/>
                  </a:cubicBezTo>
                  <a:cubicBezTo>
                    <a:pt x="489383" y="1049197"/>
                    <a:pt x="487775" y="1048978"/>
                    <a:pt x="486386" y="1048430"/>
                  </a:cubicBezTo>
                  <a:cubicBezTo>
                    <a:pt x="484997" y="1047881"/>
                    <a:pt x="484266" y="1046346"/>
                    <a:pt x="484193" y="1043825"/>
                  </a:cubicBezTo>
                  <a:close/>
                  <a:moveTo>
                    <a:pt x="621020" y="1017512"/>
                  </a:moveTo>
                  <a:lnTo>
                    <a:pt x="605232" y="1024529"/>
                  </a:lnTo>
                  <a:lnTo>
                    <a:pt x="587690" y="1022775"/>
                  </a:lnTo>
                  <a:close/>
                  <a:moveTo>
                    <a:pt x="1017466" y="1010495"/>
                  </a:moveTo>
                  <a:lnTo>
                    <a:pt x="1017466" y="1024529"/>
                  </a:lnTo>
                  <a:lnTo>
                    <a:pt x="1029746" y="1022775"/>
                  </a:lnTo>
                  <a:close/>
                  <a:moveTo>
                    <a:pt x="91255" y="1010495"/>
                  </a:moveTo>
                  <a:cubicBezTo>
                    <a:pt x="91657" y="1015137"/>
                    <a:pt x="91730" y="1019449"/>
                    <a:pt x="91474" y="1023432"/>
                  </a:cubicBezTo>
                  <a:cubicBezTo>
                    <a:pt x="91219" y="1027416"/>
                    <a:pt x="88222" y="1029535"/>
                    <a:pt x="82484" y="1029791"/>
                  </a:cubicBezTo>
                  <a:lnTo>
                    <a:pt x="82484" y="1043825"/>
                  </a:lnTo>
                  <a:lnTo>
                    <a:pt x="96518" y="1038562"/>
                  </a:lnTo>
                  <a:cubicBezTo>
                    <a:pt x="96664" y="1034213"/>
                    <a:pt x="98126" y="1030632"/>
                    <a:pt x="100903" y="1027818"/>
                  </a:cubicBezTo>
                  <a:cubicBezTo>
                    <a:pt x="103681" y="1025004"/>
                    <a:pt x="106897" y="1022738"/>
                    <a:pt x="110551" y="1021020"/>
                  </a:cubicBezTo>
                  <a:close/>
                  <a:moveTo>
                    <a:pt x="531556" y="985937"/>
                  </a:moveTo>
                  <a:cubicBezTo>
                    <a:pt x="523662" y="986594"/>
                    <a:pt x="511383" y="989226"/>
                    <a:pt x="494718" y="993830"/>
                  </a:cubicBezTo>
                  <a:cubicBezTo>
                    <a:pt x="478054" y="998435"/>
                    <a:pt x="462266" y="1001067"/>
                    <a:pt x="447355" y="1001724"/>
                  </a:cubicBezTo>
                  <a:cubicBezTo>
                    <a:pt x="445528" y="1001724"/>
                    <a:pt x="443920" y="1002163"/>
                    <a:pt x="442531" y="1003040"/>
                  </a:cubicBezTo>
                  <a:cubicBezTo>
                    <a:pt x="441143" y="1003917"/>
                    <a:pt x="440412" y="1005233"/>
                    <a:pt x="440338" y="1006987"/>
                  </a:cubicBezTo>
                  <a:cubicBezTo>
                    <a:pt x="440667" y="1010495"/>
                    <a:pt x="442641" y="1013127"/>
                    <a:pt x="446259" y="1014881"/>
                  </a:cubicBezTo>
                  <a:cubicBezTo>
                    <a:pt x="449877" y="1016635"/>
                    <a:pt x="453166" y="1017512"/>
                    <a:pt x="456126" y="1017512"/>
                  </a:cubicBezTo>
                  <a:lnTo>
                    <a:pt x="491210" y="1017512"/>
                  </a:lnTo>
                  <a:cubicBezTo>
                    <a:pt x="499287" y="1016854"/>
                    <a:pt x="508131" y="1014223"/>
                    <a:pt x="517742" y="1009618"/>
                  </a:cubicBezTo>
                  <a:cubicBezTo>
                    <a:pt x="527354" y="1005013"/>
                    <a:pt x="536636" y="1002382"/>
                    <a:pt x="545590" y="1001724"/>
                  </a:cubicBezTo>
                  <a:cubicBezTo>
                    <a:pt x="546723" y="1001761"/>
                    <a:pt x="548404" y="1001688"/>
                    <a:pt x="550633" y="1001505"/>
                  </a:cubicBezTo>
                  <a:cubicBezTo>
                    <a:pt x="552862" y="1001322"/>
                    <a:pt x="554105" y="1000811"/>
                    <a:pt x="554361" y="999970"/>
                  </a:cubicBezTo>
                  <a:cubicBezTo>
                    <a:pt x="553739" y="996316"/>
                    <a:pt x="550596" y="993100"/>
                    <a:pt x="544932" y="990322"/>
                  </a:cubicBezTo>
                  <a:cubicBezTo>
                    <a:pt x="539267" y="987545"/>
                    <a:pt x="534809" y="986083"/>
                    <a:pt x="531556" y="985937"/>
                  </a:cubicBezTo>
                  <a:close/>
                  <a:moveTo>
                    <a:pt x="1003433" y="977166"/>
                  </a:moveTo>
                  <a:cubicBezTo>
                    <a:pt x="1003213" y="981515"/>
                    <a:pt x="1001459" y="985096"/>
                    <a:pt x="998170" y="987910"/>
                  </a:cubicBezTo>
                  <a:cubicBezTo>
                    <a:pt x="994881" y="990724"/>
                    <a:pt x="991373" y="992990"/>
                    <a:pt x="987645" y="994708"/>
                  </a:cubicBezTo>
                  <a:cubicBezTo>
                    <a:pt x="987462" y="990724"/>
                    <a:pt x="986512" y="989482"/>
                    <a:pt x="984794" y="990980"/>
                  </a:cubicBezTo>
                  <a:cubicBezTo>
                    <a:pt x="983077" y="992478"/>
                    <a:pt x="981688" y="994306"/>
                    <a:pt x="980628" y="996462"/>
                  </a:cubicBezTo>
                  <a:cubicBezTo>
                    <a:pt x="980921" y="1000774"/>
                    <a:pt x="982090" y="1004867"/>
                    <a:pt x="984137" y="1008741"/>
                  </a:cubicBezTo>
                  <a:cubicBezTo>
                    <a:pt x="986183" y="1012615"/>
                    <a:pt x="987353" y="1016708"/>
                    <a:pt x="987645" y="1021020"/>
                  </a:cubicBezTo>
                  <a:lnTo>
                    <a:pt x="1003433" y="1017512"/>
                  </a:lnTo>
                  <a:lnTo>
                    <a:pt x="1006941" y="1001724"/>
                  </a:lnTo>
                  <a:lnTo>
                    <a:pt x="1017466" y="987691"/>
                  </a:lnTo>
                  <a:close/>
                  <a:moveTo>
                    <a:pt x="322808" y="971903"/>
                  </a:moveTo>
                  <a:cubicBezTo>
                    <a:pt x="319300" y="971903"/>
                    <a:pt x="317545" y="973657"/>
                    <a:pt x="317545" y="977166"/>
                  </a:cubicBezTo>
                  <a:cubicBezTo>
                    <a:pt x="317765" y="980747"/>
                    <a:pt x="319519" y="983671"/>
                    <a:pt x="322808" y="985937"/>
                  </a:cubicBezTo>
                  <a:cubicBezTo>
                    <a:pt x="326097" y="988202"/>
                    <a:pt x="329605" y="989372"/>
                    <a:pt x="333333" y="989445"/>
                  </a:cubicBezTo>
                  <a:cubicBezTo>
                    <a:pt x="335745" y="989482"/>
                    <a:pt x="339692" y="989409"/>
                    <a:pt x="345174" y="989226"/>
                  </a:cubicBezTo>
                  <a:cubicBezTo>
                    <a:pt x="350656" y="989043"/>
                    <a:pt x="353726" y="988531"/>
                    <a:pt x="354383" y="987691"/>
                  </a:cubicBezTo>
                  <a:cubicBezTo>
                    <a:pt x="353397" y="983963"/>
                    <a:pt x="348792" y="980455"/>
                    <a:pt x="340569" y="977166"/>
                  </a:cubicBezTo>
                  <a:cubicBezTo>
                    <a:pt x="332346" y="973877"/>
                    <a:pt x="326426" y="972123"/>
                    <a:pt x="322808" y="971903"/>
                  </a:cubicBezTo>
                  <a:close/>
                  <a:moveTo>
                    <a:pt x="1308661" y="857881"/>
                  </a:moveTo>
                  <a:cubicBezTo>
                    <a:pt x="1308588" y="858868"/>
                    <a:pt x="1308734" y="859964"/>
                    <a:pt x="1309100" y="861170"/>
                  </a:cubicBezTo>
                  <a:cubicBezTo>
                    <a:pt x="1309465" y="862376"/>
                    <a:pt x="1310489" y="863034"/>
                    <a:pt x="1312170" y="863144"/>
                  </a:cubicBezTo>
                  <a:lnTo>
                    <a:pt x="1313924" y="863144"/>
                  </a:lnTo>
                  <a:cubicBezTo>
                    <a:pt x="1313924" y="859635"/>
                    <a:pt x="1312170" y="857881"/>
                    <a:pt x="1308661" y="857881"/>
                  </a:cubicBezTo>
                  <a:close/>
                  <a:moveTo>
                    <a:pt x="135110" y="843847"/>
                  </a:moveTo>
                  <a:cubicBezTo>
                    <a:pt x="134306" y="843921"/>
                    <a:pt x="133721" y="844213"/>
                    <a:pt x="133356" y="844725"/>
                  </a:cubicBezTo>
                  <a:cubicBezTo>
                    <a:pt x="132990" y="845236"/>
                    <a:pt x="132406" y="845529"/>
                    <a:pt x="131602" y="845602"/>
                  </a:cubicBezTo>
                  <a:cubicBezTo>
                    <a:pt x="131638" y="846661"/>
                    <a:pt x="132004" y="848050"/>
                    <a:pt x="132698" y="849768"/>
                  </a:cubicBezTo>
                  <a:cubicBezTo>
                    <a:pt x="133392" y="851485"/>
                    <a:pt x="134196" y="852436"/>
                    <a:pt x="135110" y="852618"/>
                  </a:cubicBezTo>
                  <a:cubicBezTo>
                    <a:pt x="136791" y="852509"/>
                    <a:pt x="137814" y="851851"/>
                    <a:pt x="138180" y="850645"/>
                  </a:cubicBezTo>
                  <a:cubicBezTo>
                    <a:pt x="138545" y="849439"/>
                    <a:pt x="138691" y="848343"/>
                    <a:pt x="138618" y="847356"/>
                  </a:cubicBezTo>
                  <a:cubicBezTo>
                    <a:pt x="138326" y="845309"/>
                    <a:pt x="137156" y="844140"/>
                    <a:pt x="135110" y="843847"/>
                  </a:cubicBezTo>
                  <a:close/>
                  <a:moveTo>
                    <a:pt x="166685" y="796484"/>
                  </a:moveTo>
                  <a:cubicBezTo>
                    <a:pt x="166978" y="798531"/>
                    <a:pt x="168147" y="799700"/>
                    <a:pt x="170194" y="799993"/>
                  </a:cubicBezTo>
                  <a:lnTo>
                    <a:pt x="171948" y="799993"/>
                  </a:lnTo>
                  <a:cubicBezTo>
                    <a:pt x="171655" y="797946"/>
                    <a:pt x="170486" y="796777"/>
                    <a:pt x="168439" y="796484"/>
                  </a:cubicBezTo>
                  <a:close/>
                  <a:moveTo>
                    <a:pt x="1494605" y="782451"/>
                  </a:moveTo>
                  <a:cubicBezTo>
                    <a:pt x="1494642" y="783511"/>
                    <a:pt x="1495007" y="784900"/>
                    <a:pt x="1495702" y="786617"/>
                  </a:cubicBezTo>
                  <a:cubicBezTo>
                    <a:pt x="1496396" y="788335"/>
                    <a:pt x="1497200" y="789285"/>
                    <a:pt x="1498114" y="789468"/>
                  </a:cubicBezTo>
                  <a:cubicBezTo>
                    <a:pt x="1499795" y="789358"/>
                    <a:pt x="1500818" y="788700"/>
                    <a:pt x="1501184" y="787494"/>
                  </a:cubicBezTo>
                  <a:cubicBezTo>
                    <a:pt x="1501549" y="786288"/>
                    <a:pt x="1501695" y="785192"/>
                    <a:pt x="1501622" y="784205"/>
                  </a:cubicBezTo>
                  <a:close/>
                  <a:moveTo>
                    <a:pt x="1471801" y="782451"/>
                  </a:moveTo>
                  <a:cubicBezTo>
                    <a:pt x="1471801" y="784278"/>
                    <a:pt x="1472239" y="785886"/>
                    <a:pt x="1473116" y="787275"/>
                  </a:cubicBezTo>
                  <a:cubicBezTo>
                    <a:pt x="1473994" y="788664"/>
                    <a:pt x="1475309" y="789395"/>
                    <a:pt x="1477063" y="789468"/>
                  </a:cubicBezTo>
                  <a:cubicBezTo>
                    <a:pt x="1477977" y="789358"/>
                    <a:pt x="1478781" y="788700"/>
                    <a:pt x="1479475" y="787494"/>
                  </a:cubicBezTo>
                  <a:cubicBezTo>
                    <a:pt x="1480170" y="786288"/>
                    <a:pt x="1480535" y="785192"/>
                    <a:pt x="1480572" y="784205"/>
                  </a:cubicBezTo>
                  <a:close/>
                  <a:moveTo>
                    <a:pt x="178965" y="775434"/>
                  </a:moveTo>
                  <a:lnTo>
                    <a:pt x="175456" y="787713"/>
                  </a:lnTo>
                  <a:cubicBezTo>
                    <a:pt x="176662" y="787787"/>
                    <a:pt x="178636" y="787640"/>
                    <a:pt x="181377" y="787275"/>
                  </a:cubicBezTo>
                  <a:cubicBezTo>
                    <a:pt x="184118" y="786909"/>
                    <a:pt x="185652" y="785886"/>
                    <a:pt x="185981" y="784205"/>
                  </a:cubicBezTo>
                  <a:cubicBezTo>
                    <a:pt x="185799" y="782414"/>
                    <a:pt x="184848" y="780733"/>
                    <a:pt x="183131" y="779162"/>
                  </a:cubicBezTo>
                  <a:cubicBezTo>
                    <a:pt x="181413" y="777590"/>
                    <a:pt x="180024" y="776348"/>
                    <a:pt x="178965" y="775434"/>
                  </a:cubicBezTo>
                  <a:close/>
                  <a:moveTo>
                    <a:pt x="594707" y="740350"/>
                  </a:moveTo>
                  <a:cubicBezTo>
                    <a:pt x="594707" y="743859"/>
                    <a:pt x="596461" y="745613"/>
                    <a:pt x="599970" y="745613"/>
                  </a:cubicBezTo>
                  <a:cubicBezTo>
                    <a:pt x="601651" y="745650"/>
                    <a:pt x="603112" y="745576"/>
                    <a:pt x="604355" y="745394"/>
                  </a:cubicBezTo>
                  <a:cubicBezTo>
                    <a:pt x="605598" y="745211"/>
                    <a:pt x="607059" y="744699"/>
                    <a:pt x="608740" y="743859"/>
                  </a:cubicBezTo>
                  <a:cubicBezTo>
                    <a:pt x="608668" y="742178"/>
                    <a:pt x="607936" y="741154"/>
                    <a:pt x="606548" y="740789"/>
                  </a:cubicBezTo>
                  <a:cubicBezTo>
                    <a:pt x="605159" y="740423"/>
                    <a:pt x="603551" y="740277"/>
                    <a:pt x="601724" y="740350"/>
                  </a:cubicBezTo>
                  <a:close/>
                  <a:moveTo>
                    <a:pt x="559623" y="740350"/>
                  </a:moveTo>
                  <a:cubicBezTo>
                    <a:pt x="559623" y="742178"/>
                    <a:pt x="560062" y="743786"/>
                    <a:pt x="560939" y="745174"/>
                  </a:cubicBezTo>
                  <a:cubicBezTo>
                    <a:pt x="561816" y="746563"/>
                    <a:pt x="563132" y="747294"/>
                    <a:pt x="564886" y="747367"/>
                  </a:cubicBezTo>
                  <a:cubicBezTo>
                    <a:pt x="566348" y="747075"/>
                    <a:pt x="566932" y="745905"/>
                    <a:pt x="566640" y="743859"/>
                  </a:cubicBezTo>
                  <a:cubicBezTo>
                    <a:pt x="566640" y="742178"/>
                    <a:pt x="566201" y="741154"/>
                    <a:pt x="565324" y="740789"/>
                  </a:cubicBezTo>
                  <a:cubicBezTo>
                    <a:pt x="564447" y="740423"/>
                    <a:pt x="563132" y="740277"/>
                    <a:pt x="561377" y="740350"/>
                  </a:cubicBezTo>
                  <a:close/>
                  <a:moveTo>
                    <a:pt x="735042" y="689479"/>
                  </a:moveTo>
                  <a:cubicBezTo>
                    <a:pt x="729487" y="689771"/>
                    <a:pt x="726563" y="692695"/>
                    <a:pt x="726271" y="698250"/>
                  </a:cubicBezTo>
                  <a:lnTo>
                    <a:pt x="698204" y="705267"/>
                  </a:lnTo>
                  <a:cubicBezTo>
                    <a:pt x="685632" y="708775"/>
                    <a:pt x="675692" y="710529"/>
                    <a:pt x="668383" y="710529"/>
                  </a:cubicBezTo>
                  <a:cubicBezTo>
                    <a:pt x="666702" y="710420"/>
                    <a:pt x="665679" y="709762"/>
                    <a:pt x="665313" y="708556"/>
                  </a:cubicBezTo>
                  <a:cubicBezTo>
                    <a:pt x="664948" y="707350"/>
                    <a:pt x="664801" y="706253"/>
                    <a:pt x="664874" y="705267"/>
                  </a:cubicBezTo>
                  <a:lnTo>
                    <a:pt x="629791" y="715792"/>
                  </a:lnTo>
                  <a:cubicBezTo>
                    <a:pt x="631326" y="717473"/>
                    <a:pt x="634834" y="718496"/>
                    <a:pt x="640316" y="718862"/>
                  </a:cubicBezTo>
                  <a:cubicBezTo>
                    <a:pt x="645798" y="719227"/>
                    <a:pt x="649306" y="719373"/>
                    <a:pt x="650841" y="719300"/>
                  </a:cubicBezTo>
                  <a:cubicBezTo>
                    <a:pt x="656652" y="719373"/>
                    <a:pt x="665642" y="718350"/>
                    <a:pt x="677812" y="716230"/>
                  </a:cubicBezTo>
                  <a:cubicBezTo>
                    <a:pt x="689981" y="714111"/>
                    <a:pt x="696779" y="710456"/>
                    <a:pt x="698204" y="705267"/>
                  </a:cubicBezTo>
                  <a:cubicBezTo>
                    <a:pt x="705952" y="704974"/>
                    <a:pt x="713261" y="703805"/>
                    <a:pt x="720131" y="701758"/>
                  </a:cubicBezTo>
                  <a:cubicBezTo>
                    <a:pt x="727002" y="699712"/>
                    <a:pt x="734311" y="698542"/>
                    <a:pt x="742059" y="698250"/>
                  </a:cubicBezTo>
                  <a:cubicBezTo>
                    <a:pt x="742205" y="698286"/>
                    <a:pt x="742790" y="698213"/>
                    <a:pt x="743813" y="698031"/>
                  </a:cubicBezTo>
                  <a:cubicBezTo>
                    <a:pt x="744836" y="697848"/>
                    <a:pt x="745421" y="697336"/>
                    <a:pt x="745567" y="696496"/>
                  </a:cubicBezTo>
                  <a:cubicBezTo>
                    <a:pt x="745238" y="694668"/>
                    <a:pt x="743703" y="693060"/>
                    <a:pt x="740962" y="691672"/>
                  </a:cubicBezTo>
                  <a:cubicBezTo>
                    <a:pt x="738222" y="690283"/>
                    <a:pt x="736248" y="689552"/>
                    <a:pt x="735042" y="689479"/>
                  </a:cubicBezTo>
                  <a:close/>
                  <a:moveTo>
                    <a:pt x="754338" y="685971"/>
                  </a:moveTo>
                  <a:lnTo>
                    <a:pt x="764863" y="692987"/>
                  </a:lnTo>
                  <a:cubicBezTo>
                    <a:pt x="766837" y="693024"/>
                    <a:pt x="769029" y="692512"/>
                    <a:pt x="771441" y="691452"/>
                  </a:cubicBezTo>
                  <a:cubicBezTo>
                    <a:pt x="773853" y="690393"/>
                    <a:pt x="775169" y="688565"/>
                    <a:pt x="775388" y="685971"/>
                  </a:cubicBezTo>
                  <a:close/>
                  <a:moveTo>
                    <a:pt x="801701" y="677200"/>
                  </a:moveTo>
                  <a:lnTo>
                    <a:pt x="789422" y="678954"/>
                  </a:lnTo>
                  <a:cubicBezTo>
                    <a:pt x="789604" y="680708"/>
                    <a:pt x="790555" y="682024"/>
                    <a:pt x="792272" y="682901"/>
                  </a:cubicBezTo>
                  <a:cubicBezTo>
                    <a:pt x="793990" y="683778"/>
                    <a:pt x="795379" y="684216"/>
                    <a:pt x="796439" y="684216"/>
                  </a:cubicBezTo>
                  <a:lnTo>
                    <a:pt x="808718" y="682462"/>
                  </a:lnTo>
                  <a:cubicBezTo>
                    <a:pt x="808535" y="680708"/>
                    <a:pt x="807585" y="679392"/>
                    <a:pt x="805867" y="678515"/>
                  </a:cubicBezTo>
                  <a:cubicBezTo>
                    <a:pt x="804150" y="677638"/>
                    <a:pt x="802761" y="677200"/>
                    <a:pt x="801701" y="677200"/>
                  </a:cubicBezTo>
                  <a:close/>
                  <a:moveTo>
                    <a:pt x="242115" y="671937"/>
                  </a:moveTo>
                  <a:lnTo>
                    <a:pt x="242115" y="687725"/>
                  </a:lnTo>
                  <a:lnTo>
                    <a:pt x="235099" y="696496"/>
                  </a:lnTo>
                  <a:lnTo>
                    <a:pt x="235099" y="708775"/>
                  </a:lnTo>
                  <a:lnTo>
                    <a:pt x="249132" y="712283"/>
                  </a:lnTo>
                  <a:cubicBezTo>
                    <a:pt x="249424" y="707204"/>
                    <a:pt x="250594" y="702891"/>
                    <a:pt x="252640" y="699346"/>
                  </a:cubicBezTo>
                  <a:cubicBezTo>
                    <a:pt x="254687" y="695801"/>
                    <a:pt x="255856" y="691928"/>
                    <a:pt x="256149" y="687725"/>
                  </a:cubicBezTo>
                  <a:cubicBezTo>
                    <a:pt x="256003" y="684107"/>
                    <a:pt x="254541" y="680818"/>
                    <a:pt x="251763" y="677857"/>
                  </a:cubicBezTo>
                  <a:cubicBezTo>
                    <a:pt x="248986" y="674897"/>
                    <a:pt x="245770" y="672924"/>
                    <a:pt x="242115" y="671937"/>
                  </a:cubicBezTo>
                  <a:close/>
                  <a:moveTo>
                    <a:pt x="854327" y="663166"/>
                  </a:moveTo>
                  <a:cubicBezTo>
                    <a:pt x="852646" y="663349"/>
                    <a:pt x="851622" y="664299"/>
                    <a:pt x="851257" y="666017"/>
                  </a:cubicBezTo>
                  <a:cubicBezTo>
                    <a:pt x="850891" y="667734"/>
                    <a:pt x="850745" y="669123"/>
                    <a:pt x="850818" y="670183"/>
                  </a:cubicBezTo>
                  <a:lnTo>
                    <a:pt x="822751" y="670183"/>
                  </a:lnTo>
                  <a:lnTo>
                    <a:pt x="838539" y="677200"/>
                  </a:lnTo>
                  <a:cubicBezTo>
                    <a:pt x="842778" y="676907"/>
                    <a:pt x="846579" y="675738"/>
                    <a:pt x="849941" y="673691"/>
                  </a:cubicBezTo>
                  <a:cubicBezTo>
                    <a:pt x="853303" y="671645"/>
                    <a:pt x="857104" y="670475"/>
                    <a:pt x="861344" y="670183"/>
                  </a:cubicBezTo>
                  <a:cubicBezTo>
                    <a:pt x="860393" y="669123"/>
                    <a:pt x="859224" y="667734"/>
                    <a:pt x="857835" y="666017"/>
                  </a:cubicBezTo>
                  <a:cubicBezTo>
                    <a:pt x="856446" y="664299"/>
                    <a:pt x="855277" y="663349"/>
                    <a:pt x="854327" y="663166"/>
                  </a:cubicBezTo>
                  <a:close/>
                  <a:moveTo>
                    <a:pt x="310529" y="594753"/>
                  </a:moveTo>
                  <a:lnTo>
                    <a:pt x="300004" y="615803"/>
                  </a:lnTo>
                  <a:cubicBezTo>
                    <a:pt x="294741" y="616680"/>
                    <a:pt x="292110" y="620189"/>
                    <a:pt x="292110" y="626328"/>
                  </a:cubicBezTo>
                  <a:cubicBezTo>
                    <a:pt x="292110" y="632468"/>
                    <a:pt x="289478" y="635976"/>
                    <a:pt x="284216" y="636853"/>
                  </a:cubicBezTo>
                  <a:cubicBezTo>
                    <a:pt x="280269" y="640581"/>
                    <a:pt x="275883" y="645405"/>
                    <a:pt x="271059" y="651325"/>
                  </a:cubicBezTo>
                  <a:cubicBezTo>
                    <a:pt x="266235" y="657246"/>
                    <a:pt x="263604" y="662947"/>
                    <a:pt x="263166" y="668429"/>
                  </a:cubicBezTo>
                  <a:cubicBezTo>
                    <a:pt x="263421" y="671864"/>
                    <a:pt x="265102" y="674203"/>
                    <a:pt x="268209" y="675445"/>
                  </a:cubicBezTo>
                  <a:cubicBezTo>
                    <a:pt x="271315" y="676688"/>
                    <a:pt x="274312" y="677273"/>
                    <a:pt x="277199" y="677200"/>
                  </a:cubicBezTo>
                  <a:cubicBezTo>
                    <a:pt x="285641" y="667223"/>
                    <a:pt x="292877" y="656040"/>
                    <a:pt x="298907" y="643651"/>
                  </a:cubicBezTo>
                  <a:cubicBezTo>
                    <a:pt x="304937" y="631262"/>
                    <a:pt x="311735" y="619640"/>
                    <a:pt x="319300" y="608786"/>
                  </a:cubicBezTo>
                  <a:cubicBezTo>
                    <a:pt x="320286" y="608823"/>
                    <a:pt x="321383" y="608750"/>
                    <a:pt x="322589" y="608567"/>
                  </a:cubicBezTo>
                  <a:cubicBezTo>
                    <a:pt x="323795" y="608384"/>
                    <a:pt x="324452" y="607873"/>
                    <a:pt x="324562" y="607032"/>
                  </a:cubicBezTo>
                  <a:cubicBezTo>
                    <a:pt x="324197" y="605095"/>
                    <a:pt x="322296" y="602829"/>
                    <a:pt x="318861" y="600235"/>
                  </a:cubicBezTo>
                  <a:cubicBezTo>
                    <a:pt x="315426" y="597640"/>
                    <a:pt x="312648" y="595813"/>
                    <a:pt x="310529" y="594753"/>
                  </a:cubicBezTo>
                  <a:close/>
                  <a:moveTo>
                    <a:pt x="354383" y="568440"/>
                  </a:moveTo>
                  <a:cubicBezTo>
                    <a:pt x="352922" y="568148"/>
                    <a:pt x="352337" y="572241"/>
                    <a:pt x="352629" y="580719"/>
                  </a:cubicBezTo>
                  <a:lnTo>
                    <a:pt x="345612" y="585982"/>
                  </a:lnTo>
                  <a:cubicBezTo>
                    <a:pt x="345686" y="587115"/>
                    <a:pt x="345539" y="588796"/>
                    <a:pt x="345174" y="591025"/>
                  </a:cubicBezTo>
                  <a:cubicBezTo>
                    <a:pt x="344808" y="593254"/>
                    <a:pt x="343785" y="594497"/>
                    <a:pt x="342104" y="594753"/>
                  </a:cubicBezTo>
                  <a:cubicBezTo>
                    <a:pt x="340971" y="595411"/>
                    <a:pt x="339290" y="598480"/>
                    <a:pt x="337061" y="603962"/>
                  </a:cubicBezTo>
                  <a:cubicBezTo>
                    <a:pt x="334831" y="609444"/>
                    <a:pt x="333589" y="613391"/>
                    <a:pt x="333333" y="615803"/>
                  </a:cubicBezTo>
                  <a:cubicBezTo>
                    <a:pt x="331433" y="615693"/>
                    <a:pt x="329532" y="615913"/>
                    <a:pt x="327632" y="616461"/>
                  </a:cubicBezTo>
                  <a:cubicBezTo>
                    <a:pt x="325732" y="617009"/>
                    <a:pt x="324708" y="618544"/>
                    <a:pt x="324562" y="621066"/>
                  </a:cubicBezTo>
                  <a:cubicBezTo>
                    <a:pt x="324599" y="622966"/>
                    <a:pt x="325403" y="624866"/>
                    <a:pt x="326974" y="626767"/>
                  </a:cubicBezTo>
                  <a:cubicBezTo>
                    <a:pt x="328546" y="628667"/>
                    <a:pt x="330665" y="629690"/>
                    <a:pt x="333333" y="629837"/>
                  </a:cubicBezTo>
                  <a:cubicBezTo>
                    <a:pt x="335855" y="629617"/>
                    <a:pt x="337390" y="628302"/>
                    <a:pt x="337938" y="625890"/>
                  </a:cubicBezTo>
                  <a:cubicBezTo>
                    <a:pt x="338486" y="623478"/>
                    <a:pt x="338705" y="621285"/>
                    <a:pt x="338596" y="619311"/>
                  </a:cubicBezTo>
                  <a:lnTo>
                    <a:pt x="357892" y="580719"/>
                  </a:lnTo>
                  <a:cubicBezTo>
                    <a:pt x="357855" y="579440"/>
                    <a:pt x="357490" y="577174"/>
                    <a:pt x="356795" y="573922"/>
                  </a:cubicBezTo>
                  <a:cubicBezTo>
                    <a:pt x="356101" y="570669"/>
                    <a:pt x="355297" y="568842"/>
                    <a:pt x="354383" y="568440"/>
                  </a:cubicBezTo>
                  <a:close/>
                  <a:moveTo>
                    <a:pt x="1278840" y="533356"/>
                  </a:moveTo>
                  <a:lnTo>
                    <a:pt x="1277086" y="552652"/>
                  </a:lnTo>
                  <a:cubicBezTo>
                    <a:pt x="1273395" y="556307"/>
                    <a:pt x="1269814" y="560839"/>
                    <a:pt x="1266342" y="566247"/>
                  </a:cubicBezTo>
                  <a:cubicBezTo>
                    <a:pt x="1262870" y="571656"/>
                    <a:pt x="1260604" y="577065"/>
                    <a:pt x="1259544" y="582474"/>
                  </a:cubicBezTo>
                  <a:cubicBezTo>
                    <a:pt x="1259581" y="586128"/>
                    <a:pt x="1259069" y="589783"/>
                    <a:pt x="1258009" y="593437"/>
                  </a:cubicBezTo>
                  <a:cubicBezTo>
                    <a:pt x="1256949" y="597092"/>
                    <a:pt x="1255122" y="599869"/>
                    <a:pt x="1252527" y="601770"/>
                  </a:cubicBezTo>
                  <a:cubicBezTo>
                    <a:pt x="1252235" y="604949"/>
                    <a:pt x="1251066" y="607361"/>
                    <a:pt x="1249019" y="609006"/>
                  </a:cubicBezTo>
                  <a:cubicBezTo>
                    <a:pt x="1246972" y="610650"/>
                    <a:pt x="1245803" y="613501"/>
                    <a:pt x="1245511" y="617557"/>
                  </a:cubicBezTo>
                  <a:lnTo>
                    <a:pt x="1229723" y="631591"/>
                  </a:lnTo>
                  <a:lnTo>
                    <a:pt x="1231477" y="649133"/>
                  </a:lnTo>
                  <a:lnTo>
                    <a:pt x="1252527" y="640362"/>
                  </a:lnTo>
                  <a:lnTo>
                    <a:pt x="1259544" y="626328"/>
                  </a:lnTo>
                  <a:cubicBezTo>
                    <a:pt x="1259434" y="623587"/>
                    <a:pt x="1259654" y="620737"/>
                    <a:pt x="1260202" y="617777"/>
                  </a:cubicBezTo>
                  <a:cubicBezTo>
                    <a:pt x="1260750" y="614816"/>
                    <a:pt x="1262285" y="612404"/>
                    <a:pt x="1264807" y="610541"/>
                  </a:cubicBezTo>
                  <a:cubicBezTo>
                    <a:pt x="1265391" y="603853"/>
                    <a:pt x="1267730" y="597932"/>
                    <a:pt x="1271823" y="592779"/>
                  </a:cubicBezTo>
                  <a:cubicBezTo>
                    <a:pt x="1275916" y="587626"/>
                    <a:pt x="1278255" y="581268"/>
                    <a:pt x="1278840" y="573703"/>
                  </a:cubicBezTo>
                  <a:cubicBezTo>
                    <a:pt x="1282275" y="573593"/>
                    <a:pt x="1284614" y="572497"/>
                    <a:pt x="1285857" y="570413"/>
                  </a:cubicBezTo>
                  <a:cubicBezTo>
                    <a:pt x="1287100" y="568330"/>
                    <a:pt x="1287684" y="565918"/>
                    <a:pt x="1287611" y="563177"/>
                  </a:cubicBezTo>
                  <a:lnTo>
                    <a:pt x="1287611" y="559669"/>
                  </a:lnTo>
                  <a:lnTo>
                    <a:pt x="1308661" y="545636"/>
                  </a:lnTo>
                  <a:cubicBezTo>
                    <a:pt x="1307857" y="541287"/>
                    <a:pt x="1303764" y="538144"/>
                    <a:pt x="1296382" y="536207"/>
                  </a:cubicBezTo>
                  <a:cubicBezTo>
                    <a:pt x="1289000" y="534270"/>
                    <a:pt x="1283152" y="533320"/>
                    <a:pt x="1278840" y="533356"/>
                  </a:cubicBezTo>
                  <a:close/>
                  <a:moveTo>
                    <a:pt x="424551" y="449155"/>
                  </a:moveTo>
                  <a:cubicBezTo>
                    <a:pt x="424514" y="449228"/>
                    <a:pt x="424149" y="449521"/>
                    <a:pt x="423454" y="450032"/>
                  </a:cubicBezTo>
                  <a:cubicBezTo>
                    <a:pt x="422760" y="450544"/>
                    <a:pt x="421956" y="450836"/>
                    <a:pt x="421042" y="450909"/>
                  </a:cubicBezTo>
                  <a:cubicBezTo>
                    <a:pt x="421079" y="451896"/>
                    <a:pt x="421444" y="452993"/>
                    <a:pt x="422139" y="454199"/>
                  </a:cubicBezTo>
                  <a:cubicBezTo>
                    <a:pt x="422833" y="455405"/>
                    <a:pt x="423637" y="456062"/>
                    <a:pt x="424551" y="456172"/>
                  </a:cubicBezTo>
                  <a:cubicBezTo>
                    <a:pt x="426597" y="455880"/>
                    <a:pt x="427767" y="454710"/>
                    <a:pt x="428059" y="452664"/>
                  </a:cubicBezTo>
                  <a:cubicBezTo>
                    <a:pt x="427767" y="450617"/>
                    <a:pt x="426597" y="449448"/>
                    <a:pt x="424551" y="449155"/>
                  </a:cubicBezTo>
                  <a:close/>
                  <a:moveTo>
                    <a:pt x="531556" y="249178"/>
                  </a:moveTo>
                  <a:cubicBezTo>
                    <a:pt x="524430" y="249982"/>
                    <a:pt x="519825" y="253198"/>
                    <a:pt x="517742" y="258826"/>
                  </a:cubicBezTo>
                  <a:cubicBezTo>
                    <a:pt x="515659" y="264454"/>
                    <a:pt x="511493" y="267670"/>
                    <a:pt x="505243" y="268474"/>
                  </a:cubicBezTo>
                  <a:lnTo>
                    <a:pt x="496472" y="282507"/>
                  </a:lnTo>
                  <a:cubicBezTo>
                    <a:pt x="492964" y="282507"/>
                    <a:pt x="491210" y="284262"/>
                    <a:pt x="491210" y="287770"/>
                  </a:cubicBezTo>
                  <a:cubicBezTo>
                    <a:pt x="491356" y="290511"/>
                    <a:pt x="491064" y="292923"/>
                    <a:pt x="490333" y="295006"/>
                  </a:cubicBezTo>
                  <a:cubicBezTo>
                    <a:pt x="489602" y="297089"/>
                    <a:pt x="487555" y="298186"/>
                    <a:pt x="484193" y="298295"/>
                  </a:cubicBezTo>
                  <a:cubicBezTo>
                    <a:pt x="480539" y="301804"/>
                    <a:pt x="477323" y="305750"/>
                    <a:pt x="474545" y="310136"/>
                  </a:cubicBezTo>
                  <a:cubicBezTo>
                    <a:pt x="471768" y="314521"/>
                    <a:pt x="470306" y="319345"/>
                    <a:pt x="470160" y="324608"/>
                  </a:cubicBezTo>
                  <a:lnTo>
                    <a:pt x="463143" y="338641"/>
                  </a:lnTo>
                  <a:cubicBezTo>
                    <a:pt x="474618" y="337472"/>
                    <a:pt x="481927" y="332794"/>
                    <a:pt x="485070" y="324608"/>
                  </a:cubicBezTo>
                  <a:cubicBezTo>
                    <a:pt x="488213" y="316422"/>
                    <a:pt x="492014" y="311744"/>
                    <a:pt x="496472" y="310574"/>
                  </a:cubicBezTo>
                  <a:cubicBezTo>
                    <a:pt x="497313" y="310757"/>
                    <a:pt x="497825" y="311707"/>
                    <a:pt x="498007" y="313425"/>
                  </a:cubicBezTo>
                  <a:cubicBezTo>
                    <a:pt x="498190" y="315143"/>
                    <a:pt x="498263" y="316531"/>
                    <a:pt x="498227" y="317591"/>
                  </a:cubicBezTo>
                  <a:cubicBezTo>
                    <a:pt x="497934" y="320953"/>
                    <a:pt x="496765" y="323877"/>
                    <a:pt x="494718" y="326362"/>
                  </a:cubicBezTo>
                  <a:cubicBezTo>
                    <a:pt x="492672" y="328847"/>
                    <a:pt x="491502" y="331771"/>
                    <a:pt x="491210" y="335133"/>
                  </a:cubicBezTo>
                  <a:cubicBezTo>
                    <a:pt x="486240" y="340103"/>
                    <a:pt x="483901" y="345951"/>
                    <a:pt x="484193" y="352675"/>
                  </a:cubicBezTo>
                  <a:lnTo>
                    <a:pt x="473668" y="359692"/>
                  </a:lnTo>
                  <a:lnTo>
                    <a:pt x="470160" y="368463"/>
                  </a:lnTo>
                  <a:lnTo>
                    <a:pt x="463143" y="373725"/>
                  </a:lnTo>
                  <a:cubicBezTo>
                    <a:pt x="458136" y="381984"/>
                    <a:pt x="452362" y="391779"/>
                    <a:pt x="445820" y="403108"/>
                  </a:cubicBezTo>
                  <a:cubicBezTo>
                    <a:pt x="439279" y="414437"/>
                    <a:pt x="435697" y="425108"/>
                    <a:pt x="435076" y="435122"/>
                  </a:cubicBezTo>
                  <a:cubicBezTo>
                    <a:pt x="434016" y="435049"/>
                    <a:pt x="432627" y="435195"/>
                    <a:pt x="430910" y="435560"/>
                  </a:cubicBezTo>
                  <a:cubicBezTo>
                    <a:pt x="429192" y="435926"/>
                    <a:pt x="428242" y="436949"/>
                    <a:pt x="428059" y="438630"/>
                  </a:cubicBezTo>
                  <a:cubicBezTo>
                    <a:pt x="428352" y="440677"/>
                    <a:pt x="429521" y="441846"/>
                    <a:pt x="431568" y="442139"/>
                  </a:cubicBezTo>
                  <a:cubicBezTo>
                    <a:pt x="433249" y="442029"/>
                    <a:pt x="434272" y="441371"/>
                    <a:pt x="434637" y="440165"/>
                  </a:cubicBezTo>
                  <a:cubicBezTo>
                    <a:pt x="435003" y="438959"/>
                    <a:pt x="435149" y="437863"/>
                    <a:pt x="435076" y="436876"/>
                  </a:cubicBezTo>
                  <a:lnTo>
                    <a:pt x="450864" y="424597"/>
                  </a:lnTo>
                  <a:cubicBezTo>
                    <a:pt x="451960" y="417507"/>
                    <a:pt x="456345" y="410198"/>
                    <a:pt x="464020" y="402669"/>
                  </a:cubicBezTo>
                  <a:cubicBezTo>
                    <a:pt x="471695" y="395141"/>
                    <a:pt x="476080" y="387832"/>
                    <a:pt x="477176" y="380742"/>
                  </a:cubicBezTo>
                  <a:lnTo>
                    <a:pt x="484193" y="373725"/>
                  </a:lnTo>
                  <a:cubicBezTo>
                    <a:pt x="484120" y="372665"/>
                    <a:pt x="484266" y="371277"/>
                    <a:pt x="484632" y="369559"/>
                  </a:cubicBezTo>
                  <a:cubicBezTo>
                    <a:pt x="484997" y="367841"/>
                    <a:pt x="486020" y="366891"/>
                    <a:pt x="487702" y="366708"/>
                  </a:cubicBezTo>
                  <a:lnTo>
                    <a:pt x="491210" y="366708"/>
                  </a:lnTo>
                  <a:cubicBezTo>
                    <a:pt x="494791" y="361409"/>
                    <a:pt x="497715" y="355781"/>
                    <a:pt x="499981" y="349824"/>
                  </a:cubicBezTo>
                  <a:cubicBezTo>
                    <a:pt x="502247" y="343868"/>
                    <a:pt x="503416" y="337801"/>
                    <a:pt x="503489" y="331625"/>
                  </a:cubicBezTo>
                  <a:cubicBezTo>
                    <a:pt x="508861" y="320223"/>
                    <a:pt x="514782" y="308820"/>
                    <a:pt x="521250" y="297418"/>
                  </a:cubicBezTo>
                  <a:cubicBezTo>
                    <a:pt x="527719" y="286016"/>
                    <a:pt x="534078" y="274614"/>
                    <a:pt x="540327" y="263211"/>
                  </a:cubicBezTo>
                  <a:lnTo>
                    <a:pt x="552606" y="256195"/>
                  </a:lnTo>
                  <a:cubicBezTo>
                    <a:pt x="549866" y="253600"/>
                    <a:pt x="546576" y="251773"/>
                    <a:pt x="542739" y="250713"/>
                  </a:cubicBezTo>
                  <a:cubicBezTo>
                    <a:pt x="538902" y="249653"/>
                    <a:pt x="535174" y="249141"/>
                    <a:pt x="531556" y="249178"/>
                  </a:cubicBezTo>
                  <a:close/>
                  <a:moveTo>
                    <a:pt x="566640" y="187781"/>
                  </a:moveTo>
                  <a:cubicBezTo>
                    <a:pt x="566677" y="188841"/>
                    <a:pt x="567042" y="190230"/>
                    <a:pt x="567736" y="191948"/>
                  </a:cubicBezTo>
                  <a:cubicBezTo>
                    <a:pt x="568431" y="193665"/>
                    <a:pt x="569235" y="194615"/>
                    <a:pt x="570148" y="194798"/>
                  </a:cubicBezTo>
                  <a:cubicBezTo>
                    <a:pt x="571830" y="194688"/>
                    <a:pt x="572853" y="194031"/>
                    <a:pt x="573218" y="192824"/>
                  </a:cubicBezTo>
                  <a:cubicBezTo>
                    <a:pt x="573584" y="191619"/>
                    <a:pt x="573730" y="190522"/>
                    <a:pt x="573657" y="189535"/>
                  </a:cubicBezTo>
                  <a:close/>
                  <a:moveTo>
                    <a:pt x="552606" y="187781"/>
                  </a:moveTo>
                  <a:lnTo>
                    <a:pt x="552606" y="194798"/>
                  </a:lnTo>
                  <a:cubicBezTo>
                    <a:pt x="552680" y="196552"/>
                    <a:pt x="553411" y="197868"/>
                    <a:pt x="554799" y="198745"/>
                  </a:cubicBezTo>
                  <a:cubicBezTo>
                    <a:pt x="556188" y="199622"/>
                    <a:pt x="557796" y="200061"/>
                    <a:pt x="559623" y="200061"/>
                  </a:cubicBezTo>
                  <a:close/>
                  <a:moveTo>
                    <a:pt x="758038" y="1"/>
                  </a:moveTo>
                  <a:cubicBezTo>
                    <a:pt x="759829" y="38"/>
                    <a:pt x="760935" y="2404"/>
                    <a:pt x="761355" y="7100"/>
                  </a:cubicBezTo>
                  <a:lnTo>
                    <a:pt x="775388" y="83"/>
                  </a:lnTo>
                  <a:lnTo>
                    <a:pt x="789422" y="14117"/>
                  </a:lnTo>
                  <a:cubicBezTo>
                    <a:pt x="792163" y="14117"/>
                    <a:pt x="795013" y="14555"/>
                    <a:pt x="797973" y="15432"/>
                  </a:cubicBezTo>
                  <a:cubicBezTo>
                    <a:pt x="800934" y="16309"/>
                    <a:pt x="803346" y="17625"/>
                    <a:pt x="805210" y="19379"/>
                  </a:cubicBezTo>
                  <a:lnTo>
                    <a:pt x="822751" y="26396"/>
                  </a:lnTo>
                  <a:lnTo>
                    <a:pt x="849064" y="14117"/>
                  </a:lnTo>
                  <a:cubicBezTo>
                    <a:pt x="856812" y="14628"/>
                    <a:pt x="864121" y="16675"/>
                    <a:pt x="870992" y="20256"/>
                  </a:cubicBezTo>
                  <a:cubicBezTo>
                    <a:pt x="877862" y="23838"/>
                    <a:pt x="885171" y="25884"/>
                    <a:pt x="892919" y="26396"/>
                  </a:cubicBezTo>
                  <a:lnTo>
                    <a:pt x="889410" y="47446"/>
                  </a:lnTo>
                  <a:lnTo>
                    <a:pt x="878885" y="63234"/>
                  </a:lnTo>
                  <a:lnTo>
                    <a:pt x="873623" y="63234"/>
                  </a:lnTo>
                  <a:cubicBezTo>
                    <a:pt x="874025" y="64221"/>
                    <a:pt x="875852" y="65317"/>
                    <a:pt x="879105" y="66523"/>
                  </a:cubicBezTo>
                  <a:cubicBezTo>
                    <a:pt x="882357" y="67729"/>
                    <a:pt x="884623" y="68387"/>
                    <a:pt x="885902" y="68496"/>
                  </a:cubicBezTo>
                  <a:cubicBezTo>
                    <a:pt x="888643" y="68496"/>
                    <a:pt x="891494" y="68058"/>
                    <a:pt x="894454" y="67181"/>
                  </a:cubicBezTo>
                  <a:cubicBezTo>
                    <a:pt x="897414" y="66304"/>
                    <a:pt x="899826" y="64988"/>
                    <a:pt x="901690" y="63234"/>
                  </a:cubicBezTo>
                  <a:lnTo>
                    <a:pt x="919232" y="72005"/>
                  </a:lnTo>
                  <a:cubicBezTo>
                    <a:pt x="919195" y="74782"/>
                    <a:pt x="919707" y="77560"/>
                    <a:pt x="920767" y="80337"/>
                  </a:cubicBezTo>
                  <a:cubicBezTo>
                    <a:pt x="921826" y="83115"/>
                    <a:pt x="923654" y="85015"/>
                    <a:pt x="926248" y="86038"/>
                  </a:cubicBezTo>
                  <a:cubicBezTo>
                    <a:pt x="923032" y="98135"/>
                    <a:pt x="917624" y="109903"/>
                    <a:pt x="910022" y="121341"/>
                  </a:cubicBezTo>
                  <a:cubicBezTo>
                    <a:pt x="902421" y="132780"/>
                    <a:pt x="896135" y="144986"/>
                    <a:pt x="891165" y="157960"/>
                  </a:cubicBezTo>
                  <a:cubicBezTo>
                    <a:pt x="887656" y="157960"/>
                    <a:pt x="885902" y="159714"/>
                    <a:pt x="885902" y="163223"/>
                  </a:cubicBezTo>
                  <a:cubicBezTo>
                    <a:pt x="886048" y="165963"/>
                    <a:pt x="885756" y="168376"/>
                    <a:pt x="885025" y="170459"/>
                  </a:cubicBezTo>
                  <a:cubicBezTo>
                    <a:pt x="884294" y="172542"/>
                    <a:pt x="882248" y="173638"/>
                    <a:pt x="878885" y="173748"/>
                  </a:cubicBezTo>
                  <a:cubicBezTo>
                    <a:pt x="878849" y="177329"/>
                    <a:pt x="878045" y="180691"/>
                    <a:pt x="876473" y="183834"/>
                  </a:cubicBezTo>
                  <a:cubicBezTo>
                    <a:pt x="874902" y="186977"/>
                    <a:pt x="872782" y="189462"/>
                    <a:pt x="870114" y="191290"/>
                  </a:cubicBezTo>
                  <a:cubicBezTo>
                    <a:pt x="858128" y="212632"/>
                    <a:pt x="847018" y="234852"/>
                    <a:pt x="836785" y="257949"/>
                  </a:cubicBezTo>
                  <a:cubicBezTo>
                    <a:pt x="835031" y="261969"/>
                    <a:pt x="828014" y="271032"/>
                    <a:pt x="815735" y="285139"/>
                  </a:cubicBezTo>
                  <a:cubicBezTo>
                    <a:pt x="803455" y="299245"/>
                    <a:pt x="796439" y="310063"/>
                    <a:pt x="794684" y="317591"/>
                  </a:cubicBezTo>
                  <a:cubicBezTo>
                    <a:pt x="791870" y="322050"/>
                    <a:pt x="789166" y="327166"/>
                    <a:pt x="786571" y="332940"/>
                  </a:cubicBezTo>
                  <a:cubicBezTo>
                    <a:pt x="783977" y="338715"/>
                    <a:pt x="782588" y="344708"/>
                    <a:pt x="782405" y="350921"/>
                  </a:cubicBezTo>
                  <a:lnTo>
                    <a:pt x="775388" y="366708"/>
                  </a:lnTo>
                  <a:cubicBezTo>
                    <a:pt x="775096" y="370692"/>
                    <a:pt x="773926" y="373689"/>
                    <a:pt x="771880" y="375699"/>
                  </a:cubicBezTo>
                  <a:cubicBezTo>
                    <a:pt x="769833" y="377709"/>
                    <a:pt x="768664" y="381144"/>
                    <a:pt x="768372" y="386005"/>
                  </a:cubicBezTo>
                  <a:cubicBezTo>
                    <a:pt x="761355" y="386005"/>
                    <a:pt x="757846" y="389513"/>
                    <a:pt x="757846" y="396530"/>
                  </a:cubicBezTo>
                  <a:lnTo>
                    <a:pt x="757846" y="400038"/>
                  </a:lnTo>
                  <a:lnTo>
                    <a:pt x="745567" y="417580"/>
                  </a:lnTo>
                  <a:cubicBezTo>
                    <a:pt x="745567" y="420394"/>
                    <a:pt x="745129" y="423537"/>
                    <a:pt x="744252" y="427009"/>
                  </a:cubicBezTo>
                  <a:cubicBezTo>
                    <a:pt x="743374" y="430481"/>
                    <a:pt x="742059" y="433185"/>
                    <a:pt x="740305" y="435122"/>
                  </a:cubicBezTo>
                  <a:cubicBezTo>
                    <a:pt x="740414" y="436949"/>
                    <a:pt x="740195" y="438557"/>
                    <a:pt x="739647" y="439946"/>
                  </a:cubicBezTo>
                  <a:cubicBezTo>
                    <a:pt x="739099" y="441335"/>
                    <a:pt x="737564" y="442065"/>
                    <a:pt x="735042" y="442139"/>
                  </a:cubicBezTo>
                  <a:cubicBezTo>
                    <a:pt x="724371" y="443747"/>
                    <a:pt x="721155" y="450178"/>
                    <a:pt x="725394" y="461435"/>
                  </a:cubicBezTo>
                  <a:cubicBezTo>
                    <a:pt x="729633" y="472691"/>
                    <a:pt x="726417" y="479123"/>
                    <a:pt x="715746" y="480731"/>
                  </a:cubicBezTo>
                  <a:lnTo>
                    <a:pt x="712238" y="480731"/>
                  </a:lnTo>
                  <a:lnTo>
                    <a:pt x="701712" y="491256"/>
                  </a:lnTo>
                  <a:cubicBezTo>
                    <a:pt x="698131" y="491183"/>
                    <a:pt x="695207" y="491767"/>
                    <a:pt x="692942" y="493010"/>
                  </a:cubicBezTo>
                  <a:cubicBezTo>
                    <a:pt x="690676" y="494252"/>
                    <a:pt x="689506" y="496592"/>
                    <a:pt x="689433" y="500027"/>
                  </a:cubicBezTo>
                  <a:lnTo>
                    <a:pt x="689433" y="505289"/>
                  </a:lnTo>
                  <a:cubicBezTo>
                    <a:pt x="684828" y="512416"/>
                    <a:pt x="681759" y="520967"/>
                    <a:pt x="680224" y="530944"/>
                  </a:cubicBezTo>
                  <a:cubicBezTo>
                    <a:pt x="678689" y="540921"/>
                    <a:pt x="674742" y="546403"/>
                    <a:pt x="668383" y="547390"/>
                  </a:cubicBezTo>
                  <a:lnTo>
                    <a:pt x="664874" y="547390"/>
                  </a:lnTo>
                  <a:lnTo>
                    <a:pt x="654349" y="566686"/>
                  </a:lnTo>
                  <a:cubicBezTo>
                    <a:pt x="649196" y="567307"/>
                    <a:pt x="645469" y="570889"/>
                    <a:pt x="643166" y="577430"/>
                  </a:cubicBezTo>
                  <a:cubicBezTo>
                    <a:pt x="640864" y="583972"/>
                    <a:pt x="639329" y="589746"/>
                    <a:pt x="638562" y="594753"/>
                  </a:cubicBezTo>
                  <a:cubicBezTo>
                    <a:pt x="632386" y="604657"/>
                    <a:pt x="625880" y="618617"/>
                    <a:pt x="619046" y="636634"/>
                  </a:cubicBezTo>
                  <a:cubicBezTo>
                    <a:pt x="612212" y="654651"/>
                    <a:pt x="605269" y="664664"/>
                    <a:pt x="598215" y="666675"/>
                  </a:cubicBezTo>
                  <a:lnTo>
                    <a:pt x="594707" y="666675"/>
                  </a:lnTo>
                  <a:cubicBezTo>
                    <a:pt x="594415" y="671754"/>
                    <a:pt x="593245" y="676505"/>
                    <a:pt x="591199" y="680927"/>
                  </a:cubicBezTo>
                  <a:cubicBezTo>
                    <a:pt x="589152" y="685349"/>
                    <a:pt x="587983" y="690539"/>
                    <a:pt x="587690" y="696496"/>
                  </a:cubicBezTo>
                  <a:cubicBezTo>
                    <a:pt x="587763" y="700698"/>
                    <a:pt x="588933" y="703257"/>
                    <a:pt x="591199" y="704170"/>
                  </a:cubicBezTo>
                  <a:cubicBezTo>
                    <a:pt x="593464" y="705084"/>
                    <a:pt x="596388" y="705449"/>
                    <a:pt x="599970" y="705267"/>
                  </a:cubicBezTo>
                  <a:cubicBezTo>
                    <a:pt x="607279" y="705559"/>
                    <a:pt x="613711" y="703220"/>
                    <a:pt x="619266" y="698250"/>
                  </a:cubicBezTo>
                  <a:cubicBezTo>
                    <a:pt x="624831" y="696961"/>
                    <a:pt x="635335" y="694666"/>
                    <a:pt x="650776" y="691363"/>
                  </a:cubicBezTo>
                  <a:cubicBezTo>
                    <a:pt x="666217" y="688060"/>
                    <a:pt x="681269" y="684465"/>
                    <a:pt x="695930" y="680578"/>
                  </a:cubicBezTo>
                  <a:cubicBezTo>
                    <a:pt x="710592" y="676691"/>
                    <a:pt x="719536" y="673226"/>
                    <a:pt x="722763" y="670183"/>
                  </a:cubicBezTo>
                  <a:cubicBezTo>
                    <a:pt x="726783" y="671316"/>
                    <a:pt x="731461" y="671681"/>
                    <a:pt x="736796" y="671279"/>
                  </a:cubicBezTo>
                  <a:cubicBezTo>
                    <a:pt x="742132" y="670877"/>
                    <a:pt x="745056" y="668173"/>
                    <a:pt x="745567" y="663166"/>
                  </a:cubicBezTo>
                  <a:lnTo>
                    <a:pt x="778897" y="663166"/>
                  </a:lnTo>
                  <a:cubicBezTo>
                    <a:pt x="782807" y="659767"/>
                    <a:pt x="793844" y="656478"/>
                    <a:pt x="812007" y="653299"/>
                  </a:cubicBezTo>
                  <a:cubicBezTo>
                    <a:pt x="830170" y="650119"/>
                    <a:pt x="842523" y="646392"/>
                    <a:pt x="849064" y="642116"/>
                  </a:cubicBezTo>
                  <a:lnTo>
                    <a:pt x="880640" y="642116"/>
                  </a:lnTo>
                  <a:lnTo>
                    <a:pt x="885902" y="633345"/>
                  </a:lnTo>
                  <a:lnTo>
                    <a:pt x="892919" y="628082"/>
                  </a:lnTo>
                  <a:cubicBezTo>
                    <a:pt x="893028" y="624647"/>
                    <a:pt x="894125" y="622308"/>
                    <a:pt x="896208" y="621066"/>
                  </a:cubicBezTo>
                  <a:cubicBezTo>
                    <a:pt x="898291" y="619823"/>
                    <a:pt x="900703" y="619238"/>
                    <a:pt x="903444" y="619311"/>
                  </a:cubicBezTo>
                  <a:lnTo>
                    <a:pt x="906952" y="619311"/>
                  </a:lnTo>
                  <a:cubicBezTo>
                    <a:pt x="906404" y="612441"/>
                    <a:pt x="907062" y="606009"/>
                    <a:pt x="908926" y="600015"/>
                  </a:cubicBezTo>
                  <a:cubicBezTo>
                    <a:pt x="910790" y="594022"/>
                    <a:pt x="911886" y="587590"/>
                    <a:pt x="912215" y="580719"/>
                  </a:cubicBezTo>
                  <a:cubicBezTo>
                    <a:pt x="915102" y="581633"/>
                    <a:pt x="918099" y="581560"/>
                    <a:pt x="921205" y="580500"/>
                  </a:cubicBezTo>
                  <a:cubicBezTo>
                    <a:pt x="924312" y="579440"/>
                    <a:pt x="925993" y="577174"/>
                    <a:pt x="926248" y="573703"/>
                  </a:cubicBezTo>
                  <a:cubicBezTo>
                    <a:pt x="928076" y="573703"/>
                    <a:pt x="929684" y="573264"/>
                    <a:pt x="931072" y="572387"/>
                  </a:cubicBezTo>
                  <a:cubicBezTo>
                    <a:pt x="932461" y="571510"/>
                    <a:pt x="933192" y="570194"/>
                    <a:pt x="933265" y="568440"/>
                  </a:cubicBezTo>
                  <a:cubicBezTo>
                    <a:pt x="933996" y="560583"/>
                    <a:pt x="936920" y="557440"/>
                    <a:pt x="942036" y="559011"/>
                  </a:cubicBezTo>
                  <a:cubicBezTo>
                    <a:pt x="947152" y="560583"/>
                    <a:pt x="950076" y="556124"/>
                    <a:pt x="950807" y="545636"/>
                  </a:cubicBezTo>
                  <a:cubicBezTo>
                    <a:pt x="950405" y="533539"/>
                    <a:pt x="952086" y="526157"/>
                    <a:pt x="955850" y="523489"/>
                  </a:cubicBezTo>
                  <a:cubicBezTo>
                    <a:pt x="959614" y="520821"/>
                    <a:pt x="967874" y="516509"/>
                    <a:pt x="980628" y="510552"/>
                  </a:cubicBezTo>
                  <a:lnTo>
                    <a:pt x="984137" y="491256"/>
                  </a:lnTo>
                  <a:lnTo>
                    <a:pt x="1003433" y="484239"/>
                  </a:lnTo>
                  <a:lnTo>
                    <a:pt x="1013958" y="471960"/>
                  </a:lnTo>
                  <a:cubicBezTo>
                    <a:pt x="1017466" y="472033"/>
                    <a:pt x="1020097" y="471448"/>
                    <a:pt x="1021852" y="470206"/>
                  </a:cubicBezTo>
                  <a:cubicBezTo>
                    <a:pt x="1023606" y="468963"/>
                    <a:pt x="1024483" y="466624"/>
                    <a:pt x="1024483" y="463189"/>
                  </a:cubicBezTo>
                  <a:cubicBezTo>
                    <a:pt x="1025360" y="445391"/>
                    <a:pt x="1028868" y="438009"/>
                    <a:pt x="1035008" y="441042"/>
                  </a:cubicBezTo>
                  <a:cubicBezTo>
                    <a:pt x="1041148" y="444075"/>
                    <a:pt x="1044656" y="443271"/>
                    <a:pt x="1045533" y="438630"/>
                  </a:cubicBezTo>
                  <a:cubicBezTo>
                    <a:pt x="1045241" y="435889"/>
                    <a:pt x="1044948" y="433477"/>
                    <a:pt x="1044656" y="431394"/>
                  </a:cubicBezTo>
                  <a:cubicBezTo>
                    <a:pt x="1044364" y="429311"/>
                    <a:pt x="1045826" y="428215"/>
                    <a:pt x="1049042" y="428105"/>
                  </a:cubicBezTo>
                  <a:cubicBezTo>
                    <a:pt x="1057008" y="422002"/>
                    <a:pt x="1064756" y="415789"/>
                    <a:pt x="1072284" y="409467"/>
                  </a:cubicBezTo>
                  <a:cubicBezTo>
                    <a:pt x="1079813" y="403144"/>
                    <a:pt x="1086683" y="396493"/>
                    <a:pt x="1092896" y="389513"/>
                  </a:cubicBezTo>
                  <a:lnTo>
                    <a:pt x="1113946" y="387759"/>
                  </a:lnTo>
                  <a:cubicBezTo>
                    <a:pt x="1115116" y="391267"/>
                    <a:pt x="1119794" y="393898"/>
                    <a:pt x="1127980" y="395653"/>
                  </a:cubicBezTo>
                  <a:cubicBezTo>
                    <a:pt x="1136166" y="397407"/>
                    <a:pt x="1140844" y="403546"/>
                    <a:pt x="1142014" y="414072"/>
                  </a:cubicBezTo>
                  <a:cubicBezTo>
                    <a:pt x="1142160" y="417507"/>
                    <a:pt x="1143622" y="419846"/>
                    <a:pt x="1146399" y="421088"/>
                  </a:cubicBezTo>
                  <a:cubicBezTo>
                    <a:pt x="1149176" y="422331"/>
                    <a:pt x="1152392" y="422916"/>
                    <a:pt x="1156047" y="422842"/>
                  </a:cubicBezTo>
                  <a:cubicBezTo>
                    <a:pt x="1158751" y="422477"/>
                    <a:pt x="1163868" y="421892"/>
                    <a:pt x="1171396" y="421088"/>
                  </a:cubicBezTo>
                  <a:cubicBezTo>
                    <a:pt x="1178924" y="420284"/>
                    <a:pt x="1183164" y="421454"/>
                    <a:pt x="1184114" y="424597"/>
                  </a:cubicBezTo>
                  <a:lnTo>
                    <a:pt x="1201656" y="428105"/>
                  </a:lnTo>
                  <a:cubicBezTo>
                    <a:pt x="1199938" y="431760"/>
                    <a:pt x="1199865" y="434976"/>
                    <a:pt x="1201437" y="437753"/>
                  </a:cubicBezTo>
                  <a:cubicBezTo>
                    <a:pt x="1203008" y="440530"/>
                    <a:pt x="1206005" y="441992"/>
                    <a:pt x="1210427" y="442139"/>
                  </a:cubicBezTo>
                  <a:cubicBezTo>
                    <a:pt x="1210427" y="443966"/>
                    <a:pt x="1210865" y="445574"/>
                    <a:pt x="1211742" y="446963"/>
                  </a:cubicBezTo>
                  <a:cubicBezTo>
                    <a:pt x="1212620" y="448351"/>
                    <a:pt x="1213935" y="449082"/>
                    <a:pt x="1215689" y="449155"/>
                  </a:cubicBezTo>
                  <a:cubicBezTo>
                    <a:pt x="1218357" y="449082"/>
                    <a:pt x="1220915" y="448351"/>
                    <a:pt x="1223364" y="446963"/>
                  </a:cubicBezTo>
                  <a:cubicBezTo>
                    <a:pt x="1225812" y="445574"/>
                    <a:pt x="1227932" y="443966"/>
                    <a:pt x="1229723" y="442139"/>
                  </a:cubicBezTo>
                  <a:lnTo>
                    <a:pt x="1252527" y="443893"/>
                  </a:lnTo>
                  <a:cubicBezTo>
                    <a:pt x="1252235" y="450836"/>
                    <a:pt x="1252820" y="455807"/>
                    <a:pt x="1254282" y="458803"/>
                  </a:cubicBezTo>
                  <a:cubicBezTo>
                    <a:pt x="1255743" y="461800"/>
                    <a:pt x="1259836" y="463262"/>
                    <a:pt x="1266561" y="463189"/>
                  </a:cubicBezTo>
                  <a:lnTo>
                    <a:pt x="1333220" y="463189"/>
                  </a:lnTo>
                  <a:lnTo>
                    <a:pt x="1340237" y="498273"/>
                  </a:lnTo>
                  <a:lnTo>
                    <a:pt x="1334974" y="512306"/>
                  </a:lnTo>
                  <a:cubicBezTo>
                    <a:pt x="1330077" y="509967"/>
                    <a:pt x="1327592" y="512452"/>
                    <a:pt x="1327519" y="519761"/>
                  </a:cubicBezTo>
                  <a:cubicBezTo>
                    <a:pt x="1327446" y="527070"/>
                    <a:pt x="1327592" y="532187"/>
                    <a:pt x="1327958" y="535110"/>
                  </a:cubicBezTo>
                  <a:cubicBezTo>
                    <a:pt x="1320648" y="545928"/>
                    <a:pt x="1314216" y="557622"/>
                    <a:pt x="1308661" y="570194"/>
                  </a:cubicBezTo>
                  <a:cubicBezTo>
                    <a:pt x="1306067" y="571144"/>
                    <a:pt x="1304239" y="572752"/>
                    <a:pt x="1303180" y="575018"/>
                  </a:cubicBezTo>
                  <a:cubicBezTo>
                    <a:pt x="1302120" y="577284"/>
                    <a:pt x="1301608" y="579769"/>
                    <a:pt x="1301644" y="582474"/>
                  </a:cubicBezTo>
                  <a:lnTo>
                    <a:pt x="1285857" y="594753"/>
                  </a:lnTo>
                  <a:cubicBezTo>
                    <a:pt x="1286149" y="601477"/>
                    <a:pt x="1283810" y="607325"/>
                    <a:pt x="1278840" y="612295"/>
                  </a:cubicBezTo>
                  <a:cubicBezTo>
                    <a:pt x="1279132" y="614341"/>
                    <a:pt x="1280302" y="615511"/>
                    <a:pt x="1282348" y="615803"/>
                  </a:cubicBezTo>
                  <a:cubicBezTo>
                    <a:pt x="1284395" y="615511"/>
                    <a:pt x="1286880" y="615218"/>
                    <a:pt x="1289804" y="614926"/>
                  </a:cubicBezTo>
                  <a:cubicBezTo>
                    <a:pt x="1292728" y="614634"/>
                    <a:pt x="1294335" y="616095"/>
                    <a:pt x="1294628" y="619311"/>
                  </a:cubicBezTo>
                  <a:lnTo>
                    <a:pt x="1299890" y="622820"/>
                  </a:lnTo>
                  <a:lnTo>
                    <a:pt x="1298136" y="629837"/>
                  </a:lnTo>
                  <a:cubicBezTo>
                    <a:pt x="1291119" y="630129"/>
                    <a:pt x="1284980" y="631298"/>
                    <a:pt x="1279717" y="633345"/>
                  </a:cubicBezTo>
                  <a:cubicBezTo>
                    <a:pt x="1274455" y="635391"/>
                    <a:pt x="1270069" y="636561"/>
                    <a:pt x="1266561" y="636853"/>
                  </a:cubicBezTo>
                  <a:lnTo>
                    <a:pt x="1261298" y="636853"/>
                  </a:lnTo>
                  <a:cubicBezTo>
                    <a:pt x="1261627" y="637840"/>
                    <a:pt x="1263162" y="638936"/>
                    <a:pt x="1265903" y="640142"/>
                  </a:cubicBezTo>
                  <a:cubicBezTo>
                    <a:pt x="1268644" y="641348"/>
                    <a:pt x="1270617" y="642006"/>
                    <a:pt x="1271823" y="642116"/>
                  </a:cubicBezTo>
                  <a:cubicBezTo>
                    <a:pt x="1277744" y="641531"/>
                    <a:pt x="1290023" y="640946"/>
                    <a:pt x="1308661" y="640362"/>
                  </a:cubicBezTo>
                  <a:cubicBezTo>
                    <a:pt x="1327300" y="639777"/>
                    <a:pt x="1337825" y="642701"/>
                    <a:pt x="1340237" y="649133"/>
                  </a:cubicBezTo>
                  <a:cubicBezTo>
                    <a:pt x="1340164" y="652568"/>
                    <a:pt x="1338994" y="654907"/>
                    <a:pt x="1336728" y="656149"/>
                  </a:cubicBezTo>
                  <a:cubicBezTo>
                    <a:pt x="1334463" y="657392"/>
                    <a:pt x="1331539" y="657977"/>
                    <a:pt x="1327958" y="657904"/>
                  </a:cubicBezTo>
                  <a:lnTo>
                    <a:pt x="1326203" y="657904"/>
                  </a:lnTo>
                  <a:lnTo>
                    <a:pt x="1317432" y="663166"/>
                  </a:lnTo>
                  <a:cubicBezTo>
                    <a:pt x="1311585" y="663495"/>
                    <a:pt x="1303984" y="665030"/>
                    <a:pt x="1294628" y="667771"/>
                  </a:cubicBezTo>
                  <a:cubicBezTo>
                    <a:pt x="1285272" y="670512"/>
                    <a:pt x="1277671" y="672485"/>
                    <a:pt x="1271823" y="673691"/>
                  </a:cubicBezTo>
                  <a:cubicBezTo>
                    <a:pt x="1269996" y="675518"/>
                    <a:pt x="1268388" y="677565"/>
                    <a:pt x="1266999" y="679831"/>
                  </a:cubicBezTo>
                  <a:cubicBezTo>
                    <a:pt x="1265611" y="682097"/>
                    <a:pt x="1264880" y="684143"/>
                    <a:pt x="1264807" y="685971"/>
                  </a:cubicBezTo>
                  <a:cubicBezTo>
                    <a:pt x="1266305" y="690027"/>
                    <a:pt x="1273395" y="692001"/>
                    <a:pt x="1286076" y="691891"/>
                  </a:cubicBezTo>
                  <a:cubicBezTo>
                    <a:pt x="1298758" y="691781"/>
                    <a:pt x="1308040" y="691562"/>
                    <a:pt x="1313924" y="691233"/>
                  </a:cubicBezTo>
                  <a:lnTo>
                    <a:pt x="1319186" y="705267"/>
                  </a:lnTo>
                  <a:cubicBezTo>
                    <a:pt x="1326167" y="705120"/>
                    <a:pt x="1334134" y="704974"/>
                    <a:pt x="1343087" y="704828"/>
                  </a:cubicBezTo>
                  <a:cubicBezTo>
                    <a:pt x="1352041" y="704682"/>
                    <a:pt x="1356938" y="705413"/>
                    <a:pt x="1357779" y="707021"/>
                  </a:cubicBezTo>
                  <a:cubicBezTo>
                    <a:pt x="1357559" y="709762"/>
                    <a:pt x="1356244" y="712612"/>
                    <a:pt x="1353832" y="715573"/>
                  </a:cubicBezTo>
                  <a:cubicBezTo>
                    <a:pt x="1351420" y="718533"/>
                    <a:pt x="1349227" y="720945"/>
                    <a:pt x="1347254" y="722809"/>
                  </a:cubicBezTo>
                  <a:lnTo>
                    <a:pt x="1370058" y="726317"/>
                  </a:lnTo>
                  <a:lnTo>
                    <a:pt x="1403387" y="715792"/>
                  </a:lnTo>
                  <a:cubicBezTo>
                    <a:pt x="1413182" y="715719"/>
                    <a:pt x="1423414" y="716303"/>
                    <a:pt x="1434086" y="717546"/>
                  </a:cubicBezTo>
                  <a:cubicBezTo>
                    <a:pt x="1444757" y="718789"/>
                    <a:pt x="1454990" y="721127"/>
                    <a:pt x="1464784" y="724563"/>
                  </a:cubicBezTo>
                  <a:lnTo>
                    <a:pt x="1477063" y="733334"/>
                  </a:lnTo>
                  <a:cubicBezTo>
                    <a:pt x="1480608" y="734065"/>
                    <a:pt x="1486236" y="735673"/>
                    <a:pt x="1493948" y="738158"/>
                  </a:cubicBezTo>
                  <a:cubicBezTo>
                    <a:pt x="1501658" y="740643"/>
                    <a:pt x="1505971" y="739620"/>
                    <a:pt x="1506885" y="735088"/>
                  </a:cubicBezTo>
                  <a:cubicBezTo>
                    <a:pt x="1515546" y="734540"/>
                    <a:pt x="1526290" y="733882"/>
                    <a:pt x="1539118" y="733114"/>
                  </a:cubicBezTo>
                  <a:cubicBezTo>
                    <a:pt x="1551945" y="732347"/>
                    <a:pt x="1562251" y="734759"/>
                    <a:pt x="1570035" y="740350"/>
                  </a:cubicBezTo>
                  <a:cubicBezTo>
                    <a:pt x="1574896" y="736988"/>
                    <a:pt x="1581401" y="734942"/>
                    <a:pt x="1589551" y="734211"/>
                  </a:cubicBezTo>
                  <a:cubicBezTo>
                    <a:pt x="1597700" y="733480"/>
                    <a:pt x="1604644" y="733187"/>
                    <a:pt x="1610382" y="733334"/>
                  </a:cubicBezTo>
                  <a:lnTo>
                    <a:pt x="1620907" y="726317"/>
                  </a:lnTo>
                  <a:cubicBezTo>
                    <a:pt x="1622770" y="723722"/>
                    <a:pt x="1625183" y="721895"/>
                    <a:pt x="1628143" y="720835"/>
                  </a:cubicBezTo>
                  <a:cubicBezTo>
                    <a:pt x="1631103" y="719775"/>
                    <a:pt x="1633954" y="719264"/>
                    <a:pt x="1636694" y="719300"/>
                  </a:cubicBezTo>
                  <a:lnTo>
                    <a:pt x="1647220" y="728071"/>
                  </a:lnTo>
                  <a:cubicBezTo>
                    <a:pt x="1647073" y="732493"/>
                    <a:pt x="1646050" y="736805"/>
                    <a:pt x="1644150" y="741008"/>
                  </a:cubicBezTo>
                  <a:cubicBezTo>
                    <a:pt x="1642250" y="745211"/>
                    <a:pt x="1640349" y="749085"/>
                    <a:pt x="1638449" y="752630"/>
                  </a:cubicBezTo>
                  <a:lnTo>
                    <a:pt x="1622661" y="747367"/>
                  </a:lnTo>
                  <a:cubicBezTo>
                    <a:pt x="1619335" y="753251"/>
                    <a:pt x="1611076" y="756832"/>
                    <a:pt x="1597883" y="758112"/>
                  </a:cubicBezTo>
                  <a:cubicBezTo>
                    <a:pt x="1584690" y="759391"/>
                    <a:pt x="1575992" y="759902"/>
                    <a:pt x="1571790" y="759647"/>
                  </a:cubicBezTo>
                  <a:lnTo>
                    <a:pt x="1563018" y="775434"/>
                  </a:lnTo>
                  <a:cubicBezTo>
                    <a:pt x="1561191" y="772766"/>
                    <a:pt x="1558706" y="770647"/>
                    <a:pt x="1555563" y="769075"/>
                  </a:cubicBezTo>
                  <a:cubicBezTo>
                    <a:pt x="1552420" y="767504"/>
                    <a:pt x="1549058" y="766700"/>
                    <a:pt x="1545477" y="766663"/>
                  </a:cubicBezTo>
                  <a:cubicBezTo>
                    <a:pt x="1539337" y="766846"/>
                    <a:pt x="1533197" y="768235"/>
                    <a:pt x="1527058" y="770829"/>
                  </a:cubicBezTo>
                  <a:cubicBezTo>
                    <a:pt x="1520918" y="773424"/>
                    <a:pt x="1514778" y="776129"/>
                    <a:pt x="1508639" y="778943"/>
                  </a:cubicBezTo>
                  <a:cubicBezTo>
                    <a:pt x="1509954" y="779783"/>
                    <a:pt x="1512586" y="780295"/>
                    <a:pt x="1516532" y="780477"/>
                  </a:cubicBezTo>
                  <a:cubicBezTo>
                    <a:pt x="1520480" y="780660"/>
                    <a:pt x="1523111" y="780733"/>
                    <a:pt x="1524426" y="780697"/>
                  </a:cubicBezTo>
                  <a:cubicBezTo>
                    <a:pt x="1553700" y="779820"/>
                    <a:pt x="1583301" y="776311"/>
                    <a:pt x="1613232" y="770172"/>
                  </a:cubicBezTo>
                  <a:cubicBezTo>
                    <a:pt x="1643163" y="764032"/>
                    <a:pt x="1671449" y="760524"/>
                    <a:pt x="1698091" y="759647"/>
                  </a:cubicBezTo>
                  <a:cubicBezTo>
                    <a:pt x="1702476" y="760195"/>
                    <a:pt x="1708616" y="760852"/>
                    <a:pt x="1716510" y="761620"/>
                  </a:cubicBezTo>
                  <a:cubicBezTo>
                    <a:pt x="1724404" y="762387"/>
                    <a:pt x="1728789" y="759975"/>
                    <a:pt x="1729666" y="754384"/>
                  </a:cubicBezTo>
                  <a:cubicBezTo>
                    <a:pt x="1738364" y="754092"/>
                    <a:pt x="1749474" y="753799"/>
                    <a:pt x="1762996" y="753507"/>
                  </a:cubicBezTo>
                  <a:cubicBezTo>
                    <a:pt x="1776518" y="753214"/>
                    <a:pt x="1787628" y="754676"/>
                    <a:pt x="1796326" y="757892"/>
                  </a:cubicBezTo>
                  <a:cubicBezTo>
                    <a:pt x="1795704" y="758733"/>
                    <a:pt x="1793000" y="759245"/>
                    <a:pt x="1788212" y="759427"/>
                  </a:cubicBezTo>
                  <a:cubicBezTo>
                    <a:pt x="1783425" y="759610"/>
                    <a:pt x="1780282" y="759683"/>
                    <a:pt x="1778784" y="759647"/>
                  </a:cubicBezTo>
                  <a:cubicBezTo>
                    <a:pt x="1773142" y="760903"/>
                    <a:pt x="1762400" y="763068"/>
                    <a:pt x="1746559" y="766143"/>
                  </a:cubicBezTo>
                  <a:cubicBezTo>
                    <a:pt x="1730717" y="769219"/>
                    <a:pt x="1715557" y="772684"/>
                    <a:pt x="1701080" y="776539"/>
                  </a:cubicBezTo>
                  <a:cubicBezTo>
                    <a:pt x="1686602" y="780394"/>
                    <a:pt x="1678589" y="784119"/>
                    <a:pt x="1677041" y="787713"/>
                  </a:cubicBezTo>
                  <a:cubicBezTo>
                    <a:pt x="1673130" y="787385"/>
                    <a:pt x="1666041" y="787165"/>
                    <a:pt x="1655771" y="787056"/>
                  </a:cubicBezTo>
                  <a:cubicBezTo>
                    <a:pt x="1645502" y="786946"/>
                    <a:pt x="1639728" y="788920"/>
                    <a:pt x="1638449" y="792976"/>
                  </a:cubicBezTo>
                  <a:lnTo>
                    <a:pt x="1638449" y="794730"/>
                  </a:lnTo>
                  <a:lnTo>
                    <a:pt x="1587577" y="794730"/>
                  </a:lnTo>
                  <a:cubicBezTo>
                    <a:pt x="1580926" y="799445"/>
                    <a:pt x="1566600" y="804049"/>
                    <a:pt x="1544600" y="808544"/>
                  </a:cubicBezTo>
                  <a:cubicBezTo>
                    <a:pt x="1522599" y="813040"/>
                    <a:pt x="1506519" y="815452"/>
                    <a:pt x="1496359" y="815781"/>
                  </a:cubicBezTo>
                  <a:cubicBezTo>
                    <a:pt x="1494130" y="820641"/>
                    <a:pt x="1486748" y="823199"/>
                    <a:pt x="1474213" y="823455"/>
                  </a:cubicBezTo>
                  <a:cubicBezTo>
                    <a:pt x="1461678" y="823711"/>
                    <a:pt x="1452103" y="824076"/>
                    <a:pt x="1445488" y="824551"/>
                  </a:cubicBezTo>
                  <a:cubicBezTo>
                    <a:pt x="1445196" y="829522"/>
                    <a:pt x="1442272" y="831860"/>
                    <a:pt x="1436717" y="831568"/>
                  </a:cubicBezTo>
                  <a:cubicBezTo>
                    <a:pt x="1432551" y="831020"/>
                    <a:pt x="1427288" y="830362"/>
                    <a:pt x="1420929" y="829595"/>
                  </a:cubicBezTo>
                  <a:cubicBezTo>
                    <a:pt x="1414570" y="828827"/>
                    <a:pt x="1411062" y="831239"/>
                    <a:pt x="1410404" y="836831"/>
                  </a:cubicBezTo>
                  <a:lnTo>
                    <a:pt x="1363041" y="843847"/>
                  </a:lnTo>
                  <a:cubicBezTo>
                    <a:pt x="1359716" y="847283"/>
                    <a:pt x="1354088" y="850060"/>
                    <a:pt x="1346157" y="852180"/>
                  </a:cubicBezTo>
                  <a:cubicBezTo>
                    <a:pt x="1338227" y="854300"/>
                    <a:pt x="1332160" y="856200"/>
                    <a:pt x="1327958" y="857881"/>
                  </a:cubicBezTo>
                  <a:cubicBezTo>
                    <a:pt x="1328250" y="861060"/>
                    <a:pt x="1329419" y="863472"/>
                    <a:pt x="1331466" y="865117"/>
                  </a:cubicBezTo>
                  <a:cubicBezTo>
                    <a:pt x="1333512" y="866762"/>
                    <a:pt x="1334682" y="869612"/>
                    <a:pt x="1334974" y="873669"/>
                  </a:cubicBezTo>
                  <a:lnTo>
                    <a:pt x="1317432" y="884194"/>
                  </a:lnTo>
                  <a:cubicBezTo>
                    <a:pt x="1307601" y="884742"/>
                    <a:pt x="1289987" y="887593"/>
                    <a:pt x="1264587" y="892745"/>
                  </a:cubicBezTo>
                  <a:cubicBezTo>
                    <a:pt x="1239188" y="897898"/>
                    <a:pt x="1222889" y="902065"/>
                    <a:pt x="1215689" y="905244"/>
                  </a:cubicBezTo>
                  <a:lnTo>
                    <a:pt x="1191131" y="905244"/>
                  </a:lnTo>
                  <a:cubicBezTo>
                    <a:pt x="1191021" y="906377"/>
                    <a:pt x="1190363" y="908058"/>
                    <a:pt x="1189157" y="910287"/>
                  </a:cubicBezTo>
                  <a:cubicBezTo>
                    <a:pt x="1187951" y="912517"/>
                    <a:pt x="1186855" y="913759"/>
                    <a:pt x="1185868" y="914015"/>
                  </a:cubicBezTo>
                  <a:cubicBezTo>
                    <a:pt x="1184406" y="913723"/>
                    <a:pt x="1183822" y="912553"/>
                    <a:pt x="1184114" y="910507"/>
                  </a:cubicBezTo>
                  <a:cubicBezTo>
                    <a:pt x="1170080" y="911968"/>
                    <a:pt x="1156047" y="912553"/>
                    <a:pt x="1142014" y="912261"/>
                  </a:cubicBezTo>
                  <a:cubicBezTo>
                    <a:pt x="1141612" y="915623"/>
                    <a:pt x="1139346" y="917670"/>
                    <a:pt x="1135216" y="918400"/>
                  </a:cubicBezTo>
                  <a:cubicBezTo>
                    <a:pt x="1131086" y="919131"/>
                    <a:pt x="1127505" y="919424"/>
                    <a:pt x="1124472" y="919278"/>
                  </a:cubicBezTo>
                  <a:lnTo>
                    <a:pt x="1117455" y="919278"/>
                  </a:lnTo>
                  <a:lnTo>
                    <a:pt x="1098159" y="928048"/>
                  </a:lnTo>
                  <a:cubicBezTo>
                    <a:pt x="1098414" y="933932"/>
                    <a:pt x="1097903" y="937514"/>
                    <a:pt x="1096624" y="938793"/>
                  </a:cubicBezTo>
                  <a:cubicBezTo>
                    <a:pt x="1095345" y="940072"/>
                    <a:pt x="1091763" y="940584"/>
                    <a:pt x="1085880" y="940328"/>
                  </a:cubicBezTo>
                  <a:lnTo>
                    <a:pt x="1085880" y="971903"/>
                  </a:lnTo>
                  <a:lnTo>
                    <a:pt x="1077109" y="982428"/>
                  </a:lnTo>
                  <a:cubicBezTo>
                    <a:pt x="1075062" y="995000"/>
                    <a:pt x="1070384" y="1006695"/>
                    <a:pt x="1063075" y="1017512"/>
                  </a:cubicBezTo>
                  <a:cubicBezTo>
                    <a:pt x="1061869" y="1017439"/>
                    <a:pt x="1059896" y="1017585"/>
                    <a:pt x="1057155" y="1017951"/>
                  </a:cubicBezTo>
                  <a:cubicBezTo>
                    <a:pt x="1054414" y="1018316"/>
                    <a:pt x="1052879" y="1019339"/>
                    <a:pt x="1052550" y="1021020"/>
                  </a:cubicBezTo>
                  <a:cubicBezTo>
                    <a:pt x="1052733" y="1021898"/>
                    <a:pt x="1053683" y="1022775"/>
                    <a:pt x="1055400" y="1023652"/>
                  </a:cubicBezTo>
                  <a:cubicBezTo>
                    <a:pt x="1057118" y="1024529"/>
                    <a:pt x="1058507" y="1025406"/>
                    <a:pt x="1059567" y="1026283"/>
                  </a:cubicBezTo>
                  <a:cubicBezTo>
                    <a:pt x="1059822" y="1031326"/>
                    <a:pt x="1059311" y="1034396"/>
                    <a:pt x="1058032" y="1035492"/>
                  </a:cubicBezTo>
                  <a:cubicBezTo>
                    <a:pt x="1056753" y="1036589"/>
                    <a:pt x="1053171" y="1037027"/>
                    <a:pt x="1047287" y="1036808"/>
                  </a:cubicBezTo>
                  <a:cubicBezTo>
                    <a:pt x="1048091" y="1040463"/>
                    <a:pt x="1047360" y="1043679"/>
                    <a:pt x="1045095" y="1046456"/>
                  </a:cubicBezTo>
                  <a:cubicBezTo>
                    <a:pt x="1042829" y="1049234"/>
                    <a:pt x="1039467" y="1050695"/>
                    <a:pt x="1035008" y="1050842"/>
                  </a:cubicBezTo>
                  <a:cubicBezTo>
                    <a:pt x="1030623" y="1061476"/>
                    <a:pt x="1025799" y="1072221"/>
                    <a:pt x="1020536" y="1083075"/>
                  </a:cubicBezTo>
                  <a:cubicBezTo>
                    <a:pt x="1015274" y="1093929"/>
                    <a:pt x="1009572" y="1104235"/>
                    <a:pt x="1003433" y="1113992"/>
                  </a:cubicBezTo>
                  <a:cubicBezTo>
                    <a:pt x="1003506" y="1120534"/>
                    <a:pt x="1002044" y="1126747"/>
                    <a:pt x="999047" y="1132631"/>
                  </a:cubicBezTo>
                  <a:cubicBezTo>
                    <a:pt x="996050" y="1138514"/>
                    <a:pt x="991080" y="1141657"/>
                    <a:pt x="984137" y="1142059"/>
                  </a:cubicBezTo>
                  <a:cubicBezTo>
                    <a:pt x="981469" y="1141986"/>
                    <a:pt x="979349" y="1141255"/>
                    <a:pt x="977778" y="1139867"/>
                  </a:cubicBezTo>
                  <a:cubicBezTo>
                    <a:pt x="976206" y="1138478"/>
                    <a:pt x="975402" y="1136870"/>
                    <a:pt x="975366" y="1135043"/>
                  </a:cubicBezTo>
                  <a:lnTo>
                    <a:pt x="977120" y="1126272"/>
                  </a:lnTo>
                  <a:cubicBezTo>
                    <a:pt x="978180" y="1126308"/>
                    <a:pt x="979568" y="1126235"/>
                    <a:pt x="981286" y="1126052"/>
                  </a:cubicBezTo>
                  <a:cubicBezTo>
                    <a:pt x="983004" y="1125870"/>
                    <a:pt x="983954" y="1125358"/>
                    <a:pt x="984137" y="1124517"/>
                  </a:cubicBezTo>
                  <a:cubicBezTo>
                    <a:pt x="983881" y="1123640"/>
                    <a:pt x="982638" y="1122763"/>
                    <a:pt x="980409" y="1121886"/>
                  </a:cubicBezTo>
                  <a:cubicBezTo>
                    <a:pt x="978180" y="1121009"/>
                    <a:pt x="976499" y="1120132"/>
                    <a:pt x="975366" y="1119255"/>
                  </a:cubicBezTo>
                  <a:cubicBezTo>
                    <a:pt x="975439" y="1118195"/>
                    <a:pt x="975293" y="1116806"/>
                    <a:pt x="974927" y="1115089"/>
                  </a:cubicBezTo>
                  <a:cubicBezTo>
                    <a:pt x="974562" y="1113371"/>
                    <a:pt x="973538" y="1112421"/>
                    <a:pt x="971857" y="1112238"/>
                  </a:cubicBezTo>
                  <a:cubicBezTo>
                    <a:pt x="969993" y="1112421"/>
                    <a:pt x="968020" y="1113371"/>
                    <a:pt x="965937" y="1115089"/>
                  </a:cubicBezTo>
                  <a:cubicBezTo>
                    <a:pt x="963854" y="1116806"/>
                    <a:pt x="962319" y="1118195"/>
                    <a:pt x="961332" y="1119255"/>
                  </a:cubicBezTo>
                  <a:lnTo>
                    <a:pt x="961332" y="1145568"/>
                  </a:lnTo>
                  <a:cubicBezTo>
                    <a:pt x="964585" y="1147578"/>
                    <a:pt x="969043" y="1150574"/>
                    <a:pt x="974708" y="1154558"/>
                  </a:cubicBezTo>
                  <a:cubicBezTo>
                    <a:pt x="980372" y="1158541"/>
                    <a:pt x="983515" y="1161977"/>
                    <a:pt x="984137" y="1164864"/>
                  </a:cubicBezTo>
                  <a:cubicBezTo>
                    <a:pt x="983990" y="1166545"/>
                    <a:pt x="982967" y="1167568"/>
                    <a:pt x="981067" y="1167934"/>
                  </a:cubicBezTo>
                  <a:cubicBezTo>
                    <a:pt x="979166" y="1168299"/>
                    <a:pt x="977266" y="1168445"/>
                    <a:pt x="975366" y="1168372"/>
                  </a:cubicBezTo>
                  <a:cubicBezTo>
                    <a:pt x="974781" y="1174146"/>
                    <a:pt x="972442" y="1179263"/>
                    <a:pt x="968349" y="1183721"/>
                  </a:cubicBezTo>
                  <a:cubicBezTo>
                    <a:pt x="964256" y="1188180"/>
                    <a:pt x="961917" y="1194173"/>
                    <a:pt x="961332" y="1201702"/>
                  </a:cubicBezTo>
                  <a:cubicBezTo>
                    <a:pt x="961478" y="1204370"/>
                    <a:pt x="961186" y="1206489"/>
                    <a:pt x="960455" y="1208061"/>
                  </a:cubicBezTo>
                  <a:cubicBezTo>
                    <a:pt x="959724" y="1209632"/>
                    <a:pt x="957678" y="1210436"/>
                    <a:pt x="954315" y="1210473"/>
                  </a:cubicBezTo>
                  <a:lnTo>
                    <a:pt x="947299" y="1210473"/>
                  </a:lnTo>
                  <a:cubicBezTo>
                    <a:pt x="947335" y="1213287"/>
                    <a:pt x="946824" y="1216430"/>
                    <a:pt x="945764" y="1219901"/>
                  </a:cubicBezTo>
                  <a:cubicBezTo>
                    <a:pt x="944704" y="1223373"/>
                    <a:pt x="942877" y="1226078"/>
                    <a:pt x="940282" y="1228014"/>
                  </a:cubicBezTo>
                  <a:cubicBezTo>
                    <a:pt x="940355" y="1229147"/>
                    <a:pt x="940209" y="1230829"/>
                    <a:pt x="939843" y="1233058"/>
                  </a:cubicBezTo>
                  <a:cubicBezTo>
                    <a:pt x="939478" y="1235287"/>
                    <a:pt x="938455" y="1236530"/>
                    <a:pt x="936774" y="1236785"/>
                  </a:cubicBezTo>
                  <a:cubicBezTo>
                    <a:pt x="935896" y="1235835"/>
                    <a:pt x="934581" y="1231157"/>
                    <a:pt x="932827" y="1222752"/>
                  </a:cubicBezTo>
                  <a:cubicBezTo>
                    <a:pt x="931072" y="1214347"/>
                    <a:pt x="928880" y="1207915"/>
                    <a:pt x="926248" y="1203456"/>
                  </a:cubicBezTo>
                  <a:cubicBezTo>
                    <a:pt x="921571" y="1204845"/>
                    <a:pt x="918647" y="1210400"/>
                    <a:pt x="917478" y="1220121"/>
                  </a:cubicBezTo>
                  <a:cubicBezTo>
                    <a:pt x="916308" y="1229842"/>
                    <a:pt x="913384" y="1235397"/>
                    <a:pt x="908707" y="1236785"/>
                  </a:cubicBezTo>
                  <a:lnTo>
                    <a:pt x="892919" y="1266607"/>
                  </a:lnTo>
                  <a:cubicBezTo>
                    <a:pt x="891969" y="1273258"/>
                    <a:pt x="888168" y="1278813"/>
                    <a:pt x="881517" y="1283271"/>
                  </a:cubicBezTo>
                  <a:cubicBezTo>
                    <a:pt x="874865" y="1287730"/>
                    <a:pt x="871065" y="1293285"/>
                    <a:pt x="870114" y="1299936"/>
                  </a:cubicBezTo>
                  <a:lnTo>
                    <a:pt x="870114" y="1320986"/>
                  </a:lnTo>
                  <a:lnTo>
                    <a:pt x="885902" y="1317478"/>
                  </a:lnTo>
                  <a:cubicBezTo>
                    <a:pt x="887766" y="1308671"/>
                    <a:pt x="890616" y="1299973"/>
                    <a:pt x="894454" y="1291385"/>
                  </a:cubicBezTo>
                  <a:cubicBezTo>
                    <a:pt x="898291" y="1282796"/>
                    <a:pt x="902457" y="1274537"/>
                    <a:pt x="906952" y="1266607"/>
                  </a:cubicBezTo>
                  <a:cubicBezTo>
                    <a:pt x="910388" y="1266533"/>
                    <a:pt x="912727" y="1265364"/>
                    <a:pt x="913969" y="1263098"/>
                  </a:cubicBezTo>
                  <a:cubicBezTo>
                    <a:pt x="915212" y="1260832"/>
                    <a:pt x="915796" y="1257909"/>
                    <a:pt x="915723" y="1254327"/>
                  </a:cubicBezTo>
                  <a:lnTo>
                    <a:pt x="915723" y="1250819"/>
                  </a:lnTo>
                  <a:cubicBezTo>
                    <a:pt x="917514" y="1248919"/>
                    <a:pt x="919634" y="1247018"/>
                    <a:pt x="922082" y="1245118"/>
                  </a:cubicBezTo>
                  <a:cubicBezTo>
                    <a:pt x="924531" y="1243217"/>
                    <a:pt x="927089" y="1242194"/>
                    <a:pt x="929757" y="1242048"/>
                  </a:cubicBezTo>
                  <a:cubicBezTo>
                    <a:pt x="931438" y="1242158"/>
                    <a:pt x="932461" y="1242815"/>
                    <a:pt x="932827" y="1244021"/>
                  </a:cubicBezTo>
                  <a:cubicBezTo>
                    <a:pt x="933192" y="1245227"/>
                    <a:pt x="933338" y="1246324"/>
                    <a:pt x="933265" y="1247311"/>
                  </a:cubicBezTo>
                  <a:lnTo>
                    <a:pt x="933265" y="1261344"/>
                  </a:lnTo>
                  <a:lnTo>
                    <a:pt x="926248" y="1266607"/>
                  </a:lnTo>
                  <a:cubicBezTo>
                    <a:pt x="925956" y="1270846"/>
                    <a:pt x="924787" y="1274647"/>
                    <a:pt x="922740" y="1278009"/>
                  </a:cubicBezTo>
                  <a:cubicBezTo>
                    <a:pt x="920694" y="1281371"/>
                    <a:pt x="919524" y="1285172"/>
                    <a:pt x="919232" y="1289411"/>
                  </a:cubicBezTo>
                  <a:lnTo>
                    <a:pt x="910461" y="1299936"/>
                  </a:lnTo>
                  <a:lnTo>
                    <a:pt x="906952" y="1324495"/>
                  </a:lnTo>
                  <a:cubicBezTo>
                    <a:pt x="903188" y="1328588"/>
                    <a:pt x="901068" y="1333558"/>
                    <a:pt x="900593" y="1339405"/>
                  </a:cubicBezTo>
                  <a:cubicBezTo>
                    <a:pt x="900118" y="1345253"/>
                    <a:pt x="897560" y="1348469"/>
                    <a:pt x="892919" y="1349053"/>
                  </a:cubicBezTo>
                  <a:cubicBezTo>
                    <a:pt x="888497" y="1350004"/>
                    <a:pt x="885062" y="1355120"/>
                    <a:pt x="882613" y="1364403"/>
                  </a:cubicBezTo>
                  <a:cubicBezTo>
                    <a:pt x="880164" y="1373685"/>
                    <a:pt x="878922" y="1381433"/>
                    <a:pt x="878885" y="1387646"/>
                  </a:cubicBezTo>
                  <a:lnTo>
                    <a:pt x="870114" y="1403433"/>
                  </a:lnTo>
                  <a:cubicBezTo>
                    <a:pt x="860211" y="1403872"/>
                    <a:pt x="855898" y="1407380"/>
                    <a:pt x="857177" y="1413958"/>
                  </a:cubicBezTo>
                  <a:cubicBezTo>
                    <a:pt x="858456" y="1420537"/>
                    <a:pt x="856337" y="1427553"/>
                    <a:pt x="850818" y="1435009"/>
                  </a:cubicBezTo>
                  <a:lnTo>
                    <a:pt x="843802" y="1452550"/>
                  </a:lnTo>
                  <a:cubicBezTo>
                    <a:pt x="849685" y="1453647"/>
                    <a:pt x="849759" y="1458471"/>
                    <a:pt x="844021" y="1467023"/>
                  </a:cubicBezTo>
                  <a:cubicBezTo>
                    <a:pt x="838283" y="1475574"/>
                    <a:pt x="833532" y="1481275"/>
                    <a:pt x="829768" y="1484126"/>
                  </a:cubicBezTo>
                  <a:cubicBezTo>
                    <a:pt x="827283" y="1488658"/>
                    <a:pt x="825675" y="1493628"/>
                    <a:pt x="824944" y="1499036"/>
                  </a:cubicBezTo>
                  <a:cubicBezTo>
                    <a:pt x="824213" y="1504445"/>
                    <a:pt x="823482" y="1509415"/>
                    <a:pt x="822751" y="1513947"/>
                  </a:cubicBezTo>
                  <a:cubicBezTo>
                    <a:pt x="812847" y="1527725"/>
                    <a:pt x="803711" y="1547971"/>
                    <a:pt x="795342" y="1574686"/>
                  </a:cubicBezTo>
                  <a:cubicBezTo>
                    <a:pt x="786973" y="1601401"/>
                    <a:pt x="775644" y="1625594"/>
                    <a:pt x="761355" y="1647265"/>
                  </a:cubicBezTo>
                  <a:cubicBezTo>
                    <a:pt x="761062" y="1654136"/>
                    <a:pt x="759893" y="1660568"/>
                    <a:pt x="757846" y="1666561"/>
                  </a:cubicBezTo>
                  <a:cubicBezTo>
                    <a:pt x="755800" y="1672555"/>
                    <a:pt x="754630" y="1678987"/>
                    <a:pt x="754338" y="1685857"/>
                  </a:cubicBezTo>
                  <a:cubicBezTo>
                    <a:pt x="748856" y="1689987"/>
                    <a:pt x="744032" y="1694007"/>
                    <a:pt x="739866" y="1697917"/>
                  </a:cubicBezTo>
                  <a:cubicBezTo>
                    <a:pt x="735700" y="1701828"/>
                    <a:pt x="733507" y="1707164"/>
                    <a:pt x="733288" y="1713924"/>
                  </a:cubicBezTo>
                  <a:cubicBezTo>
                    <a:pt x="731461" y="1713924"/>
                    <a:pt x="729852" y="1714363"/>
                    <a:pt x="728464" y="1715240"/>
                  </a:cubicBezTo>
                  <a:cubicBezTo>
                    <a:pt x="727075" y="1716117"/>
                    <a:pt x="726344" y="1717433"/>
                    <a:pt x="726271" y="1719187"/>
                  </a:cubicBezTo>
                  <a:cubicBezTo>
                    <a:pt x="726417" y="1721855"/>
                    <a:pt x="726125" y="1723974"/>
                    <a:pt x="725394" y="1725546"/>
                  </a:cubicBezTo>
                  <a:cubicBezTo>
                    <a:pt x="724663" y="1727117"/>
                    <a:pt x="722616" y="1727921"/>
                    <a:pt x="719254" y="1727958"/>
                  </a:cubicBezTo>
                  <a:cubicBezTo>
                    <a:pt x="719547" y="1734755"/>
                    <a:pt x="718962" y="1739141"/>
                    <a:pt x="717500" y="1741114"/>
                  </a:cubicBezTo>
                  <a:cubicBezTo>
                    <a:pt x="716038" y="1743088"/>
                    <a:pt x="711945" y="1743965"/>
                    <a:pt x="705221" y="1743746"/>
                  </a:cubicBezTo>
                  <a:cubicBezTo>
                    <a:pt x="698789" y="1755331"/>
                    <a:pt x="694111" y="1767683"/>
                    <a:pt x="691187" y="1780803"/>
                  </a:cubicBezTo>
                  <a:cubicBezTo>
                    <a:pt x="688264" y="1793923"/>
                    <a:pt x="683586" y="1806714"/>
                    <a:pt x="677154" y="1819176"/>
                  </a:cubicBezTo>
                  <a:cubicBezTo>
                    <a:pt x="677483" y="1824292"/>
                    <a:pt x="677264" y="1827654"/>
                    <a:pt x="676496" y="1829262"/>
                  </a:cubicBezTo>
                  <a:cubicBezTo>
                    <a:pt x="675729" y="1830870"/>
                    <a:pt x="672439" y="1831601"/>
                    <a:pt x="666629" y="1831455"/>
                  </a:cubicBezTo>
                  <a:cubicBezTo>
                    <a:pt x="666483" y="1831418"/>
                    <a:pt x="665898" y="1831491"/>
                    <a:pt x="664874" y="1831674"/>
                  </a:cubicBezTo>
                  <a:cubicBezTo>
                    <a:pt x="663851" y="1831857"/>
                    <a:pt x="663267" y="1832369"/>
                    <a:pt x="663120" y="1833209"/>
                  </a:cubicBezTo>
                  <a:cubicBezTo>
                    <a:pt x="663595" y="1834269"/>
                    <a:pt x="665715" y="1835658"/>
                    <a:pt x="669479" y="1837375"/>
                  </a:cubicBezTo>
                  <a:cubicBezTo>
                    <a:pt x="673244" y="1839093"/>
                    <a:pt x="675802" y="1840043"/>
                    <a:pt x="677154" y="1840226"/>
                  </a:cubicBezTo>
                  <a:cubicBezTo>
                    <a:pt x="675692" y="1847243"/>
                    <a:pt x="673353" y="1854259"/>
                    <a:pt x="670137" y="1861276"/>
                  </a:cubicBezTo>
                  <a:lnTo>
                    <a:pt x="654349" y="1868293"/>
                  </a:lnTo>
                  <a:lnTo>
                    <a:pt x="642070" y="1901622"/>
                  </a:lnTo>
                  <a:cubicBezTo>
                    <a:pt x="637867" y="1904363"/>
                    <a:pt x="632239" y="1915546"/>
                    <a:pt x="625186" y="1935171"/>
                  </a:cubicBezTo>
                  <a:cubicBezTo>
                    <a:pt x="618133" y="1954796"/>
                    <a:pt x="613820" y="1966418"/>
                    <a:pt x="612249" y="1970036"/>
                  </a:cubicBezTo>
                  <a:cubicBezTo>
                    <a:pt x="609508" y="1970072"/>
                    <a:pt x="607096" y="1969561"/>
                    <a:pt x="605013" y="1968501"/>
                  </a:cubicBezTo>
                  <a:cubicBezTo>
                    <a:pt x="602930" y="1967441"/>
                    <a:pt x="601833" y="1965614"/>
                    <a:pt x="601724" y="1963019"/>
                  </a:cubicBezTo>
                  <a:cubicBezTo>
                    <a:pt x="602089" y="1959218"/>
                    <a:pt x="603990" y="1952348"/>
                    <a:pt x="607425" y="1942407"/>
                  </a:cubicBezTo>
                  <a:cubicBezTo>
                    <a:pt x="610860" y="1932467"/>
                    <a:pt x="613638" y="1926473"/>
                    <a:pt x="615757" y="1924427"/>
                  </a:cubicBezTo>
                  <a:cubicBezTo>
                    <a:pt x="615977" y="1919347"/>
                    <a:pt x="616854" y="1915035"/>
                    <a:pt x="618389" y="1911490"/>
                  </a:cubicBezTo>
                  <a:cubicBezTo>
                    <a:pt x="619924" y="1907945"/>
                    <a:pt x="620801" y="1904071"/>
                    <a:pt x="621020" y="1899868"/>
                  </a:cubicBezTo>
                  <a:cubicBezTo>
                    <a:pt x="623615" y="1897968"/>
                    <a:pt x="625442" y="1895190"/>
                    <a:pt x="626502" y="1891536"/>
                  </a:cubicBezTo>
                  <a:cubicBezTo>
                    <a:pt x="627561" y="1887881"/>
                    <a:pt x="628073" y="1884227"/>
                    <a:pt x="628037" y="1880572"/>
                  </a:cubicBezTo>
                  <a:cubicBezTo>
                    <a:pt x="631472" y="1880463"/>
                    <a:pt x="633811" y="1879366"/>
                    <a:pt x="635053" y="1877283"/>
                  </a:cubicBezTo>
                  <a:cubicBezTo>
                    <a:pt x="636296" y="1875200"/>
                    <a:pt x="636881" y="1872788"/>
                    <a:pt x="636808" y="1870047"/>
                  </a:cubicBezTo>
                  <a:lnTo>
                    <a:pt x="636808" y="1866539"/>
                  </a:lnTo>
                  <a:cubicBezTo>
                    <a:pt x="639402" y="1864602"/>
                    <a:pt x="641230" y="1861897"/>
                    <a:pt x="642289" y="1858426"/>
                  </a:cubicBezTo>
                  <a:cubicBezTo>
                    <a:pt x="643349" y="1854954"/>
                    <a:pt x="643861" y="1851811"/>
                    <a:pt x="643824" y="1848997"/>
                  </a:cubicBezTo>
                  <a:cubicBezTo>
                    <a:pt x="647479" y="1845342"/>
                    <a:pt x="650695" y="1838179"/>
                    <a:pt x="653472" y="1827508"/>
                  </a:cubicBezTo>
                  <a:cubicBezTo>
                    <a:pt x="656250" y="1816837"/>
                    <a:pt x="657712" y="1808797"/>
                    <a:pt x="657858" y="1803388"/>
                  </a:cubicBezTo>
                  <a:cubicBezTo>
                    <a:pt x="657785" y="1802328"/>
                    <a:pt x="657931" y="1800939"/>
                    <a:pt x="658296" y="1799222"/>
                  </a:cubicBezTo>
                  <a:cubicBezTo>
                    <a:pt x="658662" y="1797504"/>
                    <a:pt x="659685" y="1796554"/>
                    <a:pt x="661366" y="1796371"/>
                  </a:cubicBezTo>
                  <a:lnTo>
                    <a:pt x="664874" y="1796371"/>
                  </a:lnTo>
                  <a:cubicBezTo>
                    <a:pt x="664911" y="1782191"/>
                    <a:pt x="667031" y="1768012"/>
                    <a:pt x="671234" y="1753832"/>
                  </a:cubicBezTo>
                  <a:cubicBezTo>
                    <a:pt x="675436" y="1739653"/>
                    <a:pt x="681503" y="1726350"/>
                    <a:pt x="689433" y="1713924"/>
                  </a:cubicBezTo>
                  <a:lnTo>
                    <a:pt x="698204" y="1710416"/>
                  </a:lnTo>
                  <a:cubicBezTo>
                    <a:pt x="697839" y="1706396"/>
                    <a:pt x="697692" y="1701718"/>
                    <a:pt x="697766" y="1696383"/>
                  </a:cubicBezTo>
                  <a:cubicBezTo>
                    <a:pt x="697839" y="1691047"/>
                    <a:pt x="700324" y="1688123"/>
                    <a:pt x="705221" y="1687612"/>
                  </a:cubicBezTo>
                  <a:lnTo>
                    <a:pt x="712238" y="1687612"/>
                  </a:lnTo>
                  <a:cubicBezTo>
                    <a:pt x="713042" y="1679864"/>
                    <a:pt x="714503" y="1670362"/>
                    <a:pt x="716623" y="1659106"/>
                  </a:cubicBezTo>
                  <a:cubicBezTo>
                    <a:pt x="718743" y="1647850"/>
                    <a:pt x="721959" y="1639225"/>
                    <a:pt x="726271" y="1633232"/>
                  </a:cubicBezTo>
                  <a:cubicBezTo>
                    <a:pt x="726563" y="1630052"/>
                    <a:pt x="727733" y="1627640"/>
                    <a:pt x="729779" y="1625996"/>
                  </a:cubicBezTo>
                  <a:cubicBezTo>
                    <a:pt x="731826" y="1624351"/>
                    <a:pt x="732995" y="1621501"/>
                    <a:pt x="733288" y="1617444"/>
                  </a:cubicBezTo>
                  <a:cubicBezTo>
                    <a:pt x="735883" y="1614703"/>
                    <a:pt x="737710" y="1611414"/>
                    <a:pt x="738770" y="1607577"/>
                  </a:cubicBezTo>
                  <a:cubicBezTo>
                    <a:pt x="739829" y="1603739"/>
                    <a:pt x="740341" y="1600012"/>
                    <a:pt x="740305" y="1596394"/>
                  </a:cubicBezTo>
                  <a:cubicBezTo>
                    <a:pt x="736833" y="1596211"/>
                    <a:pt x="734567" y="1594822"/>
                    <a:pt x="733507" y="1592228"/>
                  </a:cubicBezTo>
                  <a:cubicBezTo>
                    <a:pt x="732447" y="1589633"/>
                    <a:pt x="732374" y="1586929"/>
                    <a:pt x="733288" y="1584115"/>
                  </a:cubicBezTo>
                  <a:cubicBezTo>
                    <a:pt x="727075" y="1598513"/>
                    <a:pt x="720643" y="1616202"/>
                    <a:pt x="713992" y="1637179"/>
                  </a:cubicBezTo>
                  <a:cubicBezTo>
                    <a:pt x="707340" y="1658156"/>
                    <a:pt x="695646" y="1669704"/>
                    <a:pt x="678908" y="1671824"/>
                  </a:cubicBezTo>
                  <a:lnTo>
                    <a:pt x="677154" y="1650774"/>
                  </a:lnTo>
                  <a:cubicBezTo>
                    <a:pt x="678031" y="1645365"/>
                    <a:pt x="681539" y="1642149"/>
                    <a:pt x="687679" y="1641126"/>
                  </a:cubicBezTo>
                  <a:cubicBezTo>
                    <a:pt x="693819" y="1640102"/>
                    <a:pt x="697327" y="1636886"/>
                    <a:pt x="698204" y="1631478"/>
                  </a:cubicBezTo>
                  <a:cubicBezTo>
                    <a:pt x="698204" y="1622707"/>
                    <a:pt x="696450" y="1613936"/>
                    <a:pt x="692942" y="1605165"/>
                  </a:cubicBezTo>
                  <a:cubicBezTo>
                    <a:pt x="691260" y="1605786"/>
                    <a:pt x="690237" y="1608490"/>
                    <a:pt x="689872" y="1613278"/>
                  </a:cubicBezTo>
                  <a:cubicBezTo>
                    <a:pt x="689506" y="1618065"/>
                    <a:pt x="689360" y="1621208"/>
                    <a:pt x="689433" y="1622707"/>
                  </a:cubicBezTo>
                  <a:cubicBezTo>
                    <a:pt x="688629" y="1629212"/>
                    <a:pt x="685413" y="1634182"/>
                    <a:pt x="679785" y="1637617"/>
                  </a:cubicBezTo>
                  <a:cubicBezTo>
                    <a:pt x="674157" y="1641053"/>
                    <a:pt x="670941" y="1646023"/>
                    <a:pt x="670137" y="1652528"/>
                  </a:cubicBezTo>
                  <a:cubicBezTo>
                    <a:pt x="670137" y="1655232"/>
                    <a:pt x="669699" y="1658156"/>
                    <a:pt x="668821" y="1661299"/>
                  </a:cubicBezTo>
                  <a:cubicBezTo>
                    <a:pt x="667944" y="1664442"/>
                    <a:pt x="666629" y="1667365"/>
                    <a:pt x="664874" y="1670070"/>
                  </a:cubicBezTo>
                  <a:lnTo>
                    <a:pt x="664874" y="1682349"/>
                  </a:lnTo>
                  <a:cubicBezTo>
                    <a:pt x="660270" y="1686369"/>
                    <a:pt x="655446" y="1692363"/>
                    <a:pt x="650402" y="1700330"/>
                  </a:cubicBezTo>
                  <a:cubicBezTo>
                    <a:pt x="645359" y="1708296"/>
                    <a:pt x="641412" y="1715167"/>
                    <a:pt x="638562" y="1720941"/>
                  </a:cubicBezTo>
                  <a:cubicBezTo>
                    <a:pt x="635821" y="1720905"/>
                    <a:pt x="633409" y="1720101"/>
                    <a:pt x="631326" y="1718529"/>
                  </a:cubicBezTo>
                  <a:cubicBezTo>
                    <a:pt x="629243" y="1716958"/>
                    <a:pt x="628146" y="1714838"/>
                    <a:pt x="628037" y="1712170"/>
                  </a:cubicBezTo>
                  <a:lnTo>
                    <a:pt x="628037" y="1699891"/>
                  </a:lnTo>
                  <a:lnTo>
                    <a:pt x="636808" y="1691120"/>
                  </a:lnTo>
                  <a:cubicBezTo>
                    <a:pt x="631253" y="1678841"/>
                    <a:pt x="628329" y="1666561"/>
                    <a:pt x="628037" y="1654282"/>
                  </a:cubicBezTo>
                  <a:cubicBezTo>
                    <a:pt x="627964" y="1650627"/>
                    <a:pt x="628548" y="1647412"/>
                    <a:pt x="629791" y="1644634"/>
                  </a:cubicBezTo>
                  <a:cubicBezTo>
                    <a:pt x="631033" y="1641857"/>
                    <a:pt x="633372" y="1640395"/>
                    <a:pt x="636808" y="1640249"/>
                  </a:cubicBezTo>
                  <a:cubicBezTo>
                    <a:pt x="637392" y="1630454"/>
                    <a:pt x="639731" y="1620660"/>
                    <a:pt x="643824" y="1610866"/>
                  </a:cubicBezTo>
                  <a:cubicBezTo>
                    <a:pt x="647917" y="1601072"/>
                    <a:pt x="650256" y="1592155"/>
                    <a:pt x="650841" y="1584115"/>
                  </a:cubicBezTo>
                  <a:cubicBezTo>
                    <a:pt x="651133" y="1576806"/>
                    <a:pt x="648795" y="1570373"/>
                    <a:pt x="643824" y="1564818"/>
                  </a:cubicBezTo>
                  <a:cubicBezTo>
                    <a:pt x="644701" y="1558423"/>
                    <a:pt x="648210" y="1550602"/>
                    <a:pt x="654349" y="1541356"/>
                  </a:cubicBezTo>
                  <a:cubicBezTo>
                    <a:pt x="660489" y="1532110"/>
                    <a:pt x="663997" y="1522974"/>
                    <a:pt x="664874" y="1513947"/>
                  </a:cubicBezTo>
                  <a:cubicBezTo>
                    <a:pt x="664655" y="1511389"/>
                    <a:pt x="664655" y="1506857"/>
                    <a:pt x="664874" y="1500352"/>
                  </a:cubicBezTo>
                  <a:cubicBezTo>
                    <a:pt x="665094" y="1493847"/>
                    <a:pt x="666848" y="1490192"/>
                    <a:pt x="670137" y="1489388"/>
                  </a:cubicBezTo>
                  <a:cubicBezTo>
                    <a:pt x="671928" y="1483980"/>
                    <a:pt x="674486" y="1478571"/>
                    <a:pt x="677812" y="1473162"/>
                  </a:cubicBezTo>
                  <a:cubicBezTo>
                    <a:pt x="681137" y="1467753"/>
                    <a:pt x="685011" y="1463222"/>
                    <a:pt x="689433" y="1459567"/>
                  </a:cubicBezTo>
                  <a:cubicBezTo>
                    <a:pt x="683294" y="1458288"/>
                    <a:pt x="681539" y="1452514"/>
                    <a:pt x="684171" y="1442245"/>
                  </a:cubicBezTo>
                  <a:cubicBezTo>
                    <a:pt x="686802" y="1431975"/>
                    <a:pt x="688556" y="1424886"/>
                    <a:pt x="689433" y="1420975"/>
                  </a:cubicBezTo>
                  <a:cubicBezTo>
                    <a:pt x="689470" y="1420829"/>
                    <a:pt x="689397" y="1420244"/>
                    <a:pt x="689214" y="1419221"/>
                  </a:cubicBezTo>
                  <a:cubicBezTo>
                    <a:pt x="689031" y="1418198"/>
                    <a:pt x="688520" y="1417613"/>
                    <a:pt x="687679" y="1417467"/>
                  </a:cubicBezTo>
                  <a:cubicBezTo>
                    <a:pt x="685815" y="1417759"/>
                    <a:pt x="683842" y="1419367"/>
                    <a:pt x="681759" y="1422291"/>
                  </a:cubicBezTo>
                  <a:cubicBezTo>
                    <a:pt x="679676" y="1425214"/>
                    <a:pt x="678141" y="1427699"/>
                    <a:pt x="677154" y="1429746"/>
                  </a:cubicBezTo>
                  <a:lnTo>
                    <a:pt x="677154" y="1452550"/>
                  </a:lnTo>
                  <a:lnTo>
                    <a:pt x="663120" y="1438517"/>
                  </a:lnTo>
                  <a:lnTo>
                    <a:pt x="650841" y="1440271"/>
                  </a:lnTo>
                  <a:lnTo>
                    <a:pt x="649087" y="1452550"/>
                  </a:lnTo>
                  <a:cubicBezTo>
                    <a:pt x="646273" y="1457777"/>
                    <a:pt x="643568" y="1463112"/>
                    <a:pt x="640974" y="1468557"/>
                  </a:cubicBezTo>
                  <a:cubicBezTo>
                    <a:pt x="638379" y="1474003"/>
                    <a:pt x="636990" y="1479777"/>
                    <a:pt x="636808" y="1485880"/>
                  </a:cubicBezTo>
                  <a:cubicBezTo>
                    <a:pt x="630777" y="1486574"/>
                    <a:pt x="626611" y="1490448"/>
                    <a:pt x="624309" y="1497502"/>
                  </a:cubicBezTo>
                  <a:cubicBezTo>
                    <a:pt x="622007" y="1504555"/>
                    <a:pt x="620910" y="1510621"/>
                    <a:pt x="621020" y="1515701"/>
                  </a:cubicBezTo>
                  <a:cubicBezTo>
                    <a:pt x="619960" y="1515628"/>
                    <a:pt x="618571" y="1515774"/>
                    <a:pt x="616854" y="1516140"/>
                  </a:cubicBezTo>
                  <a:cubicBezTo>
                    <a:pt x="615136" y="1516505"/>
                    <a:pt x="614186" y="1517529"/>
                    <a:pt x="614003" y="1519210"/>
                  </a:cubicBezTo>
                  <a:cubicBezTo>
                    <a:pt x="614222" y="1521877"/>
                    <a:pt x="614222" y="1523997"/>
                    <a:pt x="614003" y="1525569"/>
                  </a:cubicBezTo>
                  <a:cubicBezTo>
                    <a:pt x="613784" y="1527140"/>
                    <a:pt x="612030" y="1527944"/>
                    <a:pt x="608740" y="1527981"/>
                  </a:cubicBezTo>
                  <a:lnTo>
                    <a:pt x="598215" y="1542014"/>
                  </a:lnTo>
                  <a:cubicBezTo>
                    <a:pt x="595474" y="1541868"/>
                    <a:pt x="593062" y="1542160"/>
                    <a:pt x="590979" y="1542891"/>
                  </a:cubicBezTo>
                  <a:cubicBezTo>
                    <a:pt x="588896" y="1543622"/>
                    <a:pt x="587800" y="1545669"/>
                    <a:pt x="587690" y="1549031"/>
                  </a:cubicBezTo>
                  <a:cubicBezTo>
                    <a:pt x="587398" y="1557656"/>
                    <a:pt x="586228" y="1562333"/>
                    <a:pt x="584182" y="1563064"/>
                  </a:cubicBezTo>
                  <a:cubicBezTo>
                    <a:pt x="582135" y="1563795"/>
                    <a:pt x="580966" y="1566719"/>
                    <a:pt x="580674" y="1571835"/>
                  </a:cubicBezTo>
                  <a:cubicBezTo>
                    <a:pt x="577129" y="1575490"/>
                    <a:pt x="574132" y="1580021"/>
                    <a:pt x="571683" y="1585430"/>
                  </a:cubicBezTo>
                  <a:cubicBezTo>
                    <a:pt x="569235" y="1590839"/>
                    <a:pt x="567554" y="1596248"/>
                    <a:pt x="566640" y="1601656"/>
                  </a:cubicBezTo>
                  <a:cubicBezTo>
                    <a:pt x="562145" y="1605823"/>
                    <a:pt x="559733" y="1611085"/>
                    <a:pt x="559404" y="1617444"/>
                  </a:cubicBezTo>
                  <a:cubicBezTo>
                    <a:pt x="559075" y="1623803"/>
                    <a:pt x="556225" y="1627311"/>
                    <a:pt x="550852" y="1627969"/>
                  </a:cubicBezTo>
                  <a:lnTo>
                    <a:pt x="547344" y="1627969"/>
                  </a:lnTo>
                  <a:cubicBezTo>
                    <a:pt x="545992" y="1630235"/>
                    <a:pt x="543434" y="1637106"/>
                    <a:pt x="539669" y="1648581"/>
                  </a:cubicBezTo>
                  <a:cubicBezTo>
                    <a:pt x="535905" y="1660056"/>
                    <a:pt x="533786" y="1667804"/>
                    <a:pt x="533310" y="1671824"/>
                  </a:cubicBezTo>
                  <a:cubicBezTo>
                    <a:pt x="530021" y="1672189"/>
                    <a:pt x="527390" y="1673651"/>
                    <a:pt x="525417" y="1676209"/>
                  </a:cubicBezTo>
                  <a:cubicBezTo>
                    <a:pt x="523443" y="1678768"/>
                    <a:pt x="520812" y="1680229"/>
                    <a:pt x="517523" y="1680595"/>
                  </a:cubicBezTo>
                  <a:cubicBezTo>
                    <a:pt x="515769" y="1680522"/>
                    <a:pt x="514453" y="1679791"/>
                    <a:pt x="513576" y="1678402"/>
                  </a:cubicBezTo>
                  <a:cubicBezTo>
                    <a:pt x="512699" y="1677013"/>
                    <a:pt x="512260" y="1675405"/>
                    <a:pt x="512260" y="1673578"/>
                  </a:cubicBezTo>
                  <a:cubicBezTo>
                    <a:pt x="511493" y="1662761"/>
                    <a:pt x="509081" y="1657206"/>
                    <a:pt x="505024" y="1656913"/>
                  </a:cubicBezTo>
                  <a:cubicBezTo>
                    <a:pt x="500968" y="1656621"/>
                    <a:pt x="499871" y="1652820"/>
                    <a:pt x="501735" y="1645511"/>
                  </a:cubicBezTo>
                  <a:cubicBezTo>
                    <a:pt x="498227" y="1645511"/>
                    <a:pt x="496472" y="1647265"/>
                    <a:pt x="496472" y="1650774"/>
                  </a:cubicBezTo>
                  <a:cubicBezTo>
                    <a:pt x="496948" y="1654501"/>
                    <a:pt x="497313" y="1658010"/>
                    <a:pt x="497569" y="1661299"/>
                  </a:cubicBezTo>
                  <a:cubicBezTo>
                    <a:pt x="497825" y="1664588"/>
                    <a:pt x="495120" y="1666342"/>
                    <a:pt x="489456" y="1666561"/>
                  </a:cubicBezTo>
                  <a:cubicBezTo>
                    <a:pt x="487702" y="1666488"/>
                    <a:pt x="486386" y="1665757"/>
                    <a:pt x="485509" y="1664369"/>
                  </a:cubicBezTo>
                  <a:cubicBezTo>
                    <a:pt x="484632" y="1662980"/>
                    <a:pt x="484193" y="1661372"/>
                    <a:pt x="484193" y="1659545"/>
                  </a:cubicBezTo>
                  <a:cubicBezTo>
                    <a:pt x="484266" y="1654319"/>
                    <a:pt x="484997" y="1649422"/>
                    <a:pt x="486386" y="1644853"/>
                  </a:cubicBezTo>
                  <a:cubicBezTo>
                    <a:pt x="487775" y="1640285"/>
                    <a:pt x="489383" y="1635827"/>
                    <a:pt x="491210" y="1631478"/>
                  </a:cubicBezTo>
                  <a:cubicBezTo>
                    <a:pt x="491502" y="1626507"/>
                    <a:pt x="494426" y="1624168"/>
                    <a:pt x="499981" y="1624461"/>
                  </a:cubicBezTo>
                  <a:lnTo>
                    <a:pt x="503489" y="1624461"/>
                  </a:lnTo>
                  <a:cubicBezTo>
                    <a:pt x="503855" y="1616823"/>
                    <a:pt x="505317" y="1609733"/>
                    <a:pt x="507875" y="1603191"/>
                  </a:cubicBezTo>
                  <a:cubicBezTo>
                    <a:pt x="510433" y="1596650"/>
                    <a:pt x="511895" y="1589121"/>
                    <a:pt x="512260" y="1580606"/>
                  </a:cubicBezTo>
                  <a:lnTo>
                    <a:pt x="519277" y="1575344"/>
                  </a:lnTo>
                  <a:cubicBezTo>
                    <a:pt x="519204" y="1573589"/>
                    <a:pt x="519350" y="1572274"/>
                    <a:pt x="519715" y="1571397"/>
                  </a:cubicBezTo>
                  <a:cubicBezTo>
                    <a:pt x="520081" y="1570520"/>
                    <a:pt x="521104" y="1570081"/>
                    <a:pt x="522785" y="1570081"/>
                  </a:cubicBezTo>
                  <a:cubicBezTo>
                    <a:pt x="524649" y="1570264"/>
                    <a:pt x="526623" y="1571214"/>
                    <a:pt x="528706" y="1572932"/>
                  </a:cubicBezTo>
                  <a:cubicBezTo>
                    <a:pt x="530789" y="1574649"/>
                    <a:pt x="532324" y="1576038"/>
                    <a:pt x="533310" y="1577098"/>
                  </a:cubicBezTo>
                  <a:cubicBezTo>
                    <a:pt x="532726" y="1586490"/>
                    <a:pt x="530387" y="1590510"/>
                    <a:pt x="526294" y="1589158"/>
                  </a:cubicBezTo>
                  <a:cubicBezTo>
                    <a:pt x="522201" y="1587806"/>
                    <a:pt x="519862" y="1598404"/>
                    <a:pt x="519277" y="1620953"/>
                  </a:cubicBezTo>
                  <a:cubicBezTo>
                    <a:pt x="517450" y="1621866"/>
                    <a:pt x="515842" y="1623109"/>
                    <a:pt x="514453" y="1624680"/>
                  </a:cubicBezTo>
                  <a:cubicBezTo>
                    <a:pt x="513064" y="1626252"/>
                    <a:pt x="512333" y="1627933"/>
                    <a:pt x="512260" y="1629723"/>
                  </a:cubicBezTo>
                  <a:cubicBezTo>
                    <a:pt x="512443" y="1631404"/>
                    <a:pt x="513393" y="1632428"/>
                    <a:pt x="515111" y="1632793"/>
                  </a:cubicBezTo>
                  <a:cubicBezTo>
                    <a:pt x="516828" y="1633159"/>
                    <a:pt x="518217" y="1633305"/>
                    <a:pt x="519277" y="1633232"/>
                  </a:cubicBezTo>
                  <a:cubicBezTo>
                    <a:pt x="520337" y="1631112"/>
                    <a:pt x="522164" y="1628335"/>
                    <a:pt x="524759" y="1624899"/>
                  </a:cubicBezTo>
                  <a:cubicBezTo>
                    <a:pt x="527354" y="1621464"/>
                    <a:pt x="529619" y="1619564"/>
                    <a:pt x="531556" y="1619198"/>
                  </a:cubicBezTo>
                  <a:cubicBezTo>
                    <a:pt x="540999" y="1618310"/>
                    <a:pt x="546868" y="1612095"/>
                    <a:pt x="549163" y="1600552"/>
                  </a:cubicBezTo>
                  <a:cubicBezTo>
                    <a:pt x="551459" y="1589009"/>
                    <a:pt x="553170" y="1577466"/>
                    <a:pt x="554296" y="1565923"/>
                  </a:cubicBezTo>
                  <a:cubicBezTo>
                    <a:pt x="555422" y="1554380"/>
                    <a:pt x="558952" y="1548165"/>
                    <a:pt x="564886" y="1547277"/>
                  </a:cubicBezTo>
                  <a:cubicBezTo>
                    <a:pt x="568723" y="1540662"/>
                    <a:pt x="572451" y="1532403"/>
                    <a:pt x="576069" y="1522499"/>
                  </a:cubicBezTo>
                  <a:cubicBezTo>
                    <a:pt x="579687" y="1512595"/>
                    <a:pt x="581222" y="1503897"/>
                    <a:pt x="580674" y="1496405"/>
                  </a:cubicBezTo>
                  <a:lnTo>
                    <a:pt x="566640" y="1506930"/>
                  </a:lnTo>
                  <a:lnTo>
                    <a:pt x="559623" y="1522718"/>
                  </a:lnTo>
                  <a:lnTo>
                    <a:pt x="559623" y="1533243"/>
                  </a:lnTo>
                  <a:lnTo>
                    <a:pt x="547344" y="1534997"/>
                  </a:lnTo>
                  <a:lnTo>
                    <a:pt x="547344" y="1552539"/>
                  </a:lnTo>
                  <a:cubicBezTo>
                    <a:pt x="542776" y="1551808"/>
                    <a:pt x="540510" y="1554586"/>
                    <a:pt x="540546" y="1560872"/>
                  </a:cubicBezTo>
                  <a:cubicBezTo>
                    <a:pt x="540583" y="1567157"/>
                    <a:pt x="538756" y="1570812"/>
                    <a:pt x="535065" y="1571835"/>
                  </a:cubicBezTo>
                  <a:cubicBezTo>
                    <a:pt x="531629" y="1571652"/>
                    <a:pt x="529290" y="1570264"/>
                    <a:pt x="528048" y="1567669"/>
                  </a:cubicBezTo>
                  <a:cubicBezTo>
                    <a:pt x="526805" y="1565074"/>
                    <a:pt x="526221" y="1562370"/>
                    <a:pt x="526294" y="1559556"/>
                  </a:cubicBezTo>
                  <a:cubicBezTo>
                    <a:pt x="527354" y="1544024"/>
                    <a:pt x="532251" y="1522024"/>
                    <a:pt x="540985" y="1493555"/>
                  </a:cubicBezTo>
                  <a:cubicBezTo>
                    <a:pt x="549719" y="1465086"/>
                    <a:pt x="555932" y="1444401"/>
                    <a:pt x="559623" y="1431500"/>
                  </a:cubicBezTo>
                  <a:cubicBezTo>
                    <a:pt x="560354" y="1427882"/>
                    <a:pt x="561085" y="1424155"/>
                    <a:pt x="561816" y="1420317"/>
                  </a:cubicBezTo>
                  <a:cubicBezTo>
                    <a:pt x="562547" y="1416480"/>
                    <a:pt x="564155" y="1413191"/>
                    <a:pt x="566640" y="1410450"/>
                  </a:cubicBezTo>
                  <a:cubicBezTo>
                    <a:pt x="566640" y="1408623"/>
                    <a:pt x="567078" y="1407015"/>
                    <a:pt x="567956" y="1405626"/>
                  </a:cubicBezTo>
                  <a:cubicBezTo>
                    <a:pt x="568833" y="1404237"/>
                    <a:pt x="570148" y="1403506"/>
                    <a:pt x="571903" y="1403433"/>
                  </a:cubicBezTo>
                  <a:cubicBezTo>
                    <a:pt x="574570" y="1403653"/>
                    <a:pt x="576690" y="1403653"/>
                    <a:pt x="578262" y="1403433"/>
                  </a:cubicBezTo>
                  <a:cubicBezTo>
                    <a:pt x="579833" y="1403214"/>
                    <a:pt x="580637" y="1401460"/>
                    <a:pt x="580674" y="1398171"/>
                  </a:cubicBezTo>
                  <a:lnTo>
                    <a:pt x="573657" y="1385891"/>
                  </a:lnTo>
                  <a:lnTo>
                    <a:pt x="584182" y="1368349"/>
                  </a:lnTo>
                  <a:cubicBezTo>
                    <a:pt x="588604" y="1367107"/>
                    <a:pt x="592039" y="1361260"/>
                    <a:pt x="594488" y="1350808"/>
                  </a:cubicBezTo>
                  <a:cubicBezTo>
                    <a:pt x="596936" y="1340356"/>
                    <a:pt x="598179" y="1332754"/>
                    <a:pt x="598215" y="1328003"/>
                  </a:cubicBezTo>
                  <a:lnTo>
                    <a:pt x="606986" y="1313970"/>
                  </a:lnTo>
                  <a:cubicBezTo>
                    <a:pt x="607023" y="1310315"/>
                    <a:pt x="606073" y="1307099"/>
                    <a:pt x="604136" y="1304322"/>
                  </a:cubicBezTo>
                  <a:cubicBezTo>
                    <a:pt x="602199" y="1301544"/>
                    <a:pt x="599056" y="1300082"/>
                    <a:pt x="594707" y="1299936"/>
                  </a:cubicBezTo>
                  <a:cubicBezTo>
                    <a:pt x="594780" y="1298949"/>
                    <a:pt x="594634" y="1297853"/>
                    <a:pt x="594268" y="1296647"/>
                  </a:cubicBezTo>
                  <a:cubicBezTo>
                    <a:pt x="593903" y="1295441"/>
                    <a:pt x="592880" y="1294783"/>
                    <a:pt x="591199" y="1294674"/>
                  </a:cubicBezTo>
                  <a:cubicBezTo>
                    <a:pt x="587398" y="1295185"/>
                    <a:pt x="583597" y="1298109"/>
                    <a:pt x="579796" y="1303445"/>
                  </a:cubicBezTo>
                  <a:cubicBezTo>
                    <a:pt x="575996" y="1308780"/>
                    <a:pt x="573949" y="1313458"/>
                    <a:pt x="573657" y="1317478"/>
                  </a:cubicBezTo>
                  <a:lnTo>
                    <a:pt x="552606" y="1320986"/>
                  </a:lnTo>
                  <a:lnTo>
                    <a:pt x="552606" y="1350808"/>
                  </a:lnTo>
                  <a:lnTo>
                    <a:pt x="536819" y="1391154"/>
                  </a:lnTo>
                  <a:cubicBezTo>
                    <a:pt x="534845" y="1391044"/>
                    <a:pt x="532653" y="1391264"/>
                    <a:pt x="530241" y="1391812"/>
                  </a:cubicBezTo>
                  <a:cubicBezTo>
                    <a:pt x="527829" y="1392360"/>
                    <a:pt x="526513" y="1393895"/>
                    <a:pt x="526294" y="1396417"/>
                  </a:cubicBezTo>
                  <a:lnTo>
                    <a:pt x="526294" y="1398171"/>
                  </a:lnTo>
                  <a:lnTo>
                    <a:pt x="512260" y="1382383"/>
                  </a:lnTo>
                  <a:cubicBezTo>
                    <a:pt x="512553" y="1378509"/>
                    <a:pt x="513722" y="1376170"/>
                    <a:pt x="515769" y="1375366"/>
                  </a:cubicBezTo>
                  <a:cubicBezTo>
                    <a:pt x="517815" y="1374562"/>
                    <a:pt x="518985" y="1372223"/>
                    <a:pt x="519277" y="1368349"/>
                  </a:cubicBezTo>
                  <a:cubicBezTo>
                    <a:pt x="521865" y="1365079"/>
                    <a:pt x="525655" y="1356027"/>
                    <a:pt x="530647" y="1341192"/>
                  </a:cubicBezTo>
                  <a:cubicBezTo>
                    <a:pt x="535638" y="1326357"/>
                    <a:pt x="540338" y="1311328"/>
                    <a:pt x="544745" y="1296103"/>
                  </a:cubicBezTo>
                  <a:cubicBezTo>
                    <a:pt x="549152" y="1280878"/>
                    <a:pt x="551773" y="1271046"/>
                    <a:pt x="552606" y="1266607"/>
                  </a:cubicBezTo>
                  <a:cubicBezTo>
                    <a:pt x="560500" y="1269859"/>
                    <a:pt x="564886" y="1267739"/>
                    <a:pt x="565763" y="1260248"/>
                  </a:cubicBezTo>
                  <a:cubicBezTo>
                    <a:pt x="566640" y="1252756"/>
                    <a:pt x="569271" y="1246689"/>
                    <a:pt x="573657" y="1242048"/>
                  </a:cubicBezTo>
                  <a:cubicBezTo>
                    <a:pt x="573620" y="1239234"/>
                    <a:pt x="574132" y="1236091"/>
                    <a:pt x="575192" y="1232619"/>
                  </a:cubicBezTo>
                  <a:cubicBezTo>
                    <a:pt x="576252" y="1229147"/>
                    <a:pt x="578079" y="1226443"/>
                    <a:pt x="580674" y="1224506"/>
                  </a:cubicBezTo>
                  <a:lnTo>
                    <a:pt x="580674" y="1210473"/>
                  </a:lnTo>
                  <a:lnTo>
                    <a:pt x="587690" y="1201702"/>
                  </a:lnTo>
                  <a:cubicBezTo>
                    <a:pt x="587508" y="1196476"/>
                    <a:pt x="588312" y="1189824"/>
                    <a:pt x="590102" y="1181748"/>
                  </a:cubicBezTo>
                  <a:cubicBezTo>
                    <a:pt x="591893" y="1173671"/>
                    <a:pt x="595767" y="1169213"/>
                    <a:pt x="601724" y="1168372"/>
                  </a:cubicBezTo>
                  <a:cubicBezTo>
                    <a:pt x="602016" y="1164133"/>
                    <a:pt x="603186" y="1160332"/>
                    <a:pt x="605232" y="1156970"/>
                  </a:cubicBezTo>
                  <a:cubicBezTo>
                    <a:pt x="607279" y="1153608"/>
                    <a:pt x="608448" y="1149807"/>
                    <a:pt x="608740" y="1145568"/>
                  </a:cubicBezTo>
                  <a:cubicBezTo>
                    <a:pt x="608375" y="1142461"/>
                    <a:pt x="608229" y="1138587"/>
                    <a:pt x="608302" y="1133946"/>
                  </a:cubicBezTo>
                  <a:cubicBezTo>
                    <a:pt x="608375" y="1129305"/>
                    <a:pt x="610860" y="1126747"/>
                    <a:pt x="615757" y="1126272"/>
                  </a:cubicBezTo>
                  <a:cubicBezTo>
                    <a:pt x="616269" y="1120899"/>
                    <a:pt x="618316" y="1115418"/>
                    <a:pt x="621897" y="1109826"/>
                  </a:cubicBezTo>
                  <a:cubicBezTo>
                    <a:pt x="625478" y="1104235"/>
                    <a:pt x="627525" y="1093929"/>
                    <a:pt x="628037" y="1078909"/>
                  </a:cubicBezTo>
                  <a:lnTo>
                    <a:pt x="636808" y="1075400"/>
                  </a:lnTo>
                  <a:cubicBezTo>
                    <a:pt x="637831" y="1072696"/>
                    <a:pt x="641924" y="1067579"/>
                    <a:pt x="649087" y="1060051"/>
                  </a:cubicBezTo>
                  <a:cubicBezTo>
                    <a:pt x="656250" y="1052523"/>
                    <a:pt x="660343" y="1048283"/>
                    <a:pt x="661366" y="1047333"/>
                  </a:cubicBezTo>
                  <a:lnTo>
                    <a:pt x="664874" y="1047333"/>
                  </a:lnTo>
                  <a:cubicBezTo>
                    <a:pt x="664436" y="1044081"/>
                    <a:pt x="663997" y="1039622"/>
                    <a:pt x="663559" y="1033958"/>
                  </a:cubicBezTo>
                  <a:cubicBezTo>
                    <a:pt x="663120" y="1028293"/>
                    <a:pt x="665313" y="1025150"/>
                    <a:pt x="670137" y="1024529"/>
                  </a:cubicBezTo>
                  <a:cubicBezTo>
                    <a:pt x="670028" y="1023250"/>
                    <a:pt x="669370" y="1020984"/>
                    <a:pt x="668164" y="1017731"/>
                  </a:cubicBezTo>
                  <a:cubicBezTo>
                    <a:pt x="666958" y="1014479"/>
                    <a:pt x="665861" y="1012651"/>
                    <a:pt x="664874" y="1012249"/>
                  </a:cubicBezTo>
                  <a:lnTo>
                    <a:pt x="664874" y="1017512"/>
                  </a:lnTo>
                  <a:cubicBezTo>
                    <a:pt x="654313" y="1018170"/>
                    <a:pt x="644738" y="1018170"/>
                    <a:pt x="636150" y="1017512"/>
                  </a:cubicBezTo>
                  <a:cubicBezTo>
                    <a:pt x="627561" y="1016854"/>
                    <a:pt x="620179" y="1011592"/>
                    <a:pt x="614003" y="1001724"/>
                  </a:cubicBezTo>
                  <a:cubicBezTo>
                    <a:pt x="601541" y="1002784"/>
                    <a:pt x="583926" y="1005488"/>
                    <a:pt x="561158" y="1009837"/>
                  </a:cubicBezTo>
                  <a:cubicBezTo>
                    <a:pt x="538390" y="1014186"/>
                    <a:pt x="522091" y="1019083"/>
                    <a:pt x="512260" y="1024529"/>
                  </a:cubicBezTo>
                  <a:cubicBezTo>
                    <a:pt x="504951" y="1024529"/>
                    <a:pt x="498519" y="1026283"/>
                    <a:pt x="492964" y="1029791"/>
                  </a:cubicBezTo>
                  <a:cubicBezTo>
                    <a:pt x="486130" y="1031436"/>
                    <a:pt x="474362" y="1035164"/>
                    <a:pt x="457661" y="1040974"/>
                  </a:cubicBezTo>
                  <a:cubicBezTo>
                    <a:pt x="440960" y="1046785"/>
                    <a:pt x="428754" y="1050074"/>
                    <a:pt x="421042" y="1050842"/>
                  </a:cubicBezTo>
                  <a:cubicBezTo>
                    <a:pt x="412820" y="1055373"/>
                    <a:pt x="400760" y="1062098"/>
                    <a:pt x="384862" y="1071015"/>
                  </a:cubicBezTo>
                  <a:cubicBezTo>
                    <a:pt x="368965" y="1079932"/>
                    <a:pt x="356466" y="1084902"/>
                    <a:pt x="347367" y="1085925"/>
                  </a:cubicBezTo>
                  <a:cubicBezTo>
                    <a:pt x="341483" y="1085341"/>
                    <a:pt x="338778" y="1083002"/>
                    <a:pt x="339253" y="1078909"/>
                  </a:cubicBezTo>
                  <a:cubicBezTo>
                    <a:pt x="339729" y="1074816"/>
                    <a:pt x="336586" y="1072477"/>
                    <a:pt x="329825" y="1071892"/>
                  </a:cubicBezTo>
                  <a:cubicBezTo>
                    <a:pt x="323722" y="1071965"/>
                    <a:pt x="317947" y="1072696"/>
                    <a:pt x="312502" y="1074085"/>
                  </a:cubicBezTo>
                  <a:cubicBezTo>
                    <a:pt x="307057" y="1075473"/>
                    <a:pt x="301721" y="1077081"/>
                    <a:pt x="296495" y="1078909"/>
                  </a:cubicBezTo>
                  <a:cubicBezTo>
                    <a:pt x="291342" y="1083806"/>
                    <a:pt x="283668" y="1086291"/>
                    <a:pt x="273471" y="1086364"/>
                  </a:cubicBezTo>
                  <a:cubicBezTo>
                    <a:pt x="263275" y="1086437"/>
                    <a:pt x="255162" y="1086291"/>
                    <a:pt x="249132" y="1085925"/>
                  </a:cubicBezTo>
                  <a:lnTo>
                    <a:pt x="242115" y="1099959"/>
                  </a:lnTo>
                  <a:lnTo>
                    <a:pt x="214048" y="1099959"/>
                  </a:lnTo>
                  <a:cubicBezTo>
                    <a:pt x="189453" y="1099374"/>
                    <a:pt x="165406" y="1097035"/>
                    <a:pt x="141907" y="1092942"/>
                  </a:cubicBezTo>
                  <a:cubicBezTo>
                    <a:pt x="118409" y="1088849"/>
                    <a:pt x="95677" y="1086510"/>
                    <a:pt x="73713" y="1085925"/>
                  </a:cubicBezTo>
                  <a:lnTo>
                    <a:pt x="64942" y="1078909"/>
                  </a:lnTo>
                  <a:cubicBezTo>
                    <a:pt x="64577" y="1072623"/>
                    <a:pt x="63992" y="1064583"/>
                    <a:pt x="63188" y="1054789"/>
                  </a:cubicBezTo>
                  <a:cubicBezTo>
                    <a:pt x="62384" y="1044994"/>
                    <a:pt x="58291" y="1039586"/>
                    <a:pt x="50909" y="1038562"/>
                  </a:cubicBezTo>
                  <a:lnTo>
                    <a:pt x="47401" y="1038562"/>
                  </a:lnTo>
                  <a:cubicBezTo>
                    <a:pt x="46523" y="1044154"/>
                    <a:pt x="43015" y="1048759"/>
                    <a:pt x="36875" y="1052376"/>
                  </a:cubicBezTo>
                  <a:cubicBezTo>
                    <a:pt x="30736" y="1055995"/>
                    <a:pt x="27227" y="1061915"/>
                    <a:pt x="26350" y="1070138"/>
                  </a:cubicBezTo>
                  <a:cubicBezTo>
                    <a:pt x="19407" y="1071380"/>
                    <a:pt x="15752" y="1076350"/>
                    <a:pt x="15387" y="1085048"/>
                  </a:cubicBezTo>
                  <a:cubicBezTo>
                    <a:pt x="15021" y="1093746"/>
                    <a:pt x="12244" y="1098716"/>
                    <a:pt x="7054" y="1099959"/>
                  </a:cubicBezTo>
                  <a:cubicBezTo>
                    <a:pt x="3692" y="1099593"/>
                    <a:pt x="1645" y="1097693"/>
                    <a:pt x="915" y="1094258"/>
                  </a:cubicBezTo>
                  <a:cubicBezTo>
                    <a:pt x="184" y="1090822"/>
                    <a:pt x="-109" y="1088045"/>
                    <a:pt x="37" y="1085925"/>
                  </a:cubicBezTo>
                  <a:lnTo>
                    <a:pt x="37" y="1061367"/>
                  </a:lnTo>
                  <a:lnTo>
                    <a:pt x="7054" y="1056104"/>
                  </a:lnTo>
                  <a:cubicBezTo>
                    <a:pt x="7858" y="1049745"/>
                    <a:pt x="11074" y="1042290"/>
                    <a:pt x="16702" y="1033738"/>
                  </a:cubicBezTo>
                  <a:cubicBezTo>
                    <a:pt x="22330" y="1025187"/>
                    <a:pt x="25546" y="1016854"/>
                    <a:pt x="26350" y="1008741"/>
                  </a:cubicBezTo>
                  <a:lnTo>
                    <a:pt x="42138" y="999970"/>
                  </a:lnTo>
                  <a:cubicBezTo>
                    <a:pt x="42357" y="993026"/>
                    <a:pt x="43234" y="986302"/>
                    <a:pt x="44769" y="979797"/>
                  </a:cubicBezTo>
                  <a:cubicBezTo>
                    <a:pt x="46304" y="973292"/>
                    <a:pt x="47181" y="966568"/>
                    <a:pt x="47401" y="959624"/>
                  </a:cubicBezTo>
                  <a:lnTo>
                    <a:pt x="40384" y="942082"/>
                  </a:lnTo>
                  <a:cubicBezTo>
                    <a:pt x="40640" y="938647"/>
                    <a:pt x="42321" y="936308"/>
                    <a:pt x="45427" y="935065"/>
                  </a:cubicBezTo>
                  <a:cubicBezTo>
                    <a:pt x="48533" y="933823"/>
                    <a:pt x="51530" y="933238"/>
                    <a:pt x="54417" y="933311"/>
                  </a:cubicBezTo>
                  <a:cubicBezTo>
                    <a:pt x="55294" y="923334"/>
                    <a:pt x="58803" y="918729"/>
                    <a:pt x="64942" y="919497"/>
                  </a:cubicBezTo>
                  <a:cubicBezTo>
                    <a:pt x="71082" y="920264"/>
                    <a:pt x="74590" y="917852"/>
                    <a:pt x="75468" y="912261"/>
                  </a:cubicBezTo>
                  <a:cubicBezTo>
                    <a:pt x="76345" y="899945"/>
                    <a:pt x="79853" y="891686"/>
                    <a:pt x="85993" y="887483"/>
                  </a:cubicBezTo>
                  <a:cubicBezTo>
                    <a:pt x="92132" y="883280"/>
                    <a:pt x="95641" y="878091"/>
                    <a:pt x="96518" y="871915"/>
                  </a:cubicBezTo>
                  <a:cubicBezTo>
                    <a:pt x="91730" y="858831"/>
                    <a:pt x="92973" y="846406"/>
                    <a:pt x="100245" y="834638"/>
                  </a:cubicBezTo>
                  <a:cubicBezTo>
                    <a:pt x="107518" y="822870"/>
                    <a:pt x="117970" y="816584"/>
                    <a:pt x="131602" y="815781"/>
                  </a:cubicBezTo>
                  <a:cubicBezTo>
                    <a:pt x="132186" y="809860"/>
                    <a:pt x="134525" y="804598"/>
                    <a:pt x="138618" y="799993"/>
                  </a:cubicBezTo>
                  <a:cubicBezTo>
                    <a:pt x="142711" y="795388"/>
                    <a:pt x="145050" y="790125"/>
                    <a:pt x="145635" y="784205"/>
                  </a:cubicBezTo>
                  <a:lnTo>
                    <a:pt x="166685" y="759647"/>
                  </a:lnTo>
                  <a:cubicBezTo>
                    <a:pt x="166393" y="755298"/>
                    <a:pt x="166539" y="752155"/>
                    <a:pt x="167124" y="750218"/>
                  </a:cubicBezTo>
                  <a:cubicBezTo>
                    <a:pt x="167709" y="748281"/>
                    <a:pt x="170486" y="747331"/>
                    <a:pt x="175456" y="747367"/>
                  </a:cubicBezTo>
                  <a:lnTo>
                    <a:pt x="185981" y="729825"/>
                  </a:lnTo>
                  <a:cubicBezTo>
                    <a:pt x="188576" y="728875"/>
                    <a:pt x="190403" y="727267"/>
                    <a:pt x="191463" y="725001"/>
                  </a:cubicBezTo>
                  <a:cubicBezTo>
                    <a:pt x="192523" y="722736"/>
                    <a:pt x="193035" y="720250"/>
                    <a:pt x="192998" y="717546"/>
                  </a:cubicBezTo>
                  <a:lnTo>
                    <a:pt x="207032" y="703512"/>
                  </a:lnTo>
                  <a:cubicBezTo>
                    <a:pt x="207251" y="697300"/>
                    <a:pt x="209444" y="691745"/>
                    <a:pt x="213610" y="686848"/>
                  </a:cubicBezTo>
                  <a:cubicBezTo>
                    <a:pt x="217776" y="681951"/>
                    <a:pt x="222600" y="678150"/>
                    <a:pt x="228082" y="675445"/>
                  </a:cubicBezTo>
                  <a:cubicBezTo>
                    <a:pt x="232577" y="663934"/>
                    <a:pt x="238497" y="652751"/>
                    <a:pt x="245843" y="641897"/>
                  </a:cubicBezTo>
                  <a:cubicBezTo>
                    <a:pt x="253189" y="631043"/>
                    <a:pt x="261302" y="621175"/>
                    <a:pt x="270182" y="612295"/>
                  </a:cubicBezTo>
                  <a:cubicBezTo>
                    <a:pt x="270475" y="608932"/>
                    <a:pt x="271644" y="606009"/>
                    <a:pt x="273691" y="603524"/>
                  </a:cubicBezTo>
                  <a:cubicBezTo>
                    <a:pt x="275737" y="601039"/>
                    <a:pt x="276907" y="598115"/>
                    <a:pt x="277199" y="594753"/>
                  </a:cubicBezTo>
                  <a:lnTo>
                    <a:pt x="284216" y="578965"/>
                  </a:lnTo>
                  <a:cubicBezTo>
                    <a:pt x="284508" y="572862"/>
                    <a:pt x="286116" y="567088"/>
                    <a:pt x="289040" y="561643"/>
                  </a:cubicBezTo>
                  <a:cubicBezTo>
                    <a:pt x="291964" y="556197"/>
                    <a:pt x="294449" y="550862"/>
                    <a:pt x="296495" y="545636"/>
                  </a:cubicBezTo>
                  <a:lnTo>
                    <a:pt x="303512" y="542127"/>
                  </a:lnTo>
                  <a:cubicBezTo>
                    <a:pt x="307313" y="531895"/>
                    <a:pt x="311990" y="522539"/>
                    <a:pt x="317545" y="514060"/>
                  </a:cubicBezTo>
                  <a:cubicBezTo>
                    <a:pt x="318203" y="506715"/>
                    <a:pt x="320834" y="501233"/>
                    <a:pt x="325439" y="497615"/>
                  </a:cubicBezTo>
                  <a:cubicBezTo>
                    <a:pt x="330044" y="493997"/>
                    <a:pt x="332675" y="488953"/>
                    <a:pt x="333333" y="482485"/>
                  </a:cubicBezTo>
                  <a:cubicBezTo>
                    <a:pt x="333260" y="481498"/>
                    <a:pt x="333406" y="480402"/>
                    <a:pt x="333772" y="479196"/>
                  </a:cubicBezTo>
                  <a:cubicBezTo>
                    <a:pt x="334137" y="477990"/>
                    <a:pt x="335160" y="477332"/>
                    <a:pt x="336841" y="477222"/>
                  </a:cubicBezTo>
                  <a:cubicBezTo>
                    <a:pt x="346380" y="475907"/>
                    <a:pt x="349669" y="470644"/>
                    <a:pt x="346709" y="461435"/>
                  </a:cubicBezTo>
                  <a:cubicBezTo>
                    <a:pt x="343749" y="452225"/>
                    <a:pt x="345722" y="446963"/>
                    <a:pt x="352629" y="445647"/>
                  </a:cubicBezTo>
                  <a:cubicBezTo>
                    <a:pt x="352702" y="442139"/>
                    <a:pt x="353872" y="439507"/>
                    <a:pt x="356138" y="437753"/>
                  </a:cubicBezTo>
                  <a:cubicBezTo>
                    <a:pt x="358403" y="435999"/>
                    <a:pt x="361327" y="435122"/>
                    <a:pt x="364908" y="435122"/>
                  </a:cubicBezTo>
                  <a:lnTo>
                    <a:pt x="366663" y="435122"/>
                  </a:lnTo>
                  <a:cubicBezTo>
                    <a:pt x="366370" y="428397"/>
                    <a:pt x="368709" y="422550"/>
                    <a:pt x="373679" y="417580"/>
                  </a:cubicBezTo>
                  <a:lnTo>
                    <a:pt x="380696" y="400038"/>
                  </a:lnTo>
                  <a:cubicBezTo>
                    <a:pt x="385045" y="396420"/>
                    <a:pt x="389065" y="392254"/>
                    <a:pt x="392756" y="387539"/>
                  </a:cubicBezTo>
                  <a:cubicBezTo>
                    <a:pt x="396447" y="382825"/>
                    <a:pt x="400029" y="378220"/>
                    <a:pt x="403501" y="373725"/>
                  </a:cubicBezTo>
                  <a:lnTo>
                    <a:pt x="408763" y="354429"/>
                  </a:lnTo>
                  <a:cubicBezTo>
                    <a:pt x="416511" y="356074"/>
                    <a:pt x="420312" y="354100"/>
                    <a:pt x="420165" y="348509"/>
                  </a:cubicBezTo>
                  <a:cubicBezTo>
                    <a:pt x="420019" y="342917"/>
                    <a:pt x="422066" y="339628"/>
                    <a:pt x="426305" y="338641"/>
                  </a:cubicBezTo>
                  <a:cubicBezTo>
                    <a:pt x="428973" y="338788"/>
                    <a:pt x="431092" y="338495"/>
                    <a:pt x="432664" y="337764"/>
                  </a:cubicBezTo>
                  <a:cubicBezTo>
                    <a:pt x="434235" y="337033"/>
                    <a:pt x="435039" y="334987"/>
                    <a:pt x="435076" y="331625"/>
                  </a:cubicBezTo>
                  <a:cubicBezTo>
                    <a:pt x="443628" y="314192"/>
                    <a:pt x="452837" y="298186"/>
                    <a:pt x="462704" y="283604"/>
                  </a:cubicBezTo>
                  <a:cubicBezTo>
                    <a:pt x="472572" y="269022"/>
                    <a:pt x="484412" y="255208"/>
                    <a:pt x="498227" y="242161"/>
                  </a:cubicBezTo>
                  <a:cubicBezTo>
                    <a:pt x="497934" y="237739"/>
                    <a:pt x="498081" y="234304"/>
                    <a:pt x="498665" y="231855"/>
                  </a:cubicBezTo>
                  <a:cubicBezTo>
                    <a:pt x="499250" y="229407"/>
                    <a:pt x="502027" y="228164"/>
                    <a:pt x="506998" y="228128"/>
                  </a:cubicBezTo>
                  <a:lnTo>
                    <a:pt x="512260" y="228128"/>
                  </a:lnTo>
                  <a:lnTo>
                    <a:pt x="522785" y="207077"/>
                  </a:lnTo>
                  <a:cubicBezTo>
                    <a:pt x="528413" y="205981"/>
                    <a:pt x="532506" y="201595"/>
                    <a:pt x="535065" y="193921"/>
                  </a:cubicBezTo>
                  <a:cubicBezTo>
                    <a:pt x="537623" y="186246"/>
                    <a:pt x="541716" y="181861"/>
                    <a:pt x="547344" y="180764"/>
                  </a:cubicBezTo>
                  <a:cubicBezTo>
                    <a:pt x="547271" y="174917"/>
                    <a:pt x="548733" y="168631"/>
                    <a:pt x="551729" y="161907"/>
                  </a:cubicBezTo>
                  <a:cubicBezTo>
                    <a:pt x="554726" y="155183"/>
                    <a:pt x="559696" y="151528"/>
                    <a:pt x="566640" y="150943"/>
                  </a:cubicBezTo>
                  <a:lnTo>
                    <a:pt x="566640" y="131647"/>
                  </a:lnTo>
                  <a:cubicBezTo>
                    <a:pt x="568102" y="130185"/>
                    <a:pt x="570441" y="129601"/>
                    <a:pt x="573657" y="129893"/>
                  </a:cubicBezTo>
                  <a:cubicBezTo>
                    <a:pt x="576252" y="130149"/>
                    <a:pt x="578079" y="130076"/>
                    <a:pt x="579139" y="129674"/>
                  </a:cubicBezTo>
                  <a:cubicBezTo>
                    <a:pt x="580198" y="129272"/>
                    <a:pt x="580710" y="127006"/>
                    <a:pt x="580674" y="122876"/>
                  </a:cubicBezTo>
                  <a:cubicBezTo>
                    <a:pt x="583488" y="119770"/>
                    <a:pt x="587069" y="115896"/>
                    <a:pt x="591418" y="111255"/>
                  </a:cubicBezTo>
                  <a:cubicBezTo>
                    <a:pt x="595767" y="106614"/>
                    <a:pt x="599787" y="104055"/>
                    <a:pt x="603478" y="103580"/>
                  </a:cubicBezTo>
                  <a:cubicBezTo>
                    <a:pt x="606000" y="103726"/>
                    <a:pt x="607534" y="104750"/>
                    <a:pt x="608083" y="106650"/>
                  </a:cubicBezTo>
                  <a:cubicBezTo>
                    <a:pt x="608631" y="108550"/>
                    <a:pt x="608850" y="110451"/>
                    <a:pt x="608740" y="112351"/>
                  </a:cubicBezTo>
                  <a:cubicBezTo>
                    <a:pt x="608704" y="115129"/>
                    <a:pt x="608339" y="118345"/>
                    <a:pt x="607644" y="121999"/>
                  </a:cubicBezTo>
                  <a:cubicBezTo>
                    <a:pt x="606950" y="125654"/>
                    <a:pt x="606146" y="128870"/>
                    <a:pt x="605232" y="131647"/>
                  </a:cubicBezTo>
                  <a:lnTo>
                    <a:pt x="587690" y="138664"/>
                  </a:lnTo>
                  <a:cubicBezTo>
                    <a:pt x="587325" y="145608"/>
                    <a:pt x="584986" y="151894"/>
                    <a:pt x="580674" y="157522"/>
                  </a:cubicBezTo>
                  <a:cubicBezTo>
                    <a:pt x="576361" y="163150"/>
                    <a:pt x="572268" y="168558"/>
                    <a:pt x="568394" y="173748"/>
                  </a:cubicBezTo>
                  <a:lnTo>
                    <a:pt x="568394" y="180764"/>
                  </a:lnTo>
                  <a:lnTo>
                    <a:pt x="582428" y="164977"/>
                  </a:lnTo>
                  <a:lnTo>
                    <a:pt x="599970" y="164977"/>
                  </a:lnTo>
                  <a:cubicBezTo>
                    <a:pt x="606694" y="154744"/>
                    <a:pt x="614295" y="145388"/>
                    <a:pt x="622774" y="136910"/>
                  </a:cubicBezTo>
                  <a:cubicBezTo>
                    <a:pt x="628146" y="136069"/>
                    <a:pt x="632751" y="131611"/>
                    <a:pt x="636588" y="123534"/>
                  </a:cubicBezTo>
                  <a:cubicBezTo>
                    <a:pt x="640426" y="115458"/>
                    <a:pt x="642838" y="108806"/>
                    <a:pt x="643824" y="103580"/>
                  </a:cubicBezTo>
                  <a:lnTo>
                    <a:pt x="650841" y="98318"/>
                  </a:lnTo>
                  <a:cubicBezTo>
                    <a:pt x="652668" y="93969"/>
                    <a:pt x="655153" y="89949"/>
                    <a:pt x="658296" y="86258"/>
                  </a:cubicBezTo>
                  <a:cubicBezTo>
                    <a:pt x="661439" y="82567"/>
                    <a:pt x="664801" y="78985"/>
                    <a:pt x="668383" y="75513"/>
                  </a:cubicBezTo>
                  <a:lnTo>
                    <a:pt x="684171" y="82530"/>
                  </a:lnTo>
                  <a:cubicBezTo>
                    <a:pt x="686071" y="82640"/>
                    <a:pt x="687971" y="82420"/>
                    <a:pt x="689872" y="81872"/>
                  </a:cubicBezTo>
                  <a:cubicBezTo>
                    <a:pt x="691772" y="81324"/>
                    <a:pt x="692795" y="79789"/>
                    <a:pt x="692942" y="77267"/>
                  </a:cubicBezTo>
                  <a:lnTo>
                    <a:pt x="692942" y="75513"/>
                  </a:lnTo>
                  <a:cubicBezTo>
                    <a:pt x="696596" y="73467"/>
                    <a:pt x="703759" y="65281"/>
                    <a:pt x="714430" y="50955"/>
                  </a:cubicBezTo>
                  <a:cubicBezTo>
                    <a:pt x="725102" y="36629"/>
                    <a:pt x="733142" y="28443"/>
                    <a:pt x="738550" y="26396"/>
                  </a:cubicBezTo>
                  <a:cubicBezTo>
                    <a:pt x="740268" y="22632"/>
                    <a:pt x="744288" y="16127"/>
                    <a:pt x="750610" y="6881"/>
                  </a:cubicBezTo>
                  <a:cubicBezTo>
                    <a:pt x="753772" y="2258"/>
                    <a:pt x="756248" y="-36"/>
                    <a:pt x="758038" y="1"/>
                  </a:cubicBezTo>
                  <a:close/>
                </a:path>
              </a:pathLst>
            </a:custGeom>
            <a:gradFill>
              <a:gsLst>
                <a:gs pos="400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sp>
        <p:nvSpPr>
          <p:cNvPr id="21" name="任意多边形: 形状 20"/>
          <p:cNvSpPr/>
          <p:nvPr/>
        </p:nvSpPr>
        <p:spPr>
          <a:xfrm rot="2700000">
            <a:off x="-2062824" y="127999"/>
            <a:ext cx="6609732" cy="6601965"/>
          </a:xfrm>
          <a:custGeom>
            <a:avLst/>
            <a:gdLst>
              <a:gd name="connsiteX0" fmla="*/ 0 w 6609732"/>
              <a:gd name="connsiteY0" fmla="*/ 1752627 h 6601965"/>
              <a:gd name="connsiteX1" fmla="*/ 1752627 w 6609732"/>
              <a:gd name="connsiteY1" fmla="*/ 0 h 6601965"/>
              <a:gd name="connsiteX2" fmla="*/ 5067387 w 6609732"/>
              <a:gd name="connsiteY2" fmla="*/ 0 h 6601965"/>
              <a:gd name="connsiteX3" fmla="*/ 6609732 w 6609732"/>
              <a:gd name="connsiteY3" fmla="*/ 1542345 h 6601965"/>
              <a:gd name="connsiteX4" fmla="*/ 6609732 w 6609732"/>
              <a:gd name="connsiteY4" fmla="*/ 4841571 h 6601965"/>
              <a:gd name="connsiteX5" fmla="*/ 4849338 w 6609732"/>
              <a:gd name="connsiteY5" fmla="*/ 6601965 h 660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9732" h="6601965">
                <a:moveTo>
                  <a:pt x="0" y="1752627"/>
                </a:moveTo>
                <a:lnTo>
                  <a:pt x="1752627" y="0"/>
                </a:lnTo>
                <a:lnTo>
                  <a:pt x="5067387" y="0"/>
                </a:lnTo>
                <a:cubicBezTo>
                  <a:pt x="5919201" y="0"/>
                  <a:pt x="6609732" y="690531"/>
                  <a:pt x="6609732" y="1542345"/>
                </a:cubicBezTo>
                <a:lnTo>
                  <a:pt x="6609732" y="4841571"/>
                </a:lnTo>
                <a:lnTo>
                  <a:pt x="4849338" y="6601965"/>
                </a:lnTo>
                <a:close/>
              </a:path>
            </a:pathLst>
          </a:custGeom>
          <a:gradFill flip="none" rotWithShape="1">
            <a:gsLst>
              <a:gs pos="0">
                <a:schemeClr val="accent1"/>
              </a:gs>
              <a:gs pos="100000">
                <a:schemeClr val="accent4">
                  <a:alpha val="70000"/>
                </a:schemeClr>
              </a:gs>
            </a:gsLst>
            <a:lin ang="0" scaled="1"/>
            <a:tileRect/>
          </a:gradFill>
          <a:ln w="12700" cap="flat" cmpd="sng" algn="ctr">
            <a:noFill/>
            <a:prstDash val="solid"/>
            <a:miter lim="800000"/>
          </a:ln>
          <a:effectLst/>
        </p:spPr>
        <p:txBody>
          <a:bodyPr wrap="square" rtlCol="0" anchor="ctr">
            <a:noAutofit/>
          </a:bodyPr>
          <a:lstStyle/>
          <a:p>
            <a:pPr algn="ctr">
              <a:lnSpc>
                <a:spcPct val="133000"/>
              </a:lnSpc>
            </a:pPr>
            <a:endParaRPr lang="zh-CN" altLang="en-US" kern="0" dirty="0">
              <a:solidFill>
                <a:prstClr val="white"/>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60400" y="2708870"/>
            <a:ext cx="1592036" cy="923330"/>
          </a:xfrm>
          <a:prstGeom prst="rect">
            <a:avLst/>
          </a:prstGeom>
          <a:noFill/>
        </p:spPr>
        <p:txBody>
          <a:bodyPr wrap="square" rtlCol="0">
            <a:spAutoFit/>
          </a:bodyPr>
          <a:lstStyle/>
          <a:p>
            <a:r>
              <a:rPr lang="zh-CN" altLang="en-US" sz="5400" dirty="0">
                <a:solidFill>
                  <a:schemeClr val="bg1"/>
                </a:solidFill>
                <a:latin typeface="思源宋体 CN Heavy" panose="02020900000000000000" pitchFamily="18" charset="-122"/>
                <a:ea typeface="思源宋体 CN Heavy" panose="02020900000000000000" pitchFamily="18" charset="-122"/>
              </a:rPr>
              <a:t>目录</a:t>
            </a:r>
            <a:endParaRPr lang="zh-CN" altLang="en-US" sz="5400" dirty="0">
              <a:solidFill>
                <a:schemeClr val="bg1"/>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695036" y="3521632"/>
            <a:ext cx="4246914" cy="769441"/>
          </a:xfrm>
          <a:prstGeom prst="rect">
            <a:avLst/>
          </a:prstGeom>
          <a:noFill/>
        </p:spPr>
        <p:txBody>
          <a:bodyPr wrap="square" rtlCol="0">
            <a:spAutoFit/>
          </a:bodyPr>
          <a:lstStyle/>
          <a:p>
            <a:r>
              <a:rPr lang="en-US" altLang="zh-CN" sz="4400" dirty="0">
                <a:solidFill>
                  <a:schemeClr val="bg1">
                    <a:alpha val="33000"/>
                  </a:schemeClr>
                </a:solidFill>
                <a:latin typeface="思源宋体 CN Heavy" panose="02020900000000000000" pitchFamily="18" charset="-122"/>
                <a:ea typeface="思源宋体 CN Heavy" panose="02020900000000000000" pitchFamily="18" charset="-122"/>
              </a:rPr>
              <a:t>CONTENTS</a:t>
            </a:r>
            <a:endParaRPr lang="zh-CN" altLang="en-US" sz="4400" dirty="0">
              <a:solidFill>
                <a:schemeClr val="bg1">
                  <a:alpha val="33000"/>
                </a:schemeClr>
              </a:solidFill>
              <a:latin typeface="思源宋体 CN Heavy" panose="02020900000000000000" pitchFamily="18" charset="-122"/>
              <a:ea typeface="思源宋体 CN Heavy" panose="02020900000000000000" pitchFamily="18"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柱状图排版页</a:t>
            </a:r>
            <a:endParaRPr lang="zh-CN" altLang="en-US" dirty="0"/>
          </a:p>
        </p:txBody>
      </p:sp>
      <p:graphicFrame>
        <p:nvGraphicFramePr>
          <p:cNvPr id="5" name="图表 4"/>
          <p:cNvGraphicFramePr/>
          <p:nvPr/>
        </p:nvGraphicFramePr>
        <p:xfrm>
          <a:off x="660400" y="1746308"/>
          <a:ext cx="4826000" cy="4068000"/>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6413501" y="2677642"/>
            <a:ext cx="5220000" cy="1857753"/>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p:txBody>
      </p:sp>
      <p:sp>
        <p:nvSpPr>
          <p:cNvPr id="7" name="文本框 6"/>
          <p:cNvSpPr txBox="1"/>
          <p:nvPr/>
        </p:nvSpPr>
        <p:spPr>
          <a:xfrm>
            <a:off x="6389914" y="1703976"/>
            <a:ext cx="2866571" cy="525913"/>
          </a:xfrm>
          <a:prstGeom prst="rect">
            <a:avLst/>
          </a:prstGeom>
          <a:noFill/>
        </p:spPr>
        <p:txBody>
          <a:bodyPr wrap="square" rtlCol="0">
            <a:spAutoFit/>
          </a:bodyPr>
          <a:lstStyle/>
          <a:p>
            <a:pP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8" name="矩形: 圆角 7"/>
          <p:cNvSpPr/>
          <p:nvPr/>
        </p:nvSpPr>
        <p:spPr>
          <a:xfrm>
            <a:off x="6502400" y="2457119"/>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4" name="组合 13"/>
          <p:cNvGrpSpPr/>
          <p:nvPr/>
        </p:nvGrpSpPr>
        <p:grpSpPr>
          <a:xfrm>
            <a:off x="6413200" y="4696942"/>
            <a:ext cx="1584000" cy="1193800"/>
            <a:chOff x="6413200" y="4622800"/>
            <a:chExt cx="1584000" cy="1193800"/>
          </a:xfrm>
        </p:grpSpPr>
        <p:sp>
          <p:nvSpPr>
            <p:cNvPr id="9" name="文本框 8"/>
            <p:cNvSpPr txBox="1"/>
            <p:nvPr/>
          </p:nvSpPr>
          <p:spPr>
            <a:xfrm>
              <a:off x="6413200" y="46228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13" name="文本框 12"/>
            <p:cNvSpPr txBox="1"/>
            <p:nvPr/>
          </p:nvSpPr>
          <p:spPr>
            <a:xfrm>
              <a:off x="6413200" y="5399242"/>
              <a:ext cx="1584000" cy="417358"/>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重要数据展示</a:t>
              </a:r>
              <a:endParaRPr lang="zh-CN" altLang="en-US" dirty="0">
                <a:solidFill>
                  <a:schemeClr val="tx1">
                    <a:lumMod val="85000"/>
                    <a:lumOff val="15000"/>
                  </a:schemeClr>
                </a:solidFill>
              </a:endParaRPr>
            </a:p>
          </p:txBody>
        </p:sp>
      </p:grpSp>
      <p:grpSp>
        <p:nvGrpSpPr>
          <p:cNvPr id="21" name="组合 20"/>
          <p:cNvGrpSpPr/>
          <p:nvPr/>
        </p:nvGrpSpPr>
        <p:grpSpPr>
          <a:xfrm>
            <a:off x="8235650" y="4696942"/>
            <a:ext cx="1584000" cy="1193800"/>
            <a:chOff x="6413200" y="4622800"/>
            <a:chExt cx="1584000" cy="1193800"/>
          </a:xfrm>
        </p:grpSpPr>
        <p:sp>
          <p:nvSpPr>
            <p:cNvPr id="22" name="文本框 21"/>
            <p:cNvSpPr txBox="1"/>
            <p:nvPr/>
          </p:nvSpPr>
          <p:spPr>
            <a:xfrm>
              <a:off x="6413200" y="46228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23" name="文本框 22"/>
            <p:cNvSpPr txBox="1"/>
            <p:nvPr/>
          </p:nvSpPr>
          <p:spPr>
            <a:xfrm>
              <a:off x="6413200" y="5399242"/>
              <a:ext cx="1584000" cy="417358"/>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重要数据展示</a:t>
              </a:r>
              <a:endParaRPr lang="zh-CN" altLang="en-US" dirty="0">
                <a:solidFill>
                  <a:schemeClr val="tx1">
                    <a:lumMod val="85000"/>
                    <a:lumOff val="15000"/>
                  </a:schemeClr>
                </a:solidFill>
              </a:endParaRPr>
            </a:p>
          </p:txBody>
        </p:sp>
      </p:grpSp>
      <p:grpSp>
        <p:nvGrpSpPr>
          <p:cNvPr id="24" name="组合 23"/>
          <p:cNvGrpSpPr/>
          <p:nvPr/>
        </p:nvGrpSpPr>
        <p:grpSpPr>
          <a:xfrm>
            <a:off x="10058100" y="4696942"/>
            <a:ext cx="1584000" cy="1193800"/>
            <a:chOff x="6413200" y="4622800"/>
            <a:chExt cx="1584000" cy="1193800"/>
          </a:xfrm>
        </p:grpSpPr>
        <p:sp>
          <p:nvSpPr>
            <p:cNvPr id="25" name="文本框 24"/>
            <p:cNvSpPr txBox="1"/>
            <p:nvPr/>
          </p:nvSpPr>
          <p:spPr>
            <a:xfrm>
              <a:off x="6413200" y="46228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26" name="文本框 25"/>
            <p:cNvSpPr txBox="1"/>
            <p:nvPr/>
          </p:nvSpPr>
          <p:spPr>
            <a:xfrm>
              <a:off x="6413200" y="5399242"/>
              <a:ext cx="1584000" cy="417358"/>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重要数据展示</a:t>
              </a:r>
              <a:endParaRPr lang="zh-CN" altLang="en-US" dirty="0">
                <a:solidFill>
                  <a:schemeClr val="tx1">
                    <a:lumMod val="85000"/>
                    <a:lumOff val="15000"/>
                  </a:schemeClr>
                </a:solidFill>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条形图排版页</a:t>
            </a:r>
            <a:endParaRPr lang="zh-CN" altLang="en-US" dirty="0"/>
          </a:p>
        </p:txBody>
      </p:sp>
      <p:graphicFrame>
        <p:nvGraphicFramePr>
          <p:cNvPr id="8" name="图表 7"/>
          <p:cNvGraphicFramePr/>
          <p:nvPr/>
        </p:nvGraphicFramePr>
        <p:xfrm>
          <a:off x="6261100" y="1761067"/>
          <a:ext cx="5257800" cy="3941234"/>
        </p:xfrm>
        <a:graphic>
          <a:graphicData uri="http://schemas.openxmlformats.org/drawingml/2006/chart">
            <c:chart xmlns:c="http://schemas.openxmlformats.org/drawingml/2006/chart" xmlns:r="http://schemas.openxmlformats.org/officeDocument/2006/relationships" r:id="rId1"/>
          </a:graphicData>
        </a:graphic>
      </p:graphicFrame>
      <p:grpSp>
        <p:nvGrpSpPr>
          <p:cNvPr id="9" name="组合 8"/>
          <p:cNvGrpSpPr/>
          <p:nvPr/>
        </p:nvGrpSpPr>
        <p:grpSpPr>
          <a:xfrm>
            <a:off x="622300" y="1606550"/>
            <a:ext cx="4536000" cy="1854200"/>
            <a:chOff x="571500" y="4279900"/>
            <a:chExt cx="4536000" cy="1854200"/>
          </a:xfrm>
        </p:grpSpPr>
        <p:sp>
          <p:nvSpPr>
            <p:cNvPr id="10" name="文本框 9"/>
            <p:cNvSpPr txBox="1"/>
            <p:nvPr/>
          </p:nvSpPr>
          <p:spPr>
            <a:xfrm>
              <a:off x="571500" y="42799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11" name="文本框 10"/>
            <p:cNvSpPr txBox="1"/>
            <p:nvPr/>
          </p:nvSpPr>
          <p:spPr>
            <a:xfrm>
              <a:off x="571500" y="5356643"/>
              <a:ext cx="4536000" cy="777457"/>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输入数据描述输入数据描述输入数据描述</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输入数据描述输入数据描述输入数据描述</a:t>
              </a:r>
              <a:endParaRPr lang="zh-CN" altLang="en-US" dirty="0">
                <a:solidFill>
                  <a:schemeClr val="tx1">
                    <a:lumMod val="85000"/>
                    <a:lumOff val="15000"/>
                  </a:schemeClr>
                </a:solidFill>
              </a:endParaRPr>
            </a:p>
          </p:txBody>
        </p:sp>
        <p:sp>
          <p:nvSpPr>
            <p:cNvPr id="12" name="矩形: 圆角 11"/>
            <p:cNvSpPr/>
            <p:nvPr/>
          </p:nvSpPr>
          <p:spPr>
            <a:xfrm>
              <a:off x="660400" y="5243662"/>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3" name="组合 12"/>
          <p:cNvGrpSpPr/>
          <p:nvPr/>
        </p:nvGrpSpPr>
        <p:grpSpPr>
          <a:xfrm>
            <a:off x="622300" y="3930650"/>
            <a:ext cx="4536000" cy="1854200"/>
            <a:chOff x="571500" y="4279900"/>
            <a:chExt cx="4536000" cy="1854200"/>
          </a:xfrm>
        </p:grpSpPr>
        <p:sp>
          <p:nvSpPr>
            <p:cNvPr id="14" name="文本框 13"/>
            <p:cNvSpPr txBox="1"/>
            <p:nvPr/>
          </p:nvSpPr>
          <p:spPr>
            <a:xfrm>
              <a:off x="571500" y="42799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15" name="文本框 14"/>
            <p:cNvSpPr txBox="1"/>
            <p:nvPr/>
          </p:nvSpPr>
          <p:spPr>
            <a:xfrm>
              <a:off x="571500" y="5356643"/>
              <a:ext cx="4536000" cy="777457"/>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输入数据描述输入数据描述输入数据描述</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输入数据描述输入数据描述输入数据描述</a:t>
              </a:r>
              <a:endParaRPr lang="zh-CN" altLang="en-US" dirty="0">
                <a:solidFill>
                  <a:schemeClr val="tx1">
                    <a:lumMod val="85000"/>
                    <a:lumOff val="15000"/>
                  </a:schemeClr>
                </a:solidFill>
              </a:endParaRPr>
            </a:p>
          </p:txBody>
        </p:sp>
        <p:sp>
          <p:nvSpPr>
            <p:cNvPr id="16" name="矩形: 圆角 15"/>
            <p:cNvSpPr/>
            <p:nvPr/>
          </p:nvSpPr>
          <p:spPr>
            <a:xfrm>
              <a:off x="660400" y="5243662"/>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折线图排版页</a:t>
            </a:r>
            <a:endParaRPr lang="zh-CN" altLang="en-US" dirty="0"/>
          </a:p>
        </p:txBody>
      </p:sp>
      <p:graphicFrame>
        <p:nvGraphicFramePr>
          <p:cNvPr id="5" name="图表 4"/>
          <p:cNvGraphicFramePr/>
          <p:nvPr/>
        </p:nvGraphicFramePr>
        <p:xfrm>
          <a:off x="660400" y="1443684"/>
          <a:ext cx="10858500" cy="2806701"/>
        </p:xfrm>
        <a:graphic>
          <a:graphicData uri="http://schemas.openxmlformats.org/drawingml/2006/chart">
            <c:chart xmlns:c="http://schemas.openxmlformats.org/drawingml/2006/chart" xmlns:r="http://schemas.openxmlformats.org/officeDocument/2006/relationships" r:id="rId1"/>
          </a:graphicData>
        </a:graphic>
      </p:graphicFrame>
      <p:grpSp>
        <p:nvGrpSpPr>
          <p:cNvPr id="17" name="组合 16"/>
          <p:cNvGrpSpPr/>
          <p:nvPr/>
        </p:nvGrpSpPr>
        <p:grpSpPr>
          <a:xfrm>
            <a:off x="571500" y="4373320"/>
            <a:ext cx="2952000" cy="1854200"/>
            <a:chOff x="571500" y="4279900"/>
            <a:chExt cx="2952000" cy="1854200"/>
          </a:xfrm>
        </p:grpSpPr>
        <p:sp>
          <p:nvSpPr>
            <p:cNvPr id="7" name="文本框 6"/>
            <p:cNvSpPr txBox="1"/>
            <p:nvPr/>
          </p:nvSpPr>
          <p:spPr>
            <a:xfrm>
              <a:off x="571500" y="42799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8" name="文本框 7"/>
            <p:cNvSpPr txBox="1"/>
            <p:nvPr/>
          </p:nvSpPr>
          <p:spPr>
            <a:xfrm>
              <a:off x="571500" y="5356643"/>
              <a:ext cx="2952000" cy="777457"/>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p:txBody>
        </p:sp>
        <p:sp>
          <p:nvSpPr>
            <p:cNvPr id="16" name="矩形: 圆角 15"/>
            <p:cNvSpPr/>
            <p:nvPr/>
          </p:nvSpPr>
          <p:spPr>
            <a:xfrm>
              <a:off x="660400" y="5243662"/>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8" name="组合 17"/>
          <p:cNvGrpSpPr/>
          <p:nvPr/>
        </p:nvGrpSpPr>
        <p:grpSpPr>
          <a:xfrm>
            <a:off x="4620000" y="4373320"/>
            <a:ext cx="2952000" cy="1854200"/>
            <a:chOff x="571500" y="4279900"/>
            <a:chExt cx="2952000" cy="1854200"/>
          </a:xfrm>
        </p:grpSpPr>
        <p:sp>
          <p:nvSpPr>
            <p:cNvPr id="19" name="文本框 18"/>
            <p:cNvSpPr txBox="1"/>
            <p:nvPr/>
          </p:nvSpPr>
          <p:spPr>
            <a:xfrm>
              <a:off x="571500" y="42799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20" name="文本框 19"/>
            <p:cNvSpPr txBox="1"/>
            <p:nvPr/>
          </p:nvSpPr>
          <p:spPr>
            <a:xfrm>
              <a:off x="571500" y="5356643"/>
              <a:ext cx="2952000" cy="777457"/>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p:txBody>
        </p:sp>
        <p:sp>
          <p:nvSpPr>
            <p:cNvPr id="21" name="矩形: 圆角 20"/>
            <p:cNvSpPr/>
            <p:nvPr/>
          </p:nvSpPr>
          <p:spPr>
            <a:xfrm>
              <a:off x="660400" y="5243662"/>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22" name="组合 21"/>
          <p:cNvGrpSpPr/>
          <p:nvPr/>
        </p:nvGrpSpPr>
        <p:grpSpPr>
          <a:xfrm>
            <a:off x="8709400" y="4373320"/>
            <a:ext cx="2952000" cy="1854200"/>
            <a:chOff x="571500" y="4279900"/>
            <a:chExt cx="2952000" cy="1854200"/>
          </a:xfrm>
        </p:grpSpPr>
        <p:sp>
          <p:nvSpPr>
            <p:cNvPr id="23" name="文本框 22"/>
            <p:cNvSpPr txBox="1"/>
            <p:nvPr/>
          </p:nvSpPr>
          <p:spPr>
            <a:xfrm>
              <a:off x="571500" y="42799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24" name="文本框 23"/>
            <p:cNvSpPr txBox="1"/>
            <p:nvPr/>
          </p:nvSpPr>
          <p:spPr>
            <a:xfrm>
              <a:off x="571500" y="5356643"/>
              <a:ext cx="2952000" cy="777457"/>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p:txBody>
        </p:sp>
        <p:sp>
          <p:nvSpPr>
            <p:cNvPr id="25" name="矩形: 圆角 24"/>
            <p:cNvSpPr/>
            <p:nvPr/>
          </p:nvSpPr>
          <p:spPr>
            <a:xfrm>
              <a:off x="660400" y="5243662"/>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饼图排版页</a:t>
            </a:r>
            <a:endParaRPr lang="zh-CN" altLang="en-US" dirty="0"/>
          </a:p>
        </p:txBody>
      </p:sp>
      <p:grpSp>
        <p:nvGrpSpPr>
          <p:cNvPr id="11" name="组合 10"/>
          <p:cNvGrpSpPr/>
          <p:nvPr/>
        </p:nvGrpSpPr>
        <p:grpSpPr>
          <a:xfrm>
            <a:off x="853919" y="4060516"/>
            <a:ext cx="2959100" cy="1906317"/>
            <a:chOff x="808949" y="3961660"/>
            <a:chExt cx="2959100" cy="1906317"/>
          </a:xfrm>
        </p:grpSpPr>
        <p:sp>
          <p:nvSpPr>
            <p:cNvPr id="8" name="文本框 7"/>
            <p:cNvSpPr txBox="1"/>
            <p:nvPr/>
          </p:nvSpPr>
          <p:spPr>
            <a:xfrm>
              <a:off x="1586499" y="3961660"/>
              <a:ext cx="1404000" cy="886781"/>
            </a:xfrm>
            <a:prstGeom prst="rect">
              <a:avLst/>
            </a:prstGeom>
            <a:noFill/>
          </p:spPr>
          <p:txBody>
            <a:bodyPr wrap="square" rtlCol="0">
              <a:spAutoFit/>
            </a:bodyPr>
            <a:lstStyle/>
            <a:p>
              <a:pPr algn="ct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grpSp>
          <p:nvGrpSpPr>
            <p:cNvPr id="15" name="组合 14"/>
            <p:cNvGrpSpPr/>
            <p:nvPr/>
          </p:nvGrpSpPr>
          <p:grpSpPr>
            <a:xfrm>
              <a:off x="808949" y="4973945"/>
              <a:ext cx="2959100" cy="894032"/>
              <a:chOff x="834117" y="4890818"/>
              <a:chExt cx="2959100" cy="894032"/>
            </a:xfrm>
          </p:grpSpPr>
          <p:sp>
            <p:nvSpPr>
              <p:cNvPr id="13" name="矩形: 圆角 12"/>
              <p:cNvSpPr/>
              <p:nvPr/>
            </p:nvSpPr>
            <p:spPr>
              <a:xfrm>
                <a:off x="1863667" y="4890818"/>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文本框 13"/>
              <p:cNvSpPr txBox="1"/>
              <p:nvPr/>
            </p:nvSpPr>
            <p:spPr>
              <a:xfrm>
                <a:off x="834117" y="5007393"/>
                <a:ext cx="2959100" cy="777457"/>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p:txBody>
          </p:sp>
        </p:grpSp>
      </p:grpSp>
      <p:grpSp>
        <p:nvGrpSpPr>
          <p:cNvPr id="4" name="组合 3"/>
          <p:cNvGrpSpPr/>
          <p:nvPr/>
        </p:nvGrpSpPr>
        <p:grpSpPr>
          <a:xfrm>
            <a:off x="4616450" y="4060516"/>
            <a:ext cx="2959100" cy="1906317"/>
            <a:chOff x="4616450" y="3961660"/>
            <a:chExt cx="2959100" cy="1906317"/>
          </a:xfrm>
        </p:grpSpPr>
        <p:sp>
          <p:nvSpPr>
            <p:cNvPr id="9" name="文本框 8"/>
            <p:cNvSpPr txBox="1"/>
            <p:nvPr/>
          </p:nvSpPr>
          <p:spPr>
            <a:xfrm>
              <a:off x="5394000" y="3961660"/>
              <a:ext cx="1404000" cy="886781"/>
            </a:xfrm>
            <a:prstGeom prst="rect">
              <a:avLst/>
            </a:prstGeom>
            <a:noFill/>
          </p:spPr>
          <p:txBody>
            <a:bodyPr wrap="square" rtlCol="0">
              <a:spAutoFit/>
            </a:bodyPr>
            <a:lstStyle/>
            <a:p>
              <a:pPr algn="ctr" hangingPunct="0">
                <a:lnSpc>
                  <a:spcPct val="130000"/>
                </a:lnSpc>
              </a:pPr>
              <a:r>
                <a:rPr lang="en-US" altLang="zh-CN" sz="4400" b="1" dirty="0">
                  <a:gradFill>
                    <a:gsLst>
                      <a:gs pos="15000">
                        <a:schemeClr val="accent2"/>
                      </a:gs>
                      <a:gs pos="100000">
                        <a:schemeClr val="accent1"/>
                      </a:gs>
                    </a:gsLst>
                    <a:lin ang="0" scaled="0"/>
                  </a:gradFill>
                </a:rPr>
                <a:t>60%</a:t>
              </a:r>
              <a:endParaRPr lang="zh-CN" altLang="en-US" sz="4400" b="1" dirty="0">
                <a:gradFill>
                  <a:gsLst>
                    <a:gs pos="15000">
                      <a:schemeClr val="accent2"/>
                    </a:gs>
                    <a:gs pos="100000">
                      <a:schemeClr val="accent1"/>
                    </a:gs>
                  </a:gsLst>
                  <a:lin ang="0" scaled="0"/>
                </a:gradFill>
              </a:endParaRPr>
            </a:p>
          </p:txBody>
        </p:sp>
        <p:grpSp>
          <p:nvGrpSpPr>
            <p:cNvPr id="16" name="组合 15"/>
            <p:cNvGrpSpPr/>
            <p:nvPr/>
          </p:nvGrpSpPr>
          <p:grpSpPr>
            <a:xfrm>
              <a:off x="4616450" y="4973945"/>
              <a:ext cx="2959100" cy="894032"/>
              <a:chOff x="834117" y="4890818"/>
              <a:chExt cx="2959100" cy="894032"/>
            </a:xfrm>
          </p:grpSpPr>
          <p:sp>
            <p:nvSpPr>
              <p:cNvPr id="18" name="矩形: 圆角 17"/>
              <p:cNvSpPr/>
              <p:nvPr/>
            </p:nvSpPr>
            <p:spPr>
              <a:xfrm>
                <a:off x="1863667" y="4890818"/>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文本框 18"/>
              <p:cNvSpPr txBox="1"/>
              <p:nvPr/>
            </p:nvSpPr>
            <p:spPr>
              <a:xfrm>
                <a:off x="834117" y="5007393"/>
                <a:ext cx="2959100" cy="777457"/>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p:txBody>
          </p:sp>
        </p:grpSp>
      </p:grpSp>
      <p:grpSp>
        <p:nvGrpSpPr>
          <p:cNvPr id="3" name="组合 2"/>
          <p:cNvGrpSpPr/>
          <p:nvPr/>
        </p:nvGrpSpPr>
        <p:grpSpPr>
          <a:xfrm>
            <a:off x="8389424" y="4060516"/>
            <a:ext cx="2959100" cy="1906317"/>
            <a:chOff x="8364068" y="3961660"/>
            <a:chExt cx="2959100" cy="1906317"/>
          </a:xfrm>
        </p:grpSpPr>
        <p:sp>
          <p:nvSpPr>
            <p:cNvPr id="10" name="文本框 9"/>
            <p:cNvSpPr txBox="1"/>
            <p:nvPr/>
          </p:nvSpPr>
          <p:spPr>
            <a:xfrm>
              <a:off x="9141618" y="3961660"/>
              <a:ext cx="1404000" cy="886781"/>
            </a:xfrm>
            <a:prstGeom prst="rect">
              <a:avLst/>
            </a:prstGeom>
            <a:noFill/>
          </p:spPr>
          <p:txBody>
            <a:bodyPr wrap="square" rtlCol="0">
              <a:spAutoFit/>
            </a:bodyPr>
            <a:lstStyle/>
            <a:p>
              <a:pPr algn="ctr" hangingPunct="0">
                <a:lnSpc>
                  <a:spcPct val="130000"/>
                </a:lnSpc>
              </a:pPr>
              <a:r>
                <a:rPr lang="en-US" altLang="zh-CN" sz="4400" b="1" dirty="0">
                  <a:gradFill>
                    <a:gsLst>
                      <a:gs pos="15000">
                        <a:schemeClr val="accent2"/>
                      </a:gs>
                      <a:gs pos="100000">
                        <a:schemeClr val="accent1"/>
                      </a:gs>
                    </a:gsLst>
                    <a:lin ang="0" scaled="0"/>
                  </a:gradFill>
                </a:rPr>
                <a:t>80%</a:t>
              </a:r>
              <a:endParaRPr lang="zh-CN" altLang="en-US" sz="4400" b="1" dirty="0">
                <a:gradFill>
                  <a:gsLst>
                    <a:gs pos="15000">
                      <a:schemeClr val="accent2"/>
                    </a:gs>
                    <a:gs pos="100000">
                      <a:schemeClr val="accent1"/>
                    </a:gs>
                  </a:gsLst>
                  <a:lin ang="0" scaled="0"/>
                </a:gradFill>
              </a:endParaRPr>
            </a:p>
          </p:txBody>
        </p:sp>
        <p:grpSp>
          <p:nvGrpSpPr>
            <p:cNvPr id="20" name="组合 19"/>
            <p:cNvGrpSpPr/>
            <p:nvPr/>
          </p:nvGrpSpPr>
          <p:grpSpPr>
            <a:xfrm>
              <a:off x="8364068" y="4973945"/>
              <a:ext cx="2959100" cy="894032"/>
              <a:chOff x="853995" y="4890818"/>
              <a:chExt cx="2959100" cy="894032"/>
            </a:xfrm>
          </p:grpSpPr>
          <p:sp>
            <p:nvSpPr>
              <p:cNvPr id="22" name="矩形: 圆角 21"/>
              <p:cNvSpPr/>
              <p:nvPr/>
            </p:nvSpPr>
            <p:spPr>
              <a:xfrm>
                <a:off x="1883545" y="4890818"/>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文本框 22"/>
              <p:cNvSpPr txBox="1"/>
              <p:nvPr/>
            </p:nvSpPr>
            <p:spPr>
              <a:xfrm>
                <a:off x="853995" y="5007393"/>
                <a:ext cx="2959100" cy="777457"/>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p:txBody>
          </p:sp>
        </p:grpSp>
      </p:grpSp>
      <p:graphicFrame>
        <p:nvGraphicFramePr>
          <p:cNvPr id="26" name="图表 25"/>
          <p:cNvGraphicFramePr/>
          <p:nvPr/>
        </p:nvGraphicFramePr>
        <p:xfrm>
          <a:off x="7640125" y="1577839"/>
          <a:ext cx="4457699" cy="25019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7" name="图表 26"/>
          <p:cNvGraphicFramePr/>
          <p:nvPr/>
        </p:nvGraphicFramePr>
        <p:xfrm>
          <a:off x="3872372" y="1577839"/>
          <a:ext cx="4457699" cy="2501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图表 27"/>
          <p:cNvGraphicFramePr/>
          <p:nvPr/>
        </p:nvGraphicFramePr>
        <p:xfrm>
          <a:off x="104620" y="1577839"/>
          <a:ext cx="4457699" cy="25019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806"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7"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8"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0"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1"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2"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3" name="Freeform 844"/>
          <p:cNvSpPr/>
          <p:nvPr/>
        </p:nvSpPr>
        <p:spPr bwMode="auto">
          <a:xfrm>
            <a:off x="6706264" y="1481210"/>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4"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6"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8"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9"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0"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2"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4"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7"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8"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9"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2"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1"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4"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8"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2"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9"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4"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5"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6"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8"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73"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80"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6"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8"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08"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16"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26"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1"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3"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7"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3"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4"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5"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7"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5"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7"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9"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2"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6"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1"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5"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4"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6"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7"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11" name="文本框 110"/>
          <p:cNvSpPr txBox="1"/>
          <p:nvPr/>
        </p:nvSpPr>
        <p:spPr>
          <a:xfrm>
            <a:off x="5559399" y="1543914"/>
            <a:ext cx="2151348" cy="1554412"/>
          </a:xfrm>
          <a:custGeom>
            <a:avLst/>
            <a:gdLst/>
            <a:ahLst/>
            <a:cxnLst/>
            <a:rect l="l" t="t" r="r" b="b"/>
            <a:pathLst>
              <a:path w="2219048" h="1603327">
                <a:moveTo>
                  <a:pt x="892882" y="1554210"/>
                </a:moveTo>
                <a:cubicBezTo>
                  <a:pt x="889374" y="1553917"/>
                  <a:pt x="885865" y="1554502"/>
                  <a:pt x="882357" y="1555964"/>
                </a:cubicBezTo>
                <a:cubicBezTo>
                  <a:pt x="882503" y="1557718"/>
                  <a:pt x="883526" y="1559034"/>
                  <a:pt x="885427" y="1559911"/>
                </a:cubicBezTo>
                <a:cubicBezTo>
                  <a:pt x="887327" y="1560788"/>
                  <a:pt x="889227" y="1561226"/>
                  <a:pt x="891128" y="1561226"/>
                </a:cubicBezTo>
                <a:lnTo>
                  <a:pt x="899899" y="1559472"/>
                </a:lnTo>
                <a:cubicBezTo>
                  <a:pt x="899826" y="1557718"/>
                  <a:pt x="899095" y="1556402"/>
                  <a:pt x="897706" y="1555525"/>
                </a:cubicBezTo>
                <a:cubicBezTo>
                  <a:pt x="896317" y="1554648"/>
                  <a:pt x="894709" y="1554210"/>
                  <a:pt x="892882" y="1554210"/>
                </a:cubicBezTo>
                <a:close/>
                <a:moveTo>
                  <a:pt x="924457" y="1543685"/>
                </a:moveTo>
                <a:cubicBezTo>
                  <a:pt x="930378" y="1544818"/>
                  <a:pt x="934325" y="1547814"/>
                  <a:pt x="936298" y="1552675"/>
                </a:cubicBezTo>
                <a:cubicBezTo>
                  <a:pt x="938271" y="1557535"/>
                  <a:pt x="939587" y="1562725"/>
                  <a:pt x="940245" y="1568243"/>
                </a:cubicBezTo>
                <a:cubicBezTo>
                  <a:pt x="932022" y="1567330"/>
                  <a:pt x="927417" y="1564771"/>
                  <a:pt x="926431" y="1560569"/>
                </a:cubicBezTo>
                <a:cubicBezTo>
                  <a:pt x="925444" y="1556366"/>
                  <a:pt x="924786" y="1550738"/>
                  <a:pt x="924457" y="1543685"/>
                </a:cubicBezTo>
                <a:close/>
                <a:moveTo>
                  <a:pt x="1057775" y="1519126"/>
                </a:moveTo>
                <a:cubicBezTo>
                  <a:pt x="1058908" y="1519053"/>
                  <a:pt x="1060590" y="1519199"/>
                  <a:pt x="1062819" y="1519565"/>
                </a:cubicBezTo>
                <a:cubicBezTo>
                  <a:pt x="1065048" y="1519930"/>
                  <a:pt x="1066291" y="1520953"/>
                  <a:pt x="1066546" y="1522634"/>
                </a:cubicBezTo>
                <a:cubicBezTo>
                  <a:pt x="1066400" y="1524315"/>
                  <a:pt x="1065377" y="1525339"/>
                  <a:pt x="1063477" y="1525704"/>
                </a:cubicBezTo>
                <a:cubicBezTo>
                  <a:pt x="1061576" y="1526070"/>
                  <a:pt x="1059676" y="1526216"/>
                  <a:pt x="1057775" y="1526143"/>
                </a:cubicBezTo>
                <a:lnTo>
                  <a:pt x="1050759" y="1547193"/>
                </a:lnTo>
                <a:lnTo>
                  <a:pt x="1024446" y="1548947"/>
                </a:lnTo>
                <a:cubicBezTo>
                  <a:pt x="1020207" y="1542881"/>
                  <a:pt x="1014652" y="1539665"/>
                  <a:pt x="1007781" y="1539299"/>
                </a:cubicBezTo>
                <a:cubicBezTo>
                  <a:pt x="1000911" y="1538934"/>
                  <a:pt x="997110" y="1535718"/>
                  <a:pt x="996379" y="1529651"/>
                </a:cubicBezTo>
                <a:lnTo>
                  <a:pt x="996379" y="1527897"/>
                </a:lnTo>
                <a:lnTo>
                  <a:pt x="1015675" y="1534914"/>
                </a:lnTo>
                <a:cubicBezTo>
                  <a:pt x="1019147" y="1534767"/>
                  <a:pt x="1021851" y="1533306"/>
                  <a:pt x="1023788" y="1530528"/>
                </a:cubicBezTo>
                <a:cubicBezTo>
                  <a:pt x="1025725" y="1527751"/>
                  <a:pt x="1027114" y="1524535"/>
                  <a:pt x="1027954" y="1520880"/>
                </a:cubicBezTo>
                <a:close/>
                <a:moveTo>
                  <a:pt x="182436" y="1477025"/>
                </a:moveTo>
                <a:lnTo>
                  <a:pt x="233307" y="1478780"/>
                </a:lnTo>
                <a:lnTo>
                  <a:pt x="233307" y="1480534"/>
                </a:lnTo>
                <a:cubicBezTo>
                  <a:pt x="232723" y="1483055"/>
                  <a:pt x="229945" y="1484590"/>
                  <a:pt x="224975" y="1485139"/>
                </a:cubicBezTo>
                <a:cubicBezTo>
                  <a:pt x="220005" y="1485687"/>
                  <a:pt x="216350" y="1485906"/>
                  <a:pt x="214011" y="1485796"/>
                </a:cubicBezTo>
                <a:lnTo>
                  <a:pt x="201732" y="1485796"/>
                </a:lnTo>
                <a:cubicBezTo>
                  <a:pt x="199393" y="1485943"/>
                  <a:pt x="195738" y="1485650"/>
                  <a:pt x="190768" y="1484919"/>
                </a:cubicBezTo>
                <a:cubicBezTo>
                  <a:pt x="185798" y="1484188"/>
                  <a:pt x="183021" y="1482142"/>
                  <a:pt x="182436" y="1478780"/>
                </a:cubicBezTo>
                <a:close/>
                <a:moveTo>
                  <a:pt x="1154256" y="1466500"/>
                </a:moveTo>
                <a:cubicBezTo>
                  <a:pt x="1151551" y="1466756"/>
                  <a:pt x="1149066" y="1468437"/>
                  <a:pt x="1146800" y="1471544"/>
                </a:cubicBezTo>
                <a:cubicBezTo>
                  <a:pt x="1144535" y="1474650"/>
                  <a:pt x="1142927" y="1477647"/>
                  <a:pt x="1141976" y="1480534"/>
                </a:cubicBezTo>
                <a:cubicBezTo>
                  <a:pt x="1141611" y="1480424"/>
                  <a:pt x="1140149" y="1480205"/>
                  <a:pt x="1137591" y="1479876"/>
                </a:cubicBezTo>
                <a:cubicBezTo>
                  <a:pt x="1135033" y="1479547"/>
                  <a:pt x="1133571" y="1479766"/>
                  <a:pt x="1133206" y="1480534"/>
                </a:cubicBezTo>
                <a:cubicBezTo>
                  <a:pt x="1133461" y="1482251"/>
                  <a:pt x="1134704" y="1483640"/>
                  <a:pt x="1136933" y="1484700"/>
                </a:cubicBezTo>
                <a:cubicBezTo>
                  <a:pt x="1139162" y="1485760"/>
                  <a:pt x="1140844" y="1486710"/>
                  <a:pt x="1141976" y="1487551"/>
                </a:cubicBezTo>
                <a:lnTo>
                  <a:pt x="1156010" y="1478780"/>
                </a:lnTo>
                <a:lnTo>
                  <a:pt x="1156010" y="1473517"/>
                </a:lnTo>
                <a:cubicBezTo>
                  <a:pt x="1156047" y="1472457"/>
                  <a:pt x="1155973" y="1471069"/>
                  <a:pt x="1155791" y="1469351"/>
                </a:cubicBezTo>
                <a:cubicBezTo>
                  <a:pt x="1155608" y="1467633"/>
                  <a:pt x="1155096" y="1466683"/>
                  <a:pt x="1154256" y="1466500"/>
                </a:cubicBezTo>
                <a:close/>
                <a:moveTo>
                  <a:pt x="747284" y="1466500"/>
                </a:moveTo>
                <a:cubicBezTo>
                  <a:pt x="742095" y="1466610"/>
                  <a:pt x="737125" y="1467706"/>
                  <a:pt x="732374" y="1469789"/>
                </a:cubicBezTo>
                <a:cubicBezTo>
                  <a:pt x="727623" y="1471873"/>
                  <a:pt x="722653" y="1474285"/>
                  <a:pt x="717463" y="1477025"/>
                </a:cubicBezTo>
                <a:cubicBezTo>
                  <a:pt x="708692" y="1476733"/>
                  <a:pt x="699921" y="1475564"/>
                  <a:pt x="691150" y="1473517"/>
                </a:cubicBezTo>
                <a:cubicBezTo>
                  <a:pt x="692612" y="1482434"/>
                  <a:pt x="697144" y="1486966"/>
                  <a:pt x="704745" y="1487112"/>
                </a:cubicBezTo>
                <a:cubicBezTo>
                  <a:pt x="712347" y="1487258"/>
                  <a:pt x="719510" y="1487404"/>
                  <a:pt x="726234" y="1487551"/>
                </a:cubicBezTo>
                <a:cubicBezTo>
                  <a:pt x="727257" y="1485431"/>
                  <a:pt x="731789" y="1482653"/>
                  <a:pt x="739829" y="1479218"/>
                </a:cubicBezTo>
                <a:cubicBezTo>
                  <a:pt x="747869" y="1475783"/>
                  <a:pt x="753278" y="1473883"/>
                  <a:pt x="756055" y="1473517"/>
                </a:cubicBezTo>
                <a:lnTo>
                  <a:pt x="756055" y="1471763"/>
                </a:lnTo>
                <a:cubicBezTo>
                  <a:pt x="755909" y="1469241"/>
                  <a:pt x="754886" y="1467706"/>
                  <a:pt x="752985" y="1467158"/>
                </a:cubicBezTo>
                <a:cubicBezTo>
                  <a:pt x="751085" y="1466610"/>
                  <a:pt x="749185" y="1466391"/>
                  <a:pt x="747284" y="1466500"/>
                </a:cubicBezTo>
                <a:close/>
                <a:moveTo>
                  <a:pt x="850781" y="1447204"/>
                </a:moveTo>
                <a:lnTo>
                  <a:pt x="850781" y="1448958"/>
                </a:lnTo>
                <a:cubicBezTo>
                  <a:pt x="851512" y="1451334"/>
                  <a:pt x="854874" y="1452284"/>
                  <a:pt x="860868" y="1451809"/>
                </a:cubicBezTo>
                <a:cubicBezTo>
                  <a:pt x="866861" y="1451334"/>
                  <a:pt x="871101" y="1450968"/>
                  <a:pt x="873586" y="1450713"/>
                </a:cubicBezTo>
                <a:close/>
                <a:moveTo>
                  <a:pt x="1208636" y="1440188"/>
                </a:moveTo>
                <a:cubicBezTo>
                  <a:pt x="1205968" y="1440261"/>
                  <a:pt x="1203848" y="1440991"/>
                  <a:pt x="1202277" y="1442380"/>
                </a:cubicBezTo>
                <a:cubicBezTo>
                  <a:pt x="1200705" y="1443769"/>
                  <a:pt x="1199901" y="1445377"/>
                  <a:pt x="1199865" y="1447204"/>
                </a:cubicBezTo>
                <a:cubicBezTo>
                  <a:pt x="1195918" y="1445998"/>
                  <a:pt x="1191532" y="1445340"/>
                  <a:pt x="1186708" y="1445231"/>
                </a:cubicBezTo>
                <a:cubicBezTo>
                  <a:pt x="1181884" y="1445121"/>
                  <a:pt x="1179253" y="1447533"/>
                  <a:pt x="1178814" y="1452467"/>
                </a:cubicBezTo>
                <a:cubicBezTo>
                  <a:pt x="1176914" y="1452467"/>
                  <a:pt x="1175014" y="1452905"/>
                  <a:pt x="1173113" y="1453783"/>
                </a:cubicBezTo>
                <a:cubicBezTo>
                  <a:pt x="1171213" y="1454660"/>
                  <a:pt x="1170190" y="1455975"/>
                  <a:pt x="1170043" y="1457729"/>
                </a:cubicBezTo>
                <a:lnTo>
                  <a:pt x="1171798" y="1466500"/>
                </a:lnTo>
                <a:lnTo>
                  <a:pt x="1173552" y="1466500"/>
                </a:lnTo>
                <a:cubicBezTo>
                  <a:pt x="1176804" y="1466135"/>
                  <a:pt x="1181701" y="1463796"/>
                  <a:pt x="1188243" y="1459484"/>
                </a:cubicBezTo>
                <a:cubicBezTo>
                  <a:pt x="1194785" y="1455171"/>
                  <a:pt x="1199243" y="1451078"/>
                  <a:pt x="1201619" y="1447204"/>
                </a:cubicBezTo>
                <a:cubicBezTo>
                  <a:pt x="1202898" y="1447314"/>
                  <a:pt x="1205164" y="1447095"/>
                  <a:pt x="1208416" y="1446547"/>
                </a:cubicBezTo>
                <a:cubicBezTo>
                  <a:pt x="1211669" y="1445998"/>
                  <a:pt x="1213496" y="1444463"/>
                  <a:pt x="1213898" y="1441942"/>
                </a:cubicBezTo>
                <a:cubicBezTo>
                  <a:pt x="1213679" y="1441101"/>
                  <a:pt x="1212802" y="1440590"/>
                  <a:pt x="1211267" y="1440407"/>
                </a:cubicBezTo>
                <a:cubicBezTo>
                  <a:pt x="1209732" y="1440224"/>
                  <a:pt x="1208855" y="1440151"/>
                  <a:pt x="1208636" y="1440188"/>
                </a:cubicBezTo>
                <a:close/>
                <a:moveTo>
                  <a:pt x="940245" y="1436679"/>
                </a:moveTo>
                <a:cubicBezTo>
                  <a:pt x="940245" y="1440188"/>
                  <a:pt x="941999" y="1441942"/>
                  <a:pt x="945507" y="1441942"/>
                </a:cubicBezTo>
                <a:cubicBezTo>
                  <a:pt x="947189" y="1441978"/>
                  <a:pt x="948650" y="1441905"/>
                  <a:pt x="949893" y="1441722"/>
                </a:cubicBezTo>
                <a:cubicBezTo>
                  <a:pt x="951135" y="1441540"/>
                  <a:pt x="952597" y="1441028"/>
                  <a:pt x="954278" y="1440188"/>
                </a:cubicBezTo>
                <a:lnTo>
                  <a:pt x="954278" y="1438433"/>
                </a:lnTo>
                <a:cubicBezTo>
                  <a:pt x="954205" y="1437593"/>
                  <a:pt x="953474" y="1437081"/>
                  <a:pt x="952086" y="1436898"/>
                </a:cubicBezTo>
                <a:cubicBezTo>
                  <a:pt x="950697" y="1436716"/>
                  <a:pt x="949089" y="1436643"/>
                  <a:pt x="947262" y="1436679"/>
                </a:cubicBezTo>
                <a:close/>
                <a:moveTo>
                  <a:pt x="892882" y="1427908"/>
                </a:moveTo>
                <a:cubicBezTo>
                  <a:pt x="889666" y="1428201"/>
                  <a:pt x="887327" y="1429370"/>
                  <a:pt x="885865" y="1431417"/>
                </a:cubicBezTo>
                <a:lnTo>
                  <a:pt x="885865" y="1433171"/>
                </a:lnTo>
                <a:cubicBezTo>
                  <a:pt x="885573" y="1435217"/>
                  <a:pt x="886157" y="1436387"/>
                  <a:pt x="887619" y="1436679"/>
                </a:cubicBezTo>
                <a:cubicBezTo>
                  <a:pt x="889337" y="1436570"/>
                  <a:pt x="890726" y="1435912"/>
                  <a:pt x="891786" y="1434706"/>
                </a:cubicBezTo>
                <a:cubicBezTo>
                  <a:pt x="892845" y="1433500"/>
                  <a:pt x="893795" y="1432403"/>
                  <a:pt x="894636" y="1431417"/>
                </a:cubicBezTo>
                <a:cubicBezTo>
                  <a:pt x="894928" y="1429370"/>
                  <a:pt x="894344" y="1428201"/>
                  <a:pt x="892882" y="1427908"/>
                </a:cubicBezTo>
                <a:close/>
                <a:moveTo>
                  <a:pt x="1236703" y="1417383"/>
                </a:moveTo>
                <a:cubicBezTo>
                  <a:pt x="1236703" y="1418443"/>
                  <a:pt x="1237141" y="1419832"/>
                  <a:pt x="1238018" y="1421549"/>
                </a:cubicBezTo>
                <a:cubicBezTo>
                  <a:pt x="1238895" y="1423267"/>
                  <a:pt x="1240211" y="1424217"/>
                  <a:pt x="1241965" y="1424400"/>
                </a:cubicBezTo>
                <a:cubicBezTo>
                  <a:pt x="1243427" y="1424107"/>
                  <a:pt x="1244012" y="1422938"/>
                  <a:pt x="1243719" y="1420892"/>
                </a:cubicBezTo>
                <a:close/>
                <a:moveTo>
                  <a:pt x="1224423" y="1391070"/>
                </a:moveTo>
                <a:cubicBezTo>
                  <a:pt x="1224460" y="1392349"/>
                  <a:pt x="1224825" y="1394615"/>
                  <a:pt x="1225520" y="1397868"/>
                </a:cubicBezTo>
                <a:cubicBezTo>
                  <a:pt x="1226214" y="1401120"/>
                  <a:pt x="1227018" y="1402948"/>
                  <a:pt x="1227932" y="1403350"/>
                </a:cubicBezTo>
                <a:cubicBezTo>
                  <a:pt x="1229613" y="1403094"/>
                  <a:pt x="1230636" y="1401851"/>
                  <a:pt x="1231001" y="1399622"/>
                </a:cubicBezTo>
                <a:cubicBezTo>
                  <a:pt x="1231367" y="1397393"/>
                  <a:pt x="1231513" y="1395712"/>
                  <a:pt x="1231440" y="1394579"/>
                </a:cubicBezTo>
                <a:lnTo>
                  <a:pt x="1240211" y="1394579"/>
                </a:lnTo>
                <a:lnTo>
                  <a:pt x="1236703" y="1392825"/>
                </a:lnTo>
                <a:close/>
                <a:moveTo>
                  <a:pt x="1245474" y="1375283"/>
                </a:moveTo>
                <a:cubicBezTo>
                  <a:pt x="1246095" y="1377950"/>
                  <a:pt x="1246606" y="1380070"/>
                  <a:pt x="1247008" y="1381641"/>
                </a:cubicBezTo>
                <a:cubicBezTo>
                  <a:pt x="1247410" y="1383213"/>
                  <a:pt x="1249238" y="1384017"/>
                  <a:pt x="1252490" y="1384054"/>
                </a:cubicBezTo>
                <a:cubicBezTo>
                  <a:pt x="1251028" y="1380253"/>
                  <a:pt x="1248690" y="1377329"/>
                  <a:pt x="1245474" y="1375283"/>
                </a:cubicBezTo>
                <a:close/>
                <a:moveTo>
                  <a:pt x="1363004" y="1343707"/>
                </a:moveTo>
                <a:cubicBezTo>
                  <a:pt x="1357084" y="1343452"/>
                  <a:pt x="1353137" y="1343963"/>
                  <a:pt x="1351163" y="1345242"/>
                </a:cubicBezTo>
                <a:cubicBezTo>
                  <a:pt x="1349190" y="1346521"/>
                  <a:pt x="1347874" y="1350103"/>
                  <a:pt x="1347216" y="1355987"/>
                </a:cubicBezTo>
                <a:lnTo>
                  <a:pt x="1320904" y="1363003"/>
                </a:lnTo>
                <a:cubicBezTo>
                  <a:pt x="1319296" y="1372359"/>
                  <a:pt x="1315495" y="1376891"/>
                  <a:pt x="1309501" y="1376598"/>
                </a:cubicBezTo>
                <a:cubicBezTo>
                  <a:pt x="1303508" y="1376306"/>
                  <a:pt x="1299707" y="1378206"/>
                  <a:pt x="1298099" y="1382299"/>
                </a:cubicBezTo>
                <a:lnTo>
                  <a:pt x="1282311" y="1398087"/>
                </a:lnTo>
                <a:cubicBezTo>
                  <a:pt x="1280667" y="1404958"/>
                  <a:pt x="1278693" y="1410513"/>
                  <a:pt x="1276391" y="1414752"/>
                </a:cubicBezTo>
                <a:cubicBezTo>
                  <a:pt x="1274089" y="1418991"/>
                  <a:pt x="1270800" y="1422792"/>
                  <a:pt x="1266524" y="1426154"/>
                </a:cubicBezTo>
                <a:cubicBezTo>
                  <a:pt x="1275295" y="1424875"/>
                  <a:pt x="1283189" y="1421294"/>
                  <a:pt x="1290205" y="1415410"/>
                </a:cubicBezTo>
                <a:cubicBezTo>
                  <a:pt x="1297222" y="1409526"/>
                  <a:pt x="1303362" y="1403752"/>
                  <a:pt x="1308624" y="1398087"/>
                </a:cubicBezTo>
                <a:lnTo>
                  <a:pt x="1331429" y="1389316"/>
                </a:lnTo>
                <a:cubicBezTo>
                  <a:pt x="1336984" y="1385077"/>
                  <a:pt x="1342100" y="1380399"/>
                  <a:pt x="1346778" y="1375283"/>
                </a:cubicBezTo>
                <a:cubicBezTo>
                  <a:pt x="1351456" y="1370166"/>
                  <a:pt x="1353941" y="1363734"/>
                  <a:pt x="1354233" y="1355987"/>
                </a:cubicBezTo>
                <a:close/>
                <a:moveTo>
                  <a:pt x="1303362" y="1341953"/>
                </a:moveTo>
                <a:lnTo>
                  <a:pt x="1301608" y="1343707"/>
                </a:lnTo>
                <a:lnTo>
                  <a:pt x="1301608" y="1347216"/>
                </a:lnTo>
                <a:cubicBezTo>
                  <a:pt x="1301571" y="1347289"/>
                  <a:pt x="1301644" y="1347581"/>
                  <a:pt x="1301827" y="1348093"/>
                </a:cubicBezTo>
                <a:cubicBezTo>
                  <a:pt x="1302009" y="1348604"/>
                  <a:pt x="1302521" y="1348897"/>
                  <a:pt x="1303362" y="1348970"/>
                </a:cubicBezTo>
                <a:cubicBezTo>
                  <a:pt x="1305408" y="1348678"/>
                  <a:pt x="1306578" y="1347508"/>
                  <a:pt x="1306870" y="1345461"/>
                </a:cubicBezTo>
                <a:cubicBezTo>
                  <a:pt x="1306578" y="1343415"/>
                  <a:pt x="1305408" y="1342245"/>
                  <a:pt x="1303362" y="1341953"/>
                </a:cubicBezTo>
                <a:close/>
                <a:moveTo>
                  <a:pt x="761318" y="1341953"/>
                </a:moveTo>
                <a:lnTo>
                  <a:pt x="761318" y="1348970"/>
                </a:lnTo>
                <a:cubicBezTo>
                  <a:pt x="761318" y="1351491"/>
                  <a:pt x="761756" y="1353026"/>
                  <a:pt x="762633" y="1353575"/>
                </a:cubicBezTo>
                <a:cubicBezTo>
                  <a:pt x="763511" y="1354123"/>
                  <a:pt x="764826" y="1354342"/>
                  <a:pt x="766580" y="1354232"/>
                </a:cubicBezTo>
                <a:lnTo>
                  <a:pt x="773597" y="1354232"/>
                </a:lnTo>
                <a:close/>
                <a:moveTo>
                  <a:pt x="740268" y="1340199"/>
                </a:moveTo>
                <a:lnTo>
                  <a:pt x="738513" y="1341953"/>
                </a:lnTo>
                <a:cubicBezTo>
                  <a:pt x="738477" y="1345206"/>
                  <a:pt x="738988" y="1347033"/>
                  <a:pt x="740048" y="1347435"/>
                </a:cubicBezTo>
                <a:cubicBezTo>
                  <a:pt x="741108" y="1347837"/>
                  <a:pt x="742935" y="1348349"/>
                  <a:pt x="745530" y="1348970"/>
                </a:cubicBezTo>
                <a:cubicBezTo>
                  <a:pt x="745530" y="1347837"/>
                  <a:pt x="745092" y="1346156"/>
                  <a:pt x="744214" y="1343926"/>
                </a:cubicBezTo>
                <a:cubicBezTo>
                  <a:pt x="743337" y="1341697"/>
                  <a:pt x="742022" y="1340455"/>
                  <a:pt x="740268" y="1340199"/>
                </a:cubicBezTo>
                <a:close/>
                <a:moveTo>
                  <a:pt x="710446" y="1340199"/>
                </a:moveTo>
                <a:cubicBezTo>
                  <a:pt x="710227" y="1342063"/>
                  <a:pt x="709350" y="1344036"/>
                  <a:pt x="707815" y="1346119"/>
                </a:cubicBezTo>
                <a:cubicBezTo>
                  <a:pt x="706280" y="1348202"/>
                  <a:pt x="705403" y="1349737"/>
                  <a:pt x="705184" y="1350724"/>
                </a:cubicBezTo>
                <a:lnTo>
                  <a:pt x="726234" y="1350724"/>
                </a:lnTo>
                <a:cubicBezTo>
                  <a:pt x="725686" y="1348860"/>
                  <a:pt x="723274" y="1346887"/>
                  <a:pt x="718998" y="1344804"/>
                </a:cubicBezTo>
                <a:cubicBezTo>
                  <a:pt x="714722" y="1342720"/>
                  <a:pt x="711872" y="1341186"/>
                  <a:pt x="710446" y="1340199"/>
                </a:cubicBezTo>
                <a:close/>
                <a:moveTo>
                  <a:pt x="599933" y="1324411"/>
                </a:moveTo>
                <a:cubicBezTo>
                  <a:pt x="598873" y="1325325"/>
                  <a:pt x="597484" y="1326567"/>
                  <a:pt x="595766" y="1328139"/>
                </a:cubicBezTo>
                <a:cubicBezTo>
                  <a:pt x="594049" y="1329710"/>
                  <a:pt x="593099" y="1331391"/>
                  <a:pt x="592916" y="1333182"/>
                </a:cubicBezTo>
                <a:cubicBezTo>
                  <a:pt x="593025" y="1334863"/>
                  <a:pt x="593683" y="1335887"/>
                  <a:pt x="594889" y="1336252"/>
                </a:cubicBezTo>
                <a:cubicBezTo>
                  <a:pt x="596095" y="1336617"/>
                  <a:pt x="597192" y="1336764"/>
                  <a:pt x="598178" y="1336690"/>
                </a:cubicBezTo>
                <a:lnTo>
                  <a:pt x="643787" y="1336690"/>
                </a:lnTo>
                <a:lnTo>
                  <a:pt x="652558" y="1324411"/>
                </a:lnTo>
                <a:close/>
                <a:moveTo>
                  <a:pt x="1331429" y="1322657"/>
                </a:moveTo>
                <a:cubicBezTo>
                  <a:pt x="1330625" y="1322730"/>
                  <a:pt x="1330040" y="1323023"/>
                  <a:pt x="1329675" y="1323534"/>
                </a:cubicBezTo>
                <a:cubicBezTo>
                  <a:pt x="1329309" y="1324046"/>
                  <a:pt x="1328724" y="1324338"/>
                  <a:pt x="1327920" y="1324411"/>
                </a:cubicBezTo>
                <a:cubicBezTo>
                  <a:pt x="1327957" y="1325471"/>
                  <a:pt x="1328322" y="1326860"/>
                  <a:pt x="1329017" y="1328577"/>
                </a:cubicBezTo>
                <a:cubicBezTo>
                  <a:pt x="1329711" y="1330295"/>
                  <a:pt x="1330515" y="1331245"/>
                  <a:pt x="1331429" y="1331428"/>
                </a:cubicBezTo>
                <a:cubicBezTo>
                  <a:pt x="1333110" y="1331318"/>
                  <a:pt x="1334133" y="1330660"/>
                  <a:pt x="1334499" y="1329454"/>
                </a:cubicBezTo>
                <a:cubicBezTo>
                  <a:pt x="1334864" y="1328249"/>
                  <a:pt x="1335010" y="1327152"/>
                  <a:pt x="1334937" y="1326165"/>
                </a:cubicBezTo>
                <a:cubicBezTo>
                  <a:pt x="1334645" y="1324119"/>
                  <a:pt x="1333475" y="1322949"/>
                  <a:pt x="1331429" y="1322657"/>
                </a:cubicBezTo>
                <a:close/>
                <a:moveTo>
                  <a:pt x="1431417" y="1275294"/>
                </a:moveTo>
                <a:cubicBezTo>
                  <a:pt x="1429956" y="1275002"/>
                  <a:pt x="1429371" y="1275586"/>
                  <a:pt x="1429663" y="1277048"/>
                </a:cubicBezTo>
                <a:cubicBezTo>
                  <a:pt x="1429700" y="1279570"/>
                  <a:pt x="1430504" y="1281105"/>
                  <a:pt x="1432075" y="1281653"/>
                </a:cubicBezTo>
                <a:cubicBezTo>
                  <a:pt x="1433647" y="1282201"/>
                  <a:pt x="1435766" y="1282420"/>
                  <a:pt x="1438434" y="1282311"/>
                </a:cubicBezTo>
                <a:cubicBezTo>
                  <a:pt x="1438361" y="1280483"/>
                  <a:pt x="1437630" y="1278875"/>
                  <a:pt x="1436241" y="1277487"/>
                </a:cubicBezTo>
                <a:cubicBezTo>
                  <a:pt x="1434853" y="1276098"/>
                  <a:pt x="1433245" y="1275367"/>
                  <a:pt x="1431417" y="1275294"/>
                </a:cubicBezTo>
                <a:close/>
                <a:moveTo>
                  <a:pt x="1389317" y="1268277"/>
                </a:moveTo>
                <a:cubicBezTo>
                  <a:pt x="1387599" y="1272626"/>
                  <a:pt x="1383579" y="1276646"/>
                  <a:pt x="1377257" y="1280337"/>
                </a:cubicBezTo>
                <a:cubicBezTo>
                  <a:pt x="1370934" y="1284028"/>
                  <a:pt x="1367353" y="1287610"/>
                  <a:pt x="1366512" y="1291082"/>
                </a:cubicBezTo>
                <a:cubicBezTo>
                  <a:pt x="1366914" y="1292763"/>
                  <a:pt x="1368742" y="1293786"/>
                  <a:pt x="1371994" y="1294151"/>
                </a:cubicBezTo>
                <a:cubicBezTo>
                  <a:pt x="1375247" y="1294517"/>
                  <a:pt x="1377513" y="1294663"/>
                  <a:pt x="1378792" y="1294590"/>
                </a:cubicBezTo>
                <a:lnTo>
                  <a:pt x="1394579" y="1278802"/>
                </a:lnTo>
                <a:cubicBezTo>
                  <a:pt x="1397174" y="1279424"/>
                  <a:pt x="1399001" y="1278620"/>
                  <a:pt x="1400061" y="1276390"/>
                </a:cubicBezTo>
                <a:cubicBezTo>
                  <a:pt x="1401121" y="1274161"/>
                  <a:pt x="1401633" y="1272041"/>
                  <a:pt x="1401596" y="1270031"/>
                </a:cubicBezTo>
                <a:close/>
                <a:moveTo>
                  <a:pt x="1492814" y="1254244"/>
                </a:moveTo>
                <a:lnTo>
                  <a:pt x="1487551" y="1255998"/>
                </a:lnTo>
                <a:cubicBezTo>
                  <a:pt x="1487551" y="1257825"/>
                  <a:pt x="1487990" y="1259433"/>
                  <a:pt x="1488867" y="1260822"/>
                </a:cubicBezTo>
                <a:cubicBezTo>
                  <a:pt x="1489744" y="1262211"/>
                  <a:pt x="1491060" y="1262941"/>
                  <a:pt x="1492814" y="1263015"/>
                </a:cubicBezTo>
                <a:cubicBezTo>
                  <a:pt x="1493728" y="1262905"/>
                  <a:pt x="1494532" y="1262247"/>
                  <a:pt x="1495226" y="1261041"/>
                </a:cubicBezTo>
                <a:cubicBezTo>
                  <a:pt x="1495920" y="1259835"/>
                  <a:pt x="1496286" y="1258739"/>
                  <a:pt x="1496322" y="1257752"/>
                </a:cubicBezTo>
                <a:cubicBezTo>
                  <a:pt x="1496030" y="1255706"/>
                  <a:pt x="1494861" y="1254536"/>
                  <a:pt x="1492814" y="1254244"/>
                </a:cubicBezTo>
                <a:close/>
                <a:moveTo>
                  <a:pt x="1466501" y="1226177"/>
                </a:moveTo>
                <a:lnTo>
                  <a:pt x="1440188" y="1254244"/>
                </a:lnTo>
                <a:lnTo>
                  <a:pt x="1452468" y="1245473"/>
                </a:lnTo>
                <a:cubicBezTo>
                  <a:pt x="1456890" y="1244449"/>
                  <a:pt x="1460325" y="1242111"/>
                  <a:pt x="1462774" y="1238456"/>
                </a:cubicBezTo>
                <a:cubicBezTo>
                  <a:pt x="1465222" y="1234801"/>
                  <a:pt x="1466465" y="1230708"/>
                  <a:pt x="1466501" y="1226177"/>
                </a:cubicBezTo>
                <a:close/>
                <a:moveTo>
                  <a:pt x="1548948" y="1192847"/>
                </a:moveTo>
                <a:lnTo>
                  <a:pt x="1533160" y="1196356"/>
                </a:lnTo>
                <a:cubicBezTo>
                  <a:pt x="1532649" y="1200741"/>
                  <a:pt x="1530602" y="1204688"/>
                  <a:pt x="1527021" y="1208196"/>
                </a:cubicBezTo>
                <a:cubicBezTo>
                  <a:pt x="1523439" y="1211705"/>
                  <a:pt x="1521393" y="1214774"/>
                  <a:pt x="1520881" y="1217406"/>
                </a:cubicBezTo>
                <a:cubicBezTo>
                  <a:pt x="1521173" y="1219927"/>
                  <a:pt x="1522781" y="1221462"/>
                  <a:pt x="1525705" y="1222011"/>
                </a:cubicBezTo>
                <a:cubicBezTo>
                  <a:pt x="1528629" y="1222559"/>
                  <a:pt x="1531114" y="1222778"/>
                  <a:pt x="1533160" y="1222668"/>
                </a:cubicBezTo>
                <a:cubicBezTo>
                  <a:pt x="1534037" y="1218941"/>
                  <a:pt x="1535792" y="1215432"/>
                  <a:pt x="1538423" y="1212143"/>
                </a:cubicBezTo>
                <a:cubicBezTo>
                  <a:pt x="1541054" y="1208854"/>
                  <a:pt x="1544562" y="1207100"/>
                  <a:pt x="1548948" y="1206881"/>
                </a:cubicBezTo>
                <a:close/>
                <a:moveTo>
                  <a:pt x="1564736" y="1040233"/>
                </a:moveTo>
                <a:cubicBezTo>
                  <a:pt x="1563055" y="1041220"/>
                  <a:pt x="1562031" y="1042754"/>
                  <a:pt x="1561666" y="1044838"/>
                </a:cubicBezTo>
                <a:cubicBezTo>
                  <a:pt x="1561300" y="1046921"/>
                  <a:pt x="1561154" y="1048894"/>
                  <a:pt x="1561227" y="1050758"/>
                </a:cubicBezTo>
                <a:lnTo>
                  <a:pt x="1561227" y="1057775"/>
                </a:lnTo>
                <a:cubicBezTo>
                  <a:pt x="1561227" y="1059602"/>
                  <a:pt x="1561666" y="1061210"/>
                  <a:pt x="1562543" y="1062599"/>
                </a:cubicBezTo>
                <a:cubicBezTo>
                  <a:pt x="1563420" y="1063987"/>
                  <a:pt x="1564736" y="1064718"/>
                  <a:pt x="1566490" y="1064791"/>
                </a:cubicBezTo>
                <a:cubicBezTo>
                  <a:pt x="1567440" y="1064755"/>
                  <a:pt x="1568609" y="1064389"/>
                  <a:pt x="1569998" y="1063695"/>
                </a:cubicBezTo>
                <a:cubicBezTo>
                  <a:pt x="1571387" y="1063001"/>
                  <a:pt x="1572556" y="1062197"/>
                  <a:pt x="1573507" y="1061283"/>
                </a:cubicBezTo>
                <a:lnTo>
                  <a:pt x="1573507" y="1045495"/>
                </a:lnTo>
                <a:lnTo>
                  <a:pt x="1580523" y="1045495"/>
                </a:lnTo>
                <a:close/>
                <a:moveTo>
                  <a:pt x="964804" y="889373"/>
                </a:moveTo>
                <a:lnTo>
                  <a:pt x="968312" y="889373"/>
                </a:lnTo>
                <a:cubicBezTo>
                  <a:pt x="971820" y="889482"/>
                  <a:pt x="974452" y="890579"/>
                  <a:pt x="976206" y="892662"/>
                </a:cubicBezTo>
                <a:cubicBezTo>
                  <a:pt x="977960" y="894745"/>
                  <a:pt x="978837" y="897157"/>
                  <a:pt x="978837" y="899898"/>
                </a:cubicBezTo>
                <a:lnTo>
                  <a:pt x="978837" y="901652"/>
                </a:lnTo>
                <a:lnTo>
                  <a:pt x="970066" y="901652"/>
                </a:lnTo>
                <a:cubicBezTo>
                  <a:pt x="966777" y="901469"/>
                  <a:pt x="965023" y="900080"/>
                  <a:pt x="964804" y="897486"/>
                </a:cubicBezTo>
                <a:cubicBezTo>
                  <a:pt x="964584" y="894891"/>
                  <a:pt x="964584" y="892187"/>
                  <a:pt x="964804" y="889373"/>
                </a:cubicBezTo>
                <a:close/>
                <a:moveTo>
                  <a:pt x="1647183" y="871831"/>
                </a:moveTo>
                <a:cubicBezTo>
                  <a:pt x="1636402" y="874754"/>
                  <a:pt x="1630335" y="885572"/>
                  <a:pt x="1628983" y="904283"/>
                </a:cubicBezTo>
                <a:cubicBezTo>
                  <a:pt x="1627631" y="922995"/>
                  <a:pt x="1627265" y="937320"/>
                  <a:pt x="1627886" y="947261"/>
                </a:cubicBezTo>
                <a:cubicBezTo>
                  <a:pt x="1627777" y="949673"/>
                  <a:pt x="1627996" y="953620"/>
                  <a:pt x="1628544" y="959102"/>
                </a:cubicBezTo>
                <a:cubicBezTo>
                  <a:pt x="1629093" y="964584"/>
                  <a:pt x="1630627" y="967653"/>
                  <a:pt x="1633149" y="968311"/>
                </a:cubicBezTo>
                <a:lnTo>
                  <a:pt x="1634903" y="968311"/>
                </a:lnTo>
                <a:close/>
                <a:moveTo>
                  <a:pt x="1620870" y="747284"/>
                </a:moveTo>
                <a:cubicBezTo>
                  <a:pt x="1620906" y="748343"/>
                  <a:pt x="1621272" y="749732"/>
                  <a:pt x="1621966" y="751450"/>
                </a:cubicBezTo>
                <a:cubicBezTo>
                  <a:pt x="1622660" y="753167"/>
                  <a:pt x="1623465" y="754118"/>
                  <a:pt x="1624378" y="754300"/>
                </a:cubicBezTo>
                <a:cubicBezTo>
                  <a:pt x="1626059" y="754191"/>
                  <a:pt x="1627083" y="753533"/>
                  <a:pt x="1627448" y="752327"/>
                </a:cubicBezTo>
                <a:cubicBezTo>
                  <a:pt x="1627813" y="751121"/>
                  <a:pt x="1627960" y="750024"/>
                  <a:pt x="1627886" y="749038"/>
                </a:cubicBezTo>
                <a:close/>
                <a:moveTo>
                  <a:pt x="1480535" y="631507"/>
                </a:moveTo>
                <a:lnTo>
                  <a:pt x="1480535" y="633261"/>
                </a:lnTo>
                <a:cubicBezTo>
                  <a:pt x="1480571" y="634942"/>
                  <a:pt x="1480937" y="635966"/>
                  <a:pt x="1481631" y="636331"/>
                </a:cubicBezTo>
                <a:cubicBezTo>
                  <a:pt x="1482325" y="636697"/>
                  <a:pt x="1483129" y="636843"/>
                  <a:pt x="1484043" y="636770"/>
                </a:cubicBezTo>
                <a:lnTo>
                  <a:pt x="1485797" y="636770"/>
                </a:lnTo>
                <a:lnTo>
                  <a:pt x="1485797" y="635016"/>
                </a:lnTo>
                <a:cubicBezTo>
                  <a:pt x="1485688" y="633334"/>
                  <a:pt x="1485030" y="632311"/>
                  <a:pt x="1483824" y="631946"/>
                </a:cubicBezTo>
                <a:cubicBezTo>
                  <a:pt x="1482618" y="631580"/>
                  <a:pt x="1481521" y="631434"/>
                  <a:pt x="1480535" y="631507"/>
                </a:cubicBezTo>
                <a:close/>
                <a:moveTo>
                  <a:pt x="1022692" y="549060"/>
                </a:moveTo>
                <a:cubicBezTo>
                  <a:pt x="1022801" y="550193"/>
                  <a:pt x="1023459" y="551874"/>
                  <a:pt x="1024665" y="554104"/>
                </a:cubicBezTo>
                <a:cubicBezTo>
                  <a:pt x="1025871" y="556333"/>
                  <a:pt x="1026968" y="557576"/>
                  <a:pt x="1027954" y="557831"/>
                </a:cubicBezTo>
                <a:lnTo>
                  <a:pt x="1027954" y="552569"/>
                </a:lnTo>
                <a:lnTo>
                  <a:pt x="1038479" y="552569"/>
                </a:lnTo>
                <a:lnTo>
                  <a:pt x="1033217" y="550815"/>
                </a:lnTo>
                <a:close/>
                <a:moveTo>
                  <a:pt x="1147239" y="498189"/>
                </a:moveTo>
                <a:cubicBezTo>
                  <a:pt x="1146398" y="498262"/>
                  <a:pt x="1145887" y="498554"/>
                  <a:pt x="1145704" y="499066"/>
                </a:cubicBezTo>
                <a:cubicBezTo>
                  <a:pt x="1145521" y="499578"/>
                  <a:pt x="1145448" y="499870"/>
                  <a:pt x="1145485" y="499943"/>
                </a:cubicBezTo>
                <a:cubicBezTo>
                  <a:pt x="1145448" y="502465"/>
                  <a:pt x="1145960" y="504000"/>
                  <a:pt x="1147020" y="504548"/>
                </a:cubicBezTo>
                <a:cubicBezTo>
                  <a:pt x="1148080" y="505096"/>
                  <a:pt x="1149907" y="505315"/>
                  <a:pt x="1152502" y="505206"/>
                </a:cubicBezTo>
                <a:cubicBezTo>
                  <a:pt x="1152502" y="503378"/>
                  <a:pt x="1152063" y="501770"/>
                  <a:pt x="1151186" y="500382"/>
                </a:cubicBezTo>
                <a:cubicBezTo>
                  <a:pt x="1150309" y="498993"/>
                  <a:pt x="1148993" y="498262"/>
                  <a:pt x="1147239" y="498189"/>
                </a:cubicBezTo>
                <a:close/>
                <a:moveTo>
                  <a:pt x="1092859" y="452580"/>
                </a:moveTo>
                <a:lnTo>
                  <a:pt x="1087597" y="454334"/>
                </a:lnTo>
                <a:lnTo>
                  <a:pt x="1085842" y="471876"/>
                </a:lnTo>
                <a:cubicBezTo>
                  <a:pt x="1081640" y="470414"/>
                  <a:pt x="1079082" y="471145"/>
                  <a:pt x="1078168" y="474069"/>
                </a:cubicBezTo>
                <a:cubicBezTo>
                  <a:pt x="1077254" y="476993"/>
                  <a:pt x="1076889" y="480355"/>
                  <a:pt x="1077072" y="484155"/>
                </a:cubicBezTo>
                <a:lnTo>
                  <a:pt x="1077072" y="491172"/>
                </a:lnTo>
                <a:cubicBezTo>
                  <a:pt x="1072101" y="492451"/>
                  <a:pt x="1068447" y="494717"/>
                  <a:pt x="1066108" y="497970"/>
                </a:cubicBezTo>
                <a:cubicBezTo>
                  <a:pt x="1063769" y="501222"/>
                  <a:pt x="1060991" y="503049"/>
                  <a:pt x="1057775" y="503452"/>
                </a:cubicBezTo>
                <a:lnTo>
                  <a:pt x="1056021" y="503452"/>
                </a:lnTo>
                <a:cubicBezTo>
                  <a:pt x="1054888" y="508275"/>
                  <a:pt x="1053207" y="512222"/>
                  <a:pt x="1050978" y="515292"/>
                </a:cubicBezTo>
                <a:cubicBezTo>
                  <a:pt x="1048749" y="518362"/>
                  <a:pt x="1047506" y="523186"/>
                  <a:pt x="1047250" y="529764"/>
                </a:cubicBezTo>
                <a:lnTo>
                  <a:pt x="1056021" y="531518"/>
                </a:lnTo>
                <a:cubicBezTo>
                  <a:pt x="1062161" y="529106"/>
                  <a:pt x="1069616" y="517704"/>
                  <a:pt x="1078387" y="497312"/>
                </a:cubicBezTo>
                <a:cubicBezTo>
                  <a:pt x="1087158" y="476919"/>
                  <a:pt x="1091982" y="462009"/>
                  <a:pt x="1092859" y="452580"/>
                </a:cubicBezTo>
                <a:close/>
                <a:moveTo>
                  <a:pt x="1341954" y="440301"/>
                </a:moveTo>
                <a:cubicBezTo>
                  <a:pt x="1340309" y="445417"/>
                  <a:pt x="1332635" y="448779"/>
                  <a:pt x="1318930" y="450387"/>
                </a:cubicBezTo>
                <a:cubicBezTo>
                  <a:pt x="1305225" y="451995"/>
                  <a:pt x="1295358" y="452726"/>
                  <a:pt x="1289328" y="452580"/>
                </a:cubicBezTo>
                <a:cubicBezTo>
                  <a:pt x="1282129" y="453859"/>
                  <a:pt x="1274600" y="456125"/>
                  <a:pt x="1266743" y="459378"/>
                </a:cubicBezTo>
                <a:cubicBezTo>
                  <a:pt x="1258886" y="462630"/>
                  <a:pt x="1251796" y="464457"/>
                  <a:pt x="1245474" y="464859"/>
                </a:cubicBezTo>
                <a:cubicBezTo>
                  <a:pt x="1243866" y="471657"/>
                  <a:pt x="1236995" y="475165"/>
                  <a:pt x="1224862" y="475384"/>
                </a:cubicBezTo>
                <a:cubicBezTo>
                  <a:pt x="1212729" y="475604"/>
                  <a:pt x="1204981" y="479112"/>
                  <a:pt x="1201619" y="485910"/>
                </a:cubicBezTo>
                <a:cubicBezTo>
                  <a:pt x="1209842" y="485398"/>
                  <a:pt x="1221025" y="484667"/>
                  <a:pt x="1235168" y="483717"/>
                </a:cubicBezTo>
                <a:cubicBezTo>
                  <a:pt x="1249311" y="482767"/>
                  <a:pt x="1259178" y="479405"/>
                  <a:pt x="1264770" y="473630"/>
                </a:cubicBezTo>
                <a:cubicBezTo>
                  <a:pt x="1268497" y="473703"/>
                  <a:pt x="1272444" y="473119"/>
                  <a:pt x="1276610" y="471876"/>
                </a:cubicBezTo>
                <a:cubicBezTo>
                  <a:pt x="1280777" y="470634"/>
                  <a:pt x="1283846" y="468295"/>
                  <a:pt x="1285820" y="464859"/>
                </a:cubicBezTo>
                <a:cubicBezTo>
                  <a:pt x="1290132" y="464567"/>
                  <a:pt x="1294225" y="463398"/>
                  <a:pt x="1298099" y="461351"/>
                </a:cubicBezTo>
                <a:cubicBezTo>
                  <a:pt x="1301973" y="459304"/>
                  <a:pt x="1306066" y="458135"/>
                  <a:pt x="1310378" y="457843"/>
                </a:cubicBezTo>
                <a:lnTo>
                  <a:pt x="1327920" y="459597"/>
                </a:lnTo>
                <a:lnTo>
                  <a:pt x="1333183" y="452580"/>
                </a:lnTo>
                <a:lnTo>
                  <a:pt x="1377038" y="440301"/>
                </a:lnTo>
                <a:close/>
                <a:moveTo>
                  <a:pt x="1217407" y="356100"/>
                </a:moveTo>
                <a:lnTo>
                  <a:pt x="1212144" y="357854"/>
                </a:lnTo>
                <a:cubicBezTo>
                  <a:pt x="1212144" y="359681"/>
                  <a:pt x="1212583" y="361289"/>
                  <a:pt x="1213460" y="362678"/>
                </a:cubicBezTo>
                <a:cubicBezTo>
                  <a:pt x="1214337" y="364067"/>
                  <a:pt x="1215652" y="364798"/>
                  <a:pt x="1217407" y="364871"/>
                </a:cubicBezTo>
                <a:cubicBezTo>
                  <a:pt x="1218247" y="364688"/>
                  <a:pt x="1218759" y="363738"/>
                  <a:pt x="1218941" y="362020"/>
                </a:cubicBezTo>
                <a:cubicBezTo>
                  <a:pt x="1219124" y="360302"/>
                  <a:pt x="1219197" y="358914"/>
                  <a:pt x="1219161" y="357854"/>
                </a:cubicBezTo>
                <a:cubicBezTo>
                  <a:pt x="1219197" y="357781"/>
                  <a:pt x="1219124" y="357489"/>
                  <a:pt x="1218941" y="356977"/>
                </a:cubicBezTo>
                <a:cubicBezTo>
                  <a:pt x="1218759" y="356465"/>
                  <a:pt x="1218247" y="356173"/>
                  <a:pt x="1217407" y="356100"/>
                </a:cubicBezTo>
                <a:close/>
                <a:moveTo>
                  <a:pt x="1422646" y="306982"/>
                </a:moveTo>
                <a:lnTo>
                  <a:pt x="1419138" y="308737"/>
                </a:lnTo>
                <a:lnTo>
                  <a:pt x="1419138" y="310491"/>
                </a:lnTo>
                <a:cubicBezTo>
                  <a:pt x="1419065" y="311478"/>
                  <a:pt x="1419211" y="312574"/>
                  <a:pt x="1419577" y="313780"/>
                </a:cubicBezTo>
                <a:cubicBezTo>
                  <a:pt x="1419942" y="314986"/>
                  <a:pt x="1420965" y="315644"/>
                  <a:pt x="1422646" y="315753"/>
                </a:cubicBezTo>
                <a:cubicBezTo>
                  <a:pt x="1423560" y="315644"/>
                  <a:pt x="1424364" y="314986"/>
                  <a:pt x="1425058" y="313780"/>
                </a:cubicBezTo>
                <a:cubicBezTo>
                  <a:pt x="1425753" y="312574"/>
                  <a:pt x="1426118" y="311478"/>
                  <a:pt x="1426155" y="310491"/>
                </a:cubicBezTo>
                <a:cubicBezTo>
                  <a:pt x="1425862" y="308444"/>
                  <a:pt x="1424693" y="307275"/>
                  <a:pt x="1422646" y="306982"/>
                </a:cubicBezTo>
                <a:close/>
                <a:moveTo>
                  <a:pt x="1455976" y="298212"/>
                </a:moveTo>
                <a:cubicBezTo>
                  <a:pt x="1457365" y="300879"/>
                  <a:pt x="1456780" y="302999"/>
                  <a:pt x="1454222" y="304570"/>
                </a:cubicBezTo>
                <a:cubicBezTo>
                  <a:pt x="1451664" y="306142"/>
                  <a:pt x="1449325" y="306946"/>
                  <a:pt x="1447205" y="306982"/>
                </a:cubicBezTo>
                <a:cubicBezTo>
                  <a:pt x="1445159" y="308737"/>
                  <a:pt x="1443989" y="310491"/>
                  <a:pt x="1443697" y="312245"/>
                </a:cubicBezTo>
                <a:cubicBezTo>
                  <a:pt x="1444720" y="313926"/>
                  <a:pt x="1449252" y="314949"/>
                  <a:pt x="1457292" y="315315"/>
                </a:cubicBezTo>
                <a:cubicBezTo>
                  <a:pt x="1465332" y="315680"/>
                  <a:pt x="1470740" y="315827"/>
                  <a:pt x="1473518" y="315753"/>
                </a:cubicBezTo>
                <a:cubicBezTo>
                  <a:pt x="1473591" y="315790"/>
                  <a:pt x="1473883" y="315717"/>
                  <a:pt x="1474395" y="315534"/>
                </a:cubicBezTo>
                <a:cubicBezTo>
                  <a:pt x="1474907" y="315351"/>
                  <a:pt x="1475199" y="314840"/>
                  <a:pt x="1475272" y="313999"/>
                </a:cubicBezTo>
                <a:cubicBezTo>
                  <a:pt x="1474687" y="311916"/>
                  <a:pt x="1471910" y="309066"/>
                  <a:pt x="1466940" y="305448"/>
                </a:cubicBezTo>
                <a:cubicBezTo>
                  <a:pt x="1461969" y="301830"/>
                  <a:pt x="1458315" y="299418"/>
                  <a:pt x="1455976" y="298212"/>
                </a:cubicBezTo>
                <a:close/>
                <a:moveTo>
                  <a:pt x="1098122" y="184189"/>
                </a:moveTo>
                <a:cubicBezTo>
                  <a:pt x="1098122" y="187698"/>
                  <a:pt x="1099876" y="189452"/>
                  <a:pt x="1103384" y="189452"/>
                </a:cubicBezTo>
                <a:cubicBezTo>
                  <a:pt x="1105065" y="189488"/>
                  <a:pt x="1106527" y="189415"/>
                  <a:pt x="1107770" y="189233"/>
                </a:cubicBezTo>
                <a:cubicBezTo>
                  <a:pt x="1109012" y="189050"/>
                  <a:pt x="1110474" y="188538"/>
                  <a:pt x="1112155" y="187698"/>
                </a:cubicBezTo>
                <a:cubicBezTo>
                  <a:pt x="1111973" y="186017"/>
                  <a:pt x="1111022" y="184993"/>
                  <a:pt x="1109305" y="184628"/>
                </a:cubicBezTo>
                <a:cubicBezTo>
                  <a:pt x="1107587" y="184263"/>
                  <a:pt x="1106198" y="184116"/>
                  <a:pt x="1105139" y="184189"/>
                </a:cubicBezTo>
                <a:close/>
                <a:moveTo>
                  <a:pt x="1322658" y="178927"/>
                </a:moveTo>
                <a:lnTo>
                  <a:pt x="1334937" y="185944"/>
                </a:lnTo>
                <a:cubicBezTo>
                  <a:pt x="1345755" y="185944"/>
                  <a:pt x="1355695" y="184189"/>
                  <a:pt x="1364758" y="180681"/>
                </a:cubicBezTo>
                <a:close/>
                <a:moveTo>
                  <a:pt x="1399842" y="173664"/>
                </a:moveTo>
                <a:cubicBezTo>
                  <a:pt x="1399769" y="174797"/>
                  <a:pt x="1399915" y="176478"/>
                  <a:pt x="1400281" y="178708"/>
                </a:cubicBezTo>
                <a:cubicBezTo>
                  <a:pt x="1400646" y="180937"/>
                  <a:pt x="1401669" y="182179"/>
                  <a:pt x="1403350" y="182435"/>
                </a:cubicBezTo>
                <a:cubicBezTo>
                  <a:pt x="1404191" y="182289"/>
                  <a:pt x="1404703" y="181704"/>
                  <a:pt x="1404885" y="180681"/>
                </a:cubicBezTo>
                <a:cubicBezTo>
                  <a:pt x="1405068" y="179658"/>
                  <a:pt x="1405141" y="179073"/>
                  <a:pt x="1405105" y="178927"/>
                </a:cubicBezTo>
                <a:close/>
                <a:moveTo>
                  <a:pt x="1198110" y="171910"/>
                </a:moveTo>
                <a:lnTo>
                  <a:pt x="1206881" y="178927"/>
                </a:lnTo>
                <a:cubicBezTo>
                  <a:pt x="1209622" y="178963"/>
                  <a:pt x="1212034" y="178452"/>
                  <a:pt x="1214117" y="177392"/>
                </a:cubicBezTo>
                <a:cubicBezTo>
                  <a:pt x="1216201" y="176332"/>
                  <a:pt x="1217297" y="174505"/>
                  <a:pt x="1217407" y="171910"/>
                </a:cubicBezTo>
                <a:close/>
                <a:moveTo>
                  <a:pt x="1701562" y="157877"/>
                </a:moveTo>
                <a:cubicBezTo>
                  <a:pt x="1700722" y="157986"/>
                  <a:pt x="1700210" y="158644"/>
                  <a:pt x="1700027" y="159850"/>
                </a:cubicBezTo>
                <a:cubicBezTo>
                  <a:pt x="1699845" y="161056"/>
                  <a:pt x="1699772" y="162152"/>
                  <a:pt x="1699808" y="163139"/>
                </a:cubicBezTo>
                <a:cubicBezTo>
                  <a:pt x="1696227" y="163176"/>
                  <a:pt x="1692865" y="163980"/>
                  <a:pt x="1689722" y="165551"/>
                </a:cubicBezTo>
                <a:cubicBezTo>
                  <a:pt x="1686579" y="167123"/>
                  <a:pt x="1684094" y="169242"/>
                  <a:pt x="1682266" y="171910"/>
                </a:cubicBezTo>
                <a:lnTo>
                  <a:pt x="1687529" y="177173"/>
                </a:lnTo>
                <a:lnTo>
                  <a:pt x="1692791" y="170156"/>
                </a:lnTo>
                <a:lnTo>
                  <a:pt x="1705071" y="163139"/>
                </a:lnTo>
                <a:cubicBezTo>
                  <a:pt x="1705144" y="162152"/>
                  <a:pt x="1704998" y="161056"/>
                  <a:pt x="1704632" y="159850"/>
                </a:cubicBezTo>
                <a:cubicBezTo>
                  <a:pt x="1704267" y="158644"/>
                  <a:pt x="1703243" y="157986"/>
                  <a:pt x="1701562" y="157877"/>
                </a:cubicBezTo>
                <a:close/>
                <a:moveTo>
                  <a:pt x="1547194" y="142089"/>
                </a:moveTo>
                <a:lnTo>
                  <a:pt x="1540177" y="147351"/>
                </a:lnTo>
                <a:lnTo>
                  <a:pt x="1526144" y="147351"/>
                </a:lnTo>
                <a:lnTo>
                  <a:pt x="1517373" y="154368"/>
                </a:lnTo>
                <a:cubicBezTo>
                  <a:pt x="1516167" y="154295"/>
                  <a:pt x="1514193" y="154441"/>
                  <a:pt x="1511452" y="154807"/>
                </a:cubicBezTo>
                <a:cubicBezTo>
                  <a:pt x="1508711" y="155172"/>
                  <a:pt x="1507176" y="156196"/>
                  <a:pt x="1506847" y="157877"/>
                </a:cubicBezTo>
                <a:cubicBezTo>
                  <a:pt x="1507249" y="159558"/>
                  <a:pt x="1509077" y="160581"/>
                  <a:pt x="1512329" y="160946"/>
                </a:cubicBezTo>
                <a:cubicBezTo>
                  <a:pt x="1515582" y="161312"/>
                  <a:pt x="1517848" y="161458"/>
                  <a:pt x="1519127" y="161385"/>
                </a:cubicBezTo>
                <a:cubicBezTo>
                  <a:pt x="1520333" y="157146"/>
                  <a:pt x="1523183" y="154661"/>
                  <a:pt x="1527678" y="153930"/>
                </a:cubicBezTo>
                <a:cubicBezTo>
                  <a:pt x="1532174" y="153199"/>
                  <a:pt x="1536340" y="153345"/>
                  <a:pt x="1540177" y="154368"/>
                </a:cubicBezTo>
                <a:cubicBezTo>
                  <a:pt x="1540469" y="149800"/>
                  <a:pt x="1541639" y="147534"/>
                  <a:pt x="1543685" y="147571"/>
                </a:cubicBezTo>
                <a:cubicBezTo>
                  <a:pt x="1545732" y="147607"/>
                  <a:pt x="1546901" y="145780"/>
                  <a:pt x="1547194" y="142089"/>
                </a:cubicBezTo>
                <a:close/>
                <a:moveTo>
                  <a:pt x="1327920" y="142089"/>
                </a:moveTo>
                <a:cubicBezTo>
                  <a:pt x="1325947" y="142016"/>
                  <a:pt x="1323754" y="142162"/>
                  <a:pt x="1321342" y="142527"/>
                </a:cubicBezTo>
                <a:cubicBezTo>
                  <a:pt x="1318930" y="142893"/>
                  <a:pt x="1317614" y="143916"/>
                  <a:pt x="1317395" y="145597"/>
                </a:cubicBezTo>
                <a:lnTo>
                  <a:pt x="1289328" y="157877"/>
                </a:lnTo>
                <a:cubicBezTo>
                  <a:pt x="1283846" y="156561"/>
                  <a:pt x="1279022" y="154368"/>
                  <a:pt x="1274856" y="151298"/>
                </a:cubicBezTo>
                <a:cubicBezTo>
                  <a:pt x="1270690" y="148229"/>
                  <a:pt x="1268497" y="152175"/>
                  <a:pt x="1268278" y="163139"/>
                </a:cubicBezTo>
                <a:cubicBezTo>
                  <a:pt x="1261407" y="162043"/>
                  <a:pt x="1254975" y="160727"/>
                  <a:pt x="1248982" y="159192"/>
                </a:cubicBezTo>
                <a:cubicBezTo>
                  <a:pt x="1242988" y="157657"/>
                  <a:pt x="1236556" y="157219"/>
                  <a:pt x="1229686" y="157877"/>
                </a:cubicBezTo>
                <a:lnTo>
                  <a:pt x="1233194" y="163139"/>
                </a:lnTo>
                <a:cubicBezTo>
                  <a:pt x="1232902" y="168694"/>
                  <a:pt x="1235241" y="171618"/>
                  <a:pt x="1240211" y="171910"/>
                </a:cubicBezTo>
                <a:lnTo>
                  <a:pt x="1248982" y="170156"/>
                </a:lnTo>
                <a:cubicBezTo>
                  <a:pt x="1253404" y="170960"/>
                  <a:pt x="1257716" y="170668"/>
                  <a:pt x="1261919" y="169279"/>
                </a:cubicBezTo>
                <a:cubicBezTo>
                  <a:pt x="1266122" y="167890"/>
                  <a:pt x="1269996" y="165843"/>
                  <a:pt x="1273541" y="163139"/>
                </a:cubicBezTo>
                <a:cubicBezTo>
                  <a:pt x="1283993" y="162920"/>
                  <a:pt x="1293787" y="162043"/>
                  <a:pt x="1302923" y="160508"/>
                </a:cubicBezTo>
                <a:cubicBezTo>
                  <a:pt x="1312060" y="158973"/>
                  <a:pt x="1320977" y="158096"/>
                  <a:pt x="1329675" y="157877"/>
                </a:cubicBezTo>
                <a:cubicBezTo>
                  <a:pt x="1335960" y="158059"/>
                  <a:pt x="1342246" y="158132"/>
                  <a:pt x="1348532" y="158096"/>
                </a:cubicBezTo>
                <a:cubicBezTo>
                  <a:pt x="1354818" y="158059"/>
                  <a:pt x="1360227" y="156817"/>
                  <a:pt x="1364758" y="154368"/>
                </a:cubicBezTo>
                <a:cubicBezTo>
                  <a:pt x="1363552" y="150787"/>
                  <a:pt x="1358070" y="147863"/>
                  <a:pt x="1348313" y="145597"/>
                </a:cubicBezTo>
                <a:cubicBezTo>
                  <a:pt x="1338555" y="143331"/>
                  <a:pt x="1331758" y="142162"/>
                  <a:pt x="1327920" y="142089"/>
                </a:cubicBezTo>
                <a:close/>
                <a:moveTo>
                  <a:pt x="1247228" y="142089"/>
                </a:moveTo>
                <a:cubicBezTo>
                  <a:pt x="1247301" y="143916"/>
                  <a:pt x="1248032" y="145524"/>
                  <a:pt x="1249420" y="146913"/>
                </a:cubicBezTo>
                <a:cubicBezTo>
                  <a:pt x="1250809" y="148302"/>
                  <a:pt x="1252417" y="149032"/>
                  <a:pt x="1254244" y="149106"/>
                </a:cubicBezTo>
                <a:cubicBezTo>
                  <a:pt x="1255706" y="149398"/>
                  <a:pt x="1256291" y="148813"/>
                  <a:pt x="1255999" y="147351"/>
                </a:cubicBezTo>
                <a:cubicBezTo>
                  <a:pt x="1255852" y="145597"/>
                  <a:pt x="1254829" y="144282"/>
                  <a:pt x="1252929" y="143404"/>
                </a:cubicBezTo>
                <a:cubicBezTo>
                  <a:pt x="1251028" y="142527"/>
                  <a:pt x="1249128" y="142089"/>
                  <a:pt x="1247228" y="142089"/>
                </a:cubicBezTo>
                <a:close/>
                <a:moveTo>
                  <a:pt x="1850668" y="129809"/>
                </a:moveTo>
                <a:cubicBezTo>
                  <a:pt x="1854323" y="129809"/>
                  <a:pt x="1857977" y="130687"/>
                  <a:pt x="1861632" y="132441"/>
                </a:cubicBezTo>
                <a:cubicBezTo>
                  <a:pt x="1865287" y="134195"/>
                  <a:pt x="1868064" y="136826"/>
                  <a:pt x="1869964" y="140335"/>
                </a:cubicBezTo>
                <a:lnTo>
                  <a:pt x="1864702" y="145597"/>
                </a:lnTo>
                <a:lnTo>
                  <a:pt x="1843652" y="143843"/>
                </a:lnTo>
                <a:close/>
                <a:moveTo>
                  <a:pt x="1975216" y="78938"/>
                </a:moveTo>
                <a:lnTo>
                  <a:pt x="1996266" y="78938"/>
                </a:lnTo>
                <a:cubicBezTo>
                  <a:pt x="1998313" y="78938"/>
                  <a:pt x="2000798" y="79377"/>
                  <a:pt x="2003721" y="80254"/>
                </a:cubicBezTo>
                <a:cubicBezTo>
                  <a:pt x="2006645" y="81131"/>
                  <a:pt x="2008253" y="82447"/>
                  <a:pt x="2008545" y="84201"/>
                </a:cubicBezTo>
                <a:cubicBezTo>
                  <a:pt x="2008143" y="85041"/>
                  <a:pt x="2006316" y="85553"/>
                  <a:pt x="2003063" y="85736"/>
                </a:cubicBezTo>
                <a:cubicBezTo>
                  <a:pt x="1999811" y="85918"/>
                  <a:pt x="1997545" y="85991"/>
                  <a:pt x="1996266" y="85955"/>
                </a:cubicBezTo>
                <a:cubicBezTo>
                  <a:pt x="1988189" y="86540"/>
                  <a:pt x="1982415" y="88879"/>
                  <a:pt x="1978943" y="92972"/>
                </a:cubicBezTo>
                <a:cubicBezTo>
                  <a:pt x="1975471" y="97065"/>
                  <a:pt x="1970136" y="99404"/>
                  <a:pt x="1962936" y="99988"/>
                </a:cubicBezTo>
                <a:lnTo>
                  <a:pt x="1959428" y="99988"/>
                </a:lnTo>
                <a:cubicBezTo>
                  <a:pt x="1959501" y="98929"/>
                  <a:pt x="1959355" y="97540"/>
                  <a:pt x="1958989" y="95822"/>
                </a:cubicBezTo>
                <a:cubicBezTo>
                  <a:pt x="1958624" y="94105"/>
                  <a:pt x="1957601" y="93154"/>
                  <a:pt x="1955920" y="92972"/>
                </a:cubicBezTo>
                <a:cubicBezTo>
                  <a:pt x="1954969" y="93154"/>
                  <a:pt x="1953800" y="94105"/>
                  <a:pt x="1952411" y="95822"/>
                </a:cubicBezTo>
                <a:cubicBezTo>
                  <a:pt x="1951023" y="97540"/>
                  <a:pt x="1949853" y="98929"/>
                  <a:pt x="1948903" y="99988"/>
                </a:cubicBezTo>
                <a:lnTo>
                  <a:pt x="1931361" y="96480"/>
                </a:lnTo>
                <a:cubicBezTo>
                  <a:pt x="1933736" y="90486"/>
                  <a:pt x="1940826" y="87563"/>
                  <a:pt x="1952631" y="87709"/>
                </a:cubicBezTo>
                <a:cubicBezTo>
                  <a:pt x="1964435" y="87855"/>
                  <a:pt x="1971963" y="84932"/>
                  <a:pt x="1975216" y="78938"/>
                </a:cubicBezTo>
                <a:close/>
                <a:moveTo>
                  <a:pt x="2210277" y="0"/>
                </a:moveTo>
                <a:lnTo>
                  <a:pt x="2219048" y="10525"/>
                </a:lnTo>
                <a:cubicBezTo>
                  <a:pt x="2213639" y="11000"/>
                  <a:pt x="2209107" y="11804"/>
                  <a:pt x="2205453" y="12937"/>
                </a:cubicBezTo>
                <a:cubicBezTo>
                  <a:pt x="2201798" y="14070"/>
                  <a:pt x="2199898" y="17944"/>
                  <a:pt x="2199752" y="24558"/>
                </a:cubicBezTo>
                <a:lnTo>
                  <a:pt x="2199752" y="26312"/>
                </a:lnTo>
                <a:cubicBezTo>
                  <a:pt x="2190725" y="26751"/>
                  <a:pt x="2181150" y="28505"/>
                  <a:pt x="2171027" y="31575"/>
                </a:cubicBezTo>
                <a:cubicBezTo>
                  <a:pt x="2160904" y="34645"/>
                  <a:pt x="2151767" y="36399"/>
                  <a:pt x="2143618" y="36838"/>
                </a:cubicBezTo>
                <a:cubicBezTo>
                  <a:pt x="2135687" y="36911"/>
                  <a:pt x="2127867" y="37642"/>
                  <a:pt x="2120155" y="39030"/>
                </a:cubicBezTo>
                <a:cubicBezTo>
                  <a:pt x="2112444" y="40419"/>
                  <a:pt x="2105062" y="42027"/>
                  <a:pt x="2098009" y="43854"/>
                </a:cubicBezTo>
                <a:cubicBezTo>
                  <a:pt x="2096547" y="48898"/>
                  <a:pt x="2092454" y="51967"/>
                  <a:pt x="2085730" y="53064"/>
                </a:cubicBezTo>
                <a:cubicBezTo>
                  <a:pt x="2079005" y="54160"/>
                  <a:pt x="2073158" y="54599"/>
                  <a:pt x="2068188" y="54379"/>
                </a:cubicBezTo>
                <a:lnTo>
                  <a:pt x="2054154" y="54379"/>
                </a:lnTo>
                <a:lnTo>
                  <a:pt x="2015562" y="64905"/>
                </a:lnTo>
                <a:cubicBezTo>
                  <a:pt x="2010007" y="69838"/>
                  <a:pt x="2000505" y="72689"/>
                  <a:pt x="1987057" y="73456"/>
                </a:cubicBezTo>
                <a:cubicBezTo>
                  <a:pt x="1973608" y="74224"/>
                  <a:pt x="1963229" y="74882"/>
                  <a:pt x="1955920" y="75430"/>
                </a:cubicBezTo>
                <a:cubicBezTo>
                  <a:pt x="1954896" y="77951"/>
                  <a:pt x="1952996" y="79486"/>
                  <a:pt x="1950218" y="80034"/>
                </a:cubicBezTo>
                <a:cubicBezTo>
                  <a:pt x="1947441" y="80583"/>
                  <a:pt x="1944664" y="80802"/>
                  <a:pt x="1941886" y="80692"/>
                </a:cubicBezTo>
                <a:lnTo>
                  <a:pt x="1934869" y="80692"/>
                </a:lnTo>
                <a:cubicBezTo>
                  <a:pt x="1932348" y="81314"/>
                  <a:pt x="1925112" y="84456"/>
                  <a:pt x="1913161" y="90121"/>
                </a:cubicBezTo>
                <a:cubicBezTo>
                  <a:pt x="1901211" y="95786"/>
                  <a:pt x="1894413" y="100244"/>
                  <a:pt x="1892769" y="103497"/>
                </a:cubicBezTo>
                <a:cubicBezTo>
                  <a:pt x="1893025" y="105178"/>
                  <a:pt x="1894267" y="106201"/>
                  <a:pt x="1896496" y="106567"/>
                </a:cubicBezTo>
                <a:cubicBezTo>
                  <a:pt x="1898726" y="106932"/>
                  <a:pt x="1900407" y="107078"/>
                  <a:pt x="1901540" y="107005"/>
                </a:cubicBezTo>
                <a:cubicBezTo>
                  <a:pt x="1902453" y="106895"/>
                  <a:pt x="1903258" y="106676"/>
                  <a:pt x="1903952" y="106347"/>
                </a:cubicBezTo>
                <a:cubicBezTo>
                  <a:pt x="1904646" y="106018"/>
                  <a:pt x="1905012" y="106238"/>
                  <a:pt x="1905048" y="107005"/>
                </a:cubicBezTo>
                <a:lnTo>
                  <a:pt x="1899786" y="108759"/>
                </a:lnTo>
                <a:cubicBezTo>
                  <a:pt x="1897154" y="109746"/>
                  <a:pt x="1894523" y="110842"/>
                  <a:pt x="1891892" y="112048"/>
                </a:cubicBezTo>
                <a:cubicBezTo>
                  <a:pt x="1889260" y="113254"/>
                  <a:pt x="1886629" y="113912"/>
                  <a:pt x="1883998" y="114022"/>
                </a:cubicBezTo>
                <a:cubicBezTo>
                  <a:pt x="1880343" y="114022"/>
                  <a:pt x="1876689" y="113145"/>
                  <a:pt x="1873034" y="111391"/>
                </a:cubicBezTo>
                <a:cubicBezTo>
                  <a:pt x="1869380" y="109636"/>
                  <a:pt x="1866602" y="107005"/>
                  <a:pt x="1864702" y="103497"/>
                </a:cubicBezTo>
                <a:cubicBezTo>
                  <a:pt x="1857649" y="103606"/>
                  <a:pt x="1850705" y="104703"/>
                  <a:pt x="1843871" y="106786"/>
                </a:cubicBezTo>
                <a:cubicBezTo>
                  <a:pt x="1837037" y="108869"/>
                  <a:pt x="1830532" y="111281"/>
                  <a:pt x="1824356" y="114022"/>
                </a:cubicBezTo>
                <a:cubicBezTo>
                  <a:pt x="1824209" y="116544"/>
                  <a:pt x="1823186" y="118078"/>
                  <a:pt x="1821286" y="118627"/>
                </a:cubicBezTo>
                <a:cubicBezTo>
                  <a:pt x="1819385" y="119175"/>
                  <a:pt x="1817485" y="119394"/>
                  <a:pt x="1815585" y="119284"/>
                </a:cubicBezTo>
                <a:cubicBezTo>
                  <a:pt x="1811857" y="118955"/>
                  <a:pt x="1807910" y="118736"/>
                  <a:pt x="1803744" y="118627"/>
                </a:cubicBezTo>
                <a:cubicBezTo>
                  <a:pt x="1799578" y="118517"/>
                  <a:pt x="1796508" y="120490"/>
                  <a:pt x="1794534" y="124547"/>
                </a:cubicBezTo>
                <a:lnTo>
                  <a:pt x="1773484" y="136826"/>
                </a:lnTo>
                <a:cubicBezTo>
                  <a:pt x="1768148" y="139348"/>
                  <a:pt x="1762594" y="141321"/>
                  <a:pt x="1756819" y="142747"/>
                </a:cubicBezTo>
                <a:cubicBezTo>
                  <a:pt x="1751045" y="144172"/>
                  <a:pt x="1745490" y="145707"/>
                  <a:pt x="1740154" y="147351"/>
                </a:cubicBezTo>
                <a:cubicBezTo>
                  <a:pt x="1737596" y="148265"/>
                  <a:pt x="1733065" y="149508"/>
                  <a:pt x="1726560" y="151079"/>
                </a:cubicBezTo>
                <a:cubicBezTo>
                  <a:pt x="1720054" y="152651"/>
                  <a:pt x="1716400" y="154332"/>
                  <a:pt x="1715596" y="156122"/>
                </a:cubicBezTo>
                <a:cubicBezTo>
                  <a:pt x="1715998" y="156963"/>
                  <a:pt x="1717825" y="157474"/>
                  <a:pt x="1721078" y="157657"/>
                </a:cubicBezTo>
                <a:cubicBezTo>
                  <a:pt x="1724330" y="157840"/>
                  <a:pt x="1726596" y="157913"/>
                  <a:pt x="1727875" y="157877"/>
                </a:cubicBezTo>
                <a:lnTo>
                  <a:pt x="1738400" y="166647"/>
                </a:lnTo>
                <a:lnTo>
                  <a:pt x="1762959" y="166647"/>
                </a:lnTo>
                <a:cubicBezTo>
                  <a:pt x="1763982" y="164455"/>
                  <a:pt x="1765883" y="161385"/>
                  <a:pt x="1768660" y="157438"/>
                </a:cubicBezTo>
                <a:cubicBezTo>
                  <a:pt x="1771438" y="153491"/>
                  <a:pt x="1774215" y="151298"/>
                  <a:pt x="1776992" y="150860"/>
                </a:cubicBezTo>
                <a:lnTo>
                  <a:pt x="1776992" y="157877"/>
                </a:lnTo>
                <a:lnTo>
                  <a:pt x="1780501" y="159631"/>
                </a:lnTo>
                <a:cubicBezTo>
                  <a:pt x="1782328" y="159631"/>
                  <a:pt x="1783936" y="159192"/>
                  <a:pt x="1785325" y="158315"/>
                </a:cubicBezTo>
                <a:cubicBezTo>
                  <a:pt x="1786714" y="157438"/>
                  <a:pt x="1787444" y="156122"/>
                  <a:pt x="1787518" y="154368"/>
                </a:cubicBezTo>
                <a:lnTo>
                  <a:pt x="1813830" y="152614"/>
                </a:lnTo>
                <a:lnTo>
                  <a:pt x="1824356" y="145597"/>
                </a:lnTo>
                <a:lnTo>
                  <a:pt x="1843652" y="143843"/>
                </a:lnTo>
                <a:lnTo>
                  <a:pt x="1833127" y="157877"/>
                </a:lnTo>
                <a:cubicBezTo>
                  <a:pt x="1830349" y="157877"/>
                  <a:pt x="1827571" y="158754"/>
                  <a:pt x="1824794" y="160508"/>
                </a:cubicBezTo>
                <a:cubicBezTo>
                  <a:pt x="1822017" y="162262"/>
                  <a:pt x="1820116" y="164893"/>
                  <a:pt x="1819093" y="168402"/>
                </a:cubicBezTo>
                <a:cubicBezTo>
                  <a:pt x="1817887" y="168328"/>
                  <a:pt x="1815913" y="168475"/>
                  <a:pt x="1813173" y="168840"/>
                </a:cubicBezTo>
                <a:cubicBezTo>
                  <a:pt x="1810432" y="169206"/>
                  <a:pt x="1808897" y="170229"/>
                  <a:pt x="1808568" y="171910"/>
                </a:cubicBezTo>
                <a:lnTo>
                  <a:pt x="1808568" y="173664"/>
                </a:lnTo>
                <a:lnTo>
                  <a:pt x="1787518" y="182435"/>
                </a:lnTo>
                <a:cubicBezTo>
                  <a:pt x="1786238" y="182216"/>
                  <a:pt x="1783973" y="181777"/>
                  <a:pt x="1780720" y="181120"/>
                </a:cubicBezTo>
                <a:cubicBezTo>
                  <a:pt x="1777468" y="180462"/>
                  <a:pt x="1775640" y="180900"/>
                  <a:pt x="1775238" y="182435"/>
                </a:cubicBezTo>
                <a:cubicBezTo>
                  <a:pt x="1775311" y="185066"/>
                  <a:pt x="1775604" y="187698"/>
                  <a:pt x="1776115" y="190329"/>
                </a:cubicBezTo>
                <a:cubicBezTo>
                  <a:pt x="1776627" y="192960"/>
                  <a:pt x="1776919" y="195591"/>
                  <a:pt x="1776992" y="198223"/>
                </a:cubicBezTo>
                <a:cubicBezTo>
                  <a:pt x="1774178" y="197309"/>
                  <a:pt x="1771474" y="197382"/>
                  <a:pt x="1768879" y="198442"/>
                </a:cubicBezTo>
                <a:cubicBezTo>
                  <a:pt x="1766285" y="199502"/>
                  <a:pt x="1764896" y="201768"/>
                  <a:pt x="1764713" y="205240"/>
                </a:cubicBezTo>
                <a:lnTo>
                  <a:pt x="1748925" y="222781"/>
                </a:lnTo>
                <a:cubicBezTo>
                  <a:pt x="1741982" y="222233"/>
                  <a:pt x="1735257" y="222891"/>
                  <a:pt x="1728752" y="224755"/>
                </a:cubicBezTo>
                <a:cubicBezTo>
                  <a:pt x="1722247" y="226619"/>
                  <a:pt x="1715523" y="227715"/>
                  <a:pt x="1708579" y="228044"/>
                </a:cubicBezTo>
                <a:lnTo>
                  <a:pt x="1703317" y="228044"/>
                </a:lnTo>
                <a:cubicBezTo>
                  <a:pt x="1698383" y="232539"/>
                  <a:pt x="1692024" y="234951"/>
                  <a:pt x="1684240" y="235280"/>
                </a:cubicBezTo>
                <a:cubicBezTo>
                  <a:pt x="1676456" y="235609"/>
                  <a:pt x="1670535" y="238460"/>
                  <a:pt x="1666479" y="243832"/>
                </a:cubicBezTo>
                <a:cubicBezTo>
                  <a:pt x="1655223" y="243210"/>
                  <a:pt x="1644844" y="243576"/>
                  <a:pt x="1635342" y="244928"/>
                </a:cubicBezTo>
                <a:cubicBezTo>
                  <a:pt x="1625840" y="246280"/>
                  <a:pt x="1616338" y="247084"/>
                  <a:pt x="1606836" y="247340"/>
                </a:cubicBezTo>
                <a:cubicBezTo>
                  <a:pt x="1604863" y="247267"/>
                  <a:pt x="1602670" y="247413"/>
                  <a:pt x="1600258" y="247779"/>
                </a:cubicBezTo>
                <a:cubicBezTo>
                  <a:pt x="1597846" y="248144"/>
                  <a:pt x="1596530" y="249167"/>
                  <a:pt x="1596311" y="250848"/>
                </a:cubicBezTo>
                <a:cubicBezTo>
                  <a:pt x="1596640" y="254430"/>
                  <a:pt x="1598613" y="257354"/>
                  <a:pt x="1602231" y="259619"/>
                </a:cubicBezTo>
                <a:cubicBezTo>
                  <a:pt x="1605850" y="261885"/>
                  <a:pt x="1609139" y="263055"/>
                  <a:pt x="1612099" y="263128"/>
                </a:cubicBezTo>
                <a:cubicBezTo>
                  <a:pt x="1613926" y="263055"/>
                  <a:pt x="1615534" y="262324"/>
                  <a:pt x="1616923" y="260935"/>
                </a:cubicBezTo>
                <a:cubicBezTo>
                  <a:pt x="1618312" y="259546"/>
                  <a:pt x="1619042" y="257938"/>
                  <a:pt x="1619116" y="256111"/>
                </a:cubicBezTo>
                <a:lnTo>
                  <a:pt x="1647183" y="254357"/>
                </a:lnTo>
                <a:cubicBezTo>
                  <a:pt x="1653907" y="254795"/>
                  <a:pt x="1659316" y="255234"/>
                  <a:pt x="1663409" y="255672"/>
                </a:cubicBezTo>
                <a:cubicBezTo>
                  <a:pt x="1667502" y="256111"/>
                  <a:pt x="1672034" y="253918"/>
                  <a:pt x="1677004" y="249094"/>
                </a:cubicBezTo>
                <a:lnTo>
                  <a:pt x="1698054" y="247340"/>
                </a:lnTo>
                <a:lnTo>
                  <a:pt x="1699808" y="266636"/>
                </a:lnTo>
                <a:cubicBezTo>
                  <a:pt x="1692499" y="265174"/>
                  <a:pt x="1687821" y="268098"/>
                  <a:pt x="1685775" y="275407"/>
                </a:cubicBezTo>
                <a:cubicBezTo>
                  <a:pt x="1682047" y="276065"/>
                  <a:pt x="1677662" y="278696"/>
                  <a:pt x="1672618" y="283301"/>
                </a:cubicBezTo>
                <a:cubicBezTo>
                  <a:pt x="1667575" y="287906"/>
                  <a:pt x="1663189" y="290537"/>
                  <a:pt x="1659462" y="291195"/>
                </a:cubicBezTo>
                <a:cubicBezTo>
                  <a:pt x="1647146" y="291633"/>
                  <a:pt x="1634940" y="293388"/>
                  <a:pt x="1622843" y="296457"/>
                </a:cubicBezTo>
                <a:cubicBezTo>
                  <a:pt x="1610747" y="299527"/>
                  <a:pt x="1598979" y="301281"/>
                  <a:pt x="1587540" y="301720"/>
                </a:cubicBezTo>
                <a:lnTo>
                  <a:pt x="1580523" y="301720"/>
                </a:lnTo>
                <a:cubicBezTo>
                  <a:pt x="1580341" y="296786"/>
                  <a:pt x="1579390" y="294813"/>
                  <a:pt x="1577673" y="295800"/>
                </a:cubicBezTo>
                <a:cubicBezTo>
                  <a:pt x="1575955" y="296786"/>
                  <a:pt x="1574566" y="298760"/>
                  <a:pt x="1573507" y="301720"/>
                </a:cubicBezTo>
                <a:cubicBezTo>
                  <a:pt x="1571168" y="301903"/>
                  <a:pt x="1561812" y="303291"/>
                  <a:pt x="1545440" y="305886"/>
                </a:cubicBezTo>
                <a:cubicBezTo>
                  <a:pt x="1529067" y="308481"/>
                  <a:pt x="1519712" y="311185"/>
                  <a:pt x="1517373" y="313999"/>
                </a:cubicBezTo>
                <a:cubicBezTo>
                  <a:pt x="1517446" y="314840"/>
                  <a:pt x="1519054" y="315351"/>
                  <a:pt x="1522197" y="315534"/>
                </a:cubicBezTo>
                <a:cubicBezTo>
                  <a:pt x="1525340" y="315717"/>
                  <a:pt x="1529579" y="315790"/>
                  <a:pt x="1534914" y="315753"/>
                </a:cubicBezTo>
                <a:cubicBezTo>
                  <a:pt x="1559583" y="314949"/>
                  <a:pt x="1584361" y="311733"/>
                  <a:pt x="1609248" y="306105"/>
                </a:cubicBezTo>
                <a:cubicBezTo>
                  <a:pt x="1634136" y="300477"/>
                  <a:pt x="1658475" y="297261"/>
                  <a:pt x="1682266" y="296457"/>
                </a:cubicBezTo>
                <a:cubicBezTo>
                  <a:pt x="1693778" y="295434"/>
                  <a:pt x="1708470" y="295288"/>
                  <a:pt x="1726340" y="296019"/>
                </a:cubicBezTo>
                <a:cubicBezTo>
                  <a:pt x="1744211" y="296750"/>
                  <a:pt x="1754078" y="304497"/>
                  <a:pt x="1755942" y="319262"/>
                </a:cubicBezTo>
                <a:lnTo>
                  <a:pt x="1745417" y="321016"/>
                </a:lnTo>
                <a:lnTo>
                  <a:pt x="1741909" y="335050"/>
                </a:lnTo>
                <a:lnTo>
                  <a:pt x="1766467" y="333295"/>
                </a:lnTo>
                <a:cubicBezTo>
                  <a:pt x="1766760" y="328325"/>
                  <a:pt x="1769683" y="325986"/>
                  <a:pt x="1775238" y="326279"/>
                </a:cubicBezTo>
                <a:cubicBezTo>
                  <a:pt x="1779733" y="326388"/>
                  <a:pt x="1784338" y="327485"/>
                  <a:pt x="1789052" y="329568"/>
                </a:cubicBezTo>
                <a:cubicBezTo>
                  <a:pt x="1793767" y="331651"/>
                  <a:pt x="1797933" y="334063"/>
                  <a:pt x="1801551" y="336804"/>
                </a:cubicBezTo>
                <a:cubicBezTo>
                  <a:pt x="1802465" y="333368"/>
                  <a:pt x="1804146" y="331029"/>
                  <a:pt x="1806594" y="329787"/>
                </a:cubicBezTo>
                <a:cubicBezTo>
                  <a:pt x="1809043" y="328544"/>
                  <a:pt x="1812040" y="327960"/>
                  <a:pt x="1815585" y="328033"/>
                </a:cubicBezTo>
                <a:lnTo>
                  <a:pt x="1819093" y="328033"/>
                </a:lnTo>
                <a:cubicBezTo>
                  <a:pt x="1825927" y="327594"/>
                  <a:pt x="1833309" y="327156"/>
                  <a:pt x="1841240" y="326717"/>
                </a:cubicBezTo>
                <a:cubicBezTo>
                  <a:pt x="1849170" y="326279"/>
                  <a:pt x="1853482" y="323209"/>
                  <a:pt x="1854177" y="317508"/>
                </a:cubicBezTo>
                <a:cubicBezTo>
                  <a:pt x="1854469" y="314292"/>
                  <a:pt x="1855639" y="313707"/>
                  <a:pt x="1857685" y="315753"/>
                </a:cubicBezTo>
                <a:lnTo>
                  <a:pt x="1896277" y="313999"/>
                </a:lnTo>
                <a:cubicBezTo>
                  <a:pt x="1897556" y="313926"/>
                  <a:pt x="1899822" y="314072"/>
                  <a:pt x="1903075" y="314438"/>
                </a:cubicBezTo>
                <a:cubicBezTo>
                  <a:pt x="1906327" y="314803"/>
                  <a:pt x="1908154" y="315827"/>
                  <a:pt x="1908556" y="317508"/>
                </a:cubicBezTo>
                <a:cubicBezTo>
                  <a:pt x="1907062" y="321038"/>
                  <a:pt x="1896602" y="324892"/>
                  <a:pt x="1877176" y="329072"/>
                </a:cubicBezTo>
                <a:cubicBezTo>
                  <a:pt x="1857750" y="333252"/>
                  <a:pt x="1838324" y="337627"/>
                  <a:pt x="1818898" y="342196"/>
                </a:cubicBezTo>
                <a:cubicBezTo>
                  <a:pt x="1799472" y="346766"/>
                  <a:pt x="1789012" y="351400"/>
                  <a:pt x="1787518" y="356100"/>
                </a:cubicBezTo>
                <a:lnTo>
                  <a:pt x="1787518" y="357854"/>
                </a:lnTo>
                <a:cubicBezTo>
                  <a:pt x="1784046" y="357415"/>
                  <a:pt x="1778710" y="356977"/>
                  <a:pt x="1771511" y="356538"/>
                </a:cubicBezTo>
                <a:cubicBezTo>
                  <a:pt x="1764311" y="356100"/>
                  <a:pt x="1760291" y="358292"/>
                  <a:pt x="1759451" y="363116"/>
                </a:cubicBezTo>
                <a:cubicBezTo>
                  <a:pt x="1753384" y="364176"/>
                  <a:pt x="1747537" y="365565"/>
                  <a:pt x="1741909" y="367283"/>
                </a:cubicBezTo>
                <a:cubicBezTo>
                  <a:pt x="1736281" y="369000"/>
                  <a:pt x="1730433" y="369950"/>
                  <a:pt x="1724367" y="370133"/>
                </a:cubicBezTo>
                <a:lnTo>
                  <a:pt x="1710333" y="368379"/>
                </a:lnTo>
                <a:cubicBezTo>
                  <a:pt x="1700539" y="373313"/>
                  <a:pt x="1683728" y="378795"/>
                  <a:pt x="1659900" y="384825"/>
                </a:cubicBezTo>
                <a:cubicBezTo>
                  <a:pt x="1636073" y="390855"/>
                  <a:pt x="1616630" y="394144"/>
                  <a:pt x="1601574" y="394692"/>
                </a:cubicBezTo>
                <a:cubicBezTo>
                  <a:pt x="1601098" y="407556"/>
                  <a:pt x="1597225" y="412526"/>
                  <a:pt x="1589952" y="409602"/>
                </a:cubicBezTo>
                <a:cubicBezTo>
                  <a:pt x="1582680" y="406679"/>
                  <a:pt x="1574859" y="408141"/>
                  <a:pt x="1566490" y="413988"/>
                </a:cubicBezTo>
                <a:lnTo>
                  <a:pt x="1533160" y="413988"/>
                </a:lnTo>
                <a:lnTo>
                  <a:pt x="1527898" y="408725"/>
                </a:lnTo>
                <a:cubicBezTo>
                  <a:pt x="1526070" y="408725"/>
                  <a:pt x="1524462" y="409164"/>
                  <a:pt x="1523074" y="410041"/>
                </a:cubicBezTo>
                <a:cubicBezTo>
                  <a:pt x="1521685" y="410918"/>
                  <a:pt x="1520954" y="412234"/>
                  <a:pt x="1520881" y="413988"/>
                </a:cubicBezTo>
                <a:lnTo>
                  <a:pt x="1522635" y="419250"/>
                </a:lnTo>
                <a:lnTo>
                  <a:pt x="1496322" y="424513"/>
                </a:lnTo>
                <a:cubicBezTo>
                  <a:pt x="1496176" y="431055"/>
                  <a:pt x="1494276" y="434636"/>
                  <a:pt x="1490621" y="435257"/>
                </a:cubicBezTo>
                <a:cubicBezTo>
                  <a:pt x="1486967" y="435879"/>
                  <a:pt x="1482435" y="436390"/>
                  <a:pt x="1477026" y="436792"/>
                </a:cubicBezTo>
                <a:cubicBezTo>
                  <a:pt x="1469206" y="435294"/>
                  <a:pt x="1461604" y="435221"/>
                  <a:pt x="1454222" y="436573"/>
                </a:cubicBezTo>
                <a:cubicBezTo>
                  <a:pt x="1446840" y="437925"/>
                  <a:pt x="1439238" y="439168"/>
                  <a:pt x="1431417" y="440301"/>
                </a:cubicBezTo>
                <a:lnTo>
                  <a:pt x="1417384" y="447318"/>
                </a:lnTo>
                <a:cubicBezTo>
                  <a:pt x="1413035" y="447537"/>
                  <a:pt x="1409015" y="448414"/>
                  <a:pt x="1405324" y="449949"/>
                </a:cubicBezTo>
                <a:cubicBezTo>
                  <a:pt x="1401633" y="451484"/>
                  <a:pt x="1398051" y="452361"/>
                  <a:pt x="1394579" y="452580"/>
                </a:cubicBezTo>
                <a:cubicBezTo>
                  <a:pt x="1389573" y="452799"/>
                  <a:pt x="1385553" y="453676"/>
                  <a:pt x="1382519" y="455211"/>
                </a:cubicBezTo>
                <a:cubicBezTo>
                  <a:pt x="1379486" y="456746"/>
                  <a:pt x="1375905" y="457623"/>
                  <a:pt x="1371775" y="457843"/>
                </a:cubicBezTo>
                <a:lnTo>
                  <a:pt x="1355987" y="468368"/>
                </a:lnTo>
                <a:cubicBezTo>
                  <a:pt x="1340346" y="467637"/>
                  <a:pt x="1325143" y="470414"/>
                  <a:pt x="1310378" y="476700"/>
                </a:cubicBezTo>
                <a:cubicBezTo>
                  <a:pt x="1295614" y="482986"/>
                  <a:pt x="1280411" y="486641"/>
                  <a:pt x="1264770" y="487664"/>
                </a:cubicBezTo>
                <a:cubicBezTo>
                  <a:pt x="1263746" y="490332"/>
                  <a:pt x="1261846" y="492451"/>
                  <a:pt x="1259069" y="494023"/>
                </a:cubicBezTo>
                <a:cubicBezTo>
                  <a:pt x="1256291" y="495594"/>
                  <a:pt x="1253514" y="496398"/>
                  <a:pt x="1250736" y="496435"/>
                </a:cubicBezTo>
                <a:cubicBezTo>
                  <a:pt x="1243719" y="496544"/>
                  <a:pt x="1236703" y="497202"/>
                  <a:pt x="1229686" y="498408"/>
                </a:cubicBezTo>
                <a:cubicBezTo>
                  <a:pt x="1222669" y="499614"/>
                  <a:pt x="1215652" y="500711"/>
                  <a:pt x="1208636" y="501697"/>
                </a:cubicBezTo>
                <a:cubicBezTo>
                  <a:pt x="1208489" y="503452"/>
                  <a:pt x="1207466" y="504767"/>
                  <a:pt x="1205566" y="505644"/>
                </a:cubicBezTo>
                <a:cubicBezTo>
                  <a:pt x="1203665" y="506521"/>
                  <a:pt x="1201765" y="506960"/>
                  <a:pt x="1199865" y="506960"/>
                </a:cubicBezTo>
                <a:cubicBezTo>
                  <a:pt x="1194968" y="506375"/>
                  <a:pt x="1189413" y="505790"/>
                  <a:pt x="1183200" y="505206"/>
                </a:cubicBezTo>
                <a:cubicBezTo>
                  <a:pt x="1176987" y="504621"/>
                  <a:pt x="1173186" y="507545"/>
                  <a:pt x="1171798" y="513977"/>
                </a:cubicBezTo>
                <a:cubicBezTo>
                  <a:pt x="1167303" y="516864"/>
                  <a:pt x="1162259" y="519860"/>
                  <a:pt x="1156668" y="522967"/>
                </a:cubicBezTo>
                <a:cubicBezTo>
                  <a:pt x="1151076" y="526073"/>
                  <a:pt x="1145594" y="527754"/>
                  <a:pt x="1140222" y="528010"/>
                </a:cubicBezTo>
                <a:cubicBezTo>
                  <a:pt x="1136714" y="528010"/>
                  <a:pt x="1134960" y="526256"/>
                  <a:pt x="1134960" y="522748"/>
                </a:cubicBezTo>
                <a:cubicBezTo>
                  <a:pt x="1135106" y="521761"/>
                  <a:pt x="1135252" y="520664"/>
                  <a:pt x="1135398" y="519458"/>
                </a:cubicBezTo>
                <a:cubicBezTo>
                  <a:pt x="1135544" y="518252"/>
                  <a:pt x="1134814" y="517595"/>
                  <a:pt x="1133206" y="517485"/>
                </a:cubicBezTo>
                <a:cubicBezTo>
                  <a:pt x="1130465" y="517558"/>
                  <a:pt x="1127614" y="518289"/>
                  <a:pt x="1124654" y="519678"/>
                </a:cubicBezTo>
                <a:cubicBezTo>
                  <a:pt x="1121694" y="521066"/>
                  <a:pt x="1119282" y="522674"/>
                  <a:pt x="1117418" y="524502"/>
                </a:cubicBezTo>
                <a:cubicBezTo>
                  <a:pt x="1116504" y="525635"/>
                  <a:pt x="1115262" y="527316"/>
                  <a:pt x="1113690" y="529545"/>
                </a:cubicBezTo>
                <a:cubicBezTo>
                  <a:pt x="1112119" y="531774"/>
                  <a:pt x="1110438" y="533017"/>
                  <a:pt x="1108647" y="533273"/>
                </a:cubicBezTo>
                <a:lnTo>
                  <a:pt x="1108647" y="531518"/>
                </a:lnTo>
                <a:cubicBezTo>
                  <a:pt x="1108903" y="526366"/>
                  <a:pt x="1110145" y="521761"/>
                  <a:pt x="1112375" y="517704"/>
                </a:cubicBezTo>
                <a:cubicBezTo>
                  <a:pt x="1114604" y="513648"/>
                  <a:pt x="1116285" y="509482"/>
                  <a:pt x="1117418" y="505206"/>
                </a:cubicBezTo>
                <a:lnTo>
                  <a:pt x="1101630" y="519239"/>
                </a:lnTo>
                <a:cubicBezTo>
                  <a:pt x="1102215" y="523478"/>
                  <a:pt x="1101484" y="527279"/>
                  <a:pt x="1099437" y="530641"/>
                </a:cubicBezTo>
                <a:cubicBezTo>
                  <a:pt x="1097391" y="534004"/>
                  <a:pt x="1095783" y="537804"/>
                  <a:pt x="1094613" y="542044"/>
                </a:cubicBezTo>
                <a:cubicBezTo>
                  <a:pt x="1093554" y="541897"/>
                  <a:pt x="1092165" y="541751"/>
                  <a:pt x="1090447" y="541605"/>
                </a:cubicBezTo>
                <a:cubicBezTo>
                  <a:pt x="1088730" y="541459"/>
                  <a:pt x="1087779" y="542190"/>
                  <a:pt x="1087597" y="543798"/>
                </a:cubicBezTo>
                <a:cubicBezTo>
                  <a:pt x="1087779" y="545589"/>
                  <a:pt x="1088730" y="547270"/>
                  <a:pt x="1090447" y="548841"/>
                </a:cubicBezTo>
                <a:cubicBezTo>
                  <a:pt x="1092165" y="550413"/>
                  <a:pt x="1093554" y="551655"/>
                  <a:pt x="1094613" y="552569"/>
                </a:cubicBezTo>
                <a:lnTo>
                  <a:pt x="1101630" y="564848"/>
                </a:lnTo>
                <a:cubicBezTo>
                  <a:pt x="1101520" y="565762"/>
                  <a:pt x="1101301" y="566566"/>
                  <a:pt x="1100972" y="567260"/>
                </a:cubicBezTo>
                <a:cubicBezTo>
                  <a:pt x="1100643" y="567954"/>
                  <a:pt x="1100863" y="568320"/>
                  <a:pt x="1101630" y="568356"/>
                </a:cubicBezTo>
                <a:lnTo>
                  <a:pt x="1106893" y="554323"/>
                </a:lnTo>
                <a:cubicBezTo>
                  <a:pt x="1108830" y="557283"/>
                  <a:pt x="1111095" y="559257"/>
                  <a:pt x="1113690" y="560243"/>
                </a:cubicBezTo>
                <a:cubicBezTo>
                  <a:pt x="1116285" y="561230"/>
                  <a:pt x="1118112" y="559257"/>
                  <a:pt x="1119172" y="554323"/>
                </a:cubicBezTo>
                <a:lnTo>
                  <a:pt x="1129697" y="540289"/>
                </a:lnTo>
                <a:cubicBezTo>
                  <a:pt x="1133206" y="540289"/>
                  <a:pt x="1134960" y="542044"/>
                  <a:pt x="1134960" y="545552"/>
                </a:cubicBezTo>
                <a:cubicBezTo>
                  <a:pt x="1134412" y="549974"/>
                  <a:pt x="1133754" y="553409"/>
                  <a:pt x="1132986" y="555858"/>
                </a:cubicBezTo>
                <a:cubicBezTo>
                  <a:pt x="1132219" y="558306"/>
                  <a:pt x="1134631" y="559549"/>
                  <a:pt x="1140222" y="559586"/>
                </a:cubicBezTo>
                <a:cubicBezTo>
                  <a:pt x="1167412" y="560645"/>
                  <a:pt x="1194602" y="562034"/>
                  <a:pt x="1221792" y="563752"/>
                </a:cubicBezTo>
                <a:cubicBezTo>
                  <a:pt x="1248982" y="565469"/>
                  <a:pt x="1276172" y="566419"/>
                  <a:pt x="1303362" y="566602"/>
                </a:cubicBezTo>
                <a:cubicBezTo>
                  <a:pt x="1312571" y="565689"/>
                  <a:pt x="1320904" y="564885"/>
                  <a:pt x="1328359" y="564190"/>
                </a:cubicBezTo>
                <a:cubicBezTo>
                  <a:pt x="1335814" y="563496"/>
                  <a:pt x="1339761" y="568393"/>
                  <a:pt x="1340200" y="578882"/>
                </a:cubicBezTo>
                <a:cubicBezTo>
                  <a:pt x="1342831" y="579101"/>
                  <a:pt x="1345462" y="579978"/>
                  <a:pt x="1348094" y="581513"/>
                </a:cubicBezTo>
                <a:cubicBezTo>
                  <a:pt x="1350725" y="583048"/>
                  <a:pt x="1353356" y="583925"/>
                  <a:pt x="1355987" y="584144"/>
                </a:cubicBezTo>
                <a:cubicBezTo>
                  <a:pt x="1357449" y="583852"/>
                  <a:pt x="1358034" y="582682"/>
                  <a:pt x="1357742" y="580636"/>
                </a:cubicBezTo>
                <a:lnTo>
                  <a:pt x="1371775" y="571865"/>
                </a:lnTo>
                <a:lnTo>
                  <a:pt x="1387563" y="573619"/>
                </a:lnTo>
                <a:cubicBezTo>
                  <a:pt x="1386905" y="576214"/>
                  <a:pt x="1387782" y="578041"/>
                  <a:pt x="1390194" y="579101"/>
                </a:cubicBezTo>
                <a:cubicBezTo>
                  <a:pt x="1392606" y="580161"/>
                  <a:pt x="1395237" y="580672"/>
                  <a:pt x="1398088" y="580636"/>
                </a:cubicBezTo>
                <a:cubicBezTo>
                  <a:pt x="1402766" y="580197"/>
                  <a:pt x="1407882" y="579759"/>
                  <a:pt x="1413437" y="579320"/>
                </a:cubicBezTo>
                <a:cubicBezTo>
                  <a:pt x="1418992" y="578882"/>
                  <a:pt x="1423231" y="581074"/>
                  <a:pt x="1426155" y="585898"/>
                </a:cubicBezTo>
                <a:cubicBezTo>
                  <a:pt x="1434743" y="586227"/>
                  <a:pt x="1442564" y="587762"/>
                  <a:pt x="1449617" y="590503"/>
                </a:cubicBezTo>
                <a:cubicBezTo>
                  <a:pt x="1456670" y="593244"/>
                  <a:pt x="1464053" y="595217"/>
                  <a:pt x="1471764" y="596423"/>
                </a:cubicBezTo>
                <a:cubicBezTo>
                  <a:pt x="1480133" y="599164"/>
                  <a:pt x="1489269" y="603331"/>
                  <a:pt x="1499173" y="608922"/>
                </a:cubicBezTo>
                <a:cubicBezTo>
                  <a:pt x="1509077" y="614513"/>
                  <a:pt x="1516897" y="620872"/>
                  <a:pt x="1522635" y="627999"/>
                </a:cubicBezTo>
                <a:cubicBezTo>
                  <a:pt x="1526728" y="627780"/>
                  <a:pt x="1531698" y="628218"/>
                  <a:pt x="1537546" y="629314"/>
                </a:cubicBezTo>
                <a:cubicBezTo>
                  <a:pt x="1543393" y="630411"/>
                  <a:pt x="1546609" y="633481"/>
                  <a:pt x="1547194" y="638524"/>
                </a:cubicBezTo>
                <a:cubicBezTo>
                  <a:pt x="1548034" y="646235"/>
                  <a:pt x="1552931" y="652302"/>
                  <a:pt x="1561885" y="656724"/>
                </a:cubicBezTo>
                <a:cubicBezTo>
                  <a:pt x="1570839" y="661146"/>
                  <a:pt x="1578806" y="665019"/>
                  <a:pt x="1585786" y="668345"/>
                </a:cubicBezTo>
                <a:lnTo>
                  <a:pt x="1585786" y="684133"/>
                </a:lnTo>
                <a:cubicBezTo>
                  <a:pt x="1587467" y="685046"/>
                  <a:pt x="1588490" y="686289"/>
                  <a:pt x="1588856" y="687860"/>
                </a:cubicBezTo>
                <a:cubicBezTo>
                  <a:pt x="1589221" y="689432"/>
                  <a:pt x="1589367" y="691113"/>
                  <a:pt x="1589294" y="692904"/>
                </a:cubicBezTo>
                <a:cubicBezTo>
                  <a:pt x="1589185" y="693269"/>
                  <a:pt x="1588965" y="694731"/>
                  <a:pt x="1588636" y="697289"/>
                </a:cubicBezTo>
                <a:cubicBezTo>
                  <a:pt x="1588308" y="699847"/>
                  <a:pt x="1588527" y="701309"/>
                  <a:pt x="1589294" y="701675"/>
                </a:cubicBezTo>
                <a:cubicBezTo>
                  <a:pt x="1591085" y="701273"/>
                  <a:pt x="1592766" y="699445"/>
                  <a:pt x="1594338" y="696193"/>
                </a:cubicBezTo>
                <a:cubicBezTo>
                  <a:pt x="1595909" y="692940"/>
                  <a:pt x="1597152" y="690674"/>
                  <a:pt x="1598065" y="689395"/>
                </a:cubicBezTo>
                <a:lnTo>
                  <a:pt x="1610345" y="701675"/>
                </a:lnTo>
                <a:cubicBezTo>
                  <a:pt x="1614255" y="702040"/>
                  <a:pt x="1616959" y="703502"/>
                  <a:pt x="1618458" y="706060"/>
                </a:cubicBezTo>
                <a:cubicBezTo>
                  <a:pt x="1619956" y="708618"/>
                  <a:pt x="1623099" y="710080"/>
                  <a:pt x="1627886" y="710446"/>
                </a:cubicBezTo>
                <a:lnTo>
                  <a:pt x="1629641" y="729742"/>
                </a:lnTo>
                <a:cubicBezTo>
                  <a:pt x="1632235" y="729961"/>
                  <a:pt x="1634063" y="731277"/>
                  <a:pt x="1635123" y="733689"/>
                </a:cubicBezTo>
                <a:cubicBezTo>
                  <a:pt x="1636182" y="736101"/>
                  <a:pt x="1636694" y="738293"/>
                  <a:pt x="1636657" y="740267"/>
                </a:cubicBezTo>
                <a:lnTo>
                  <a:pt x="1648937" y="752546"/>
                </a:lnTo>
                <a:lnTo>
                  <a:pt x="1657708" y="780613"/>
                </a:lnTo>
                <a:cubicBezTo>
                  <a:pt x="1658073" y="784158"/>
                  <a:pt x="1659535" y="793294"/>
                  <a:pt x="1662093" y="808022"/>
                </a:cubicBezTo>
                <a:cubicBezTo>
                  <a:pt x="1664651" y="822750"/>
                  <a:pt x="1666113" y="832325"/>
                  <a:pt x="1666479" y="836747"/>
                </a:cubicBezTo>
                <a:cubicBezTo>
                  <a:pt x="1667356" y="838574"/>
                  <a:pt x="1668671" y="840182"/>
                  <a:pt x="1670426" y="841571"/>
                </a:cubicBezTo>
                <a:cubicBezTo>
                  <a:pt x="1672180" y="842960"/>
                  <a:pt x="1674372" y="843691"/>
                  <a:pt x="1677004" y="843764"/>
                </a:cubicBezTo>
                <a:cubicBezTo>
                  <a:pt x="1677917" y="843654"/>
                  <a:pt x="1678721" y="842996"/>
                  <a:pt x="1679416" y="841790"/>
                </a:cubicBezTo>
                <a:cubicBezTo>
                  <a:pt x="1680110" y="840584"/>
                  <a:pt x="1680476" y="839488"/>
                  <a:pt x="1680512" y="838501"/>
                </a:cubicBezTo>
                <a:lnTo>
                  <a:pt x="1691037" y="852535"/>
                </a:lnTo>
                <a:lnTo>
                  <a:pt x="1682266" y="980591"/>
                </a:lnTo>
                <a:cubicBezTo>
                  <a:pt x="1677954" y="984135"/>
                  <a:pt x="1674299" y="988009"/>
                  <a:pt x="1671303" y="992212"/>
                </a:cubicBezTo>
                <a:cubicBezTo>
                  <a:pt x="1668306" y="996415"/>
                  <a:pt x="1665528" y="1000727"/>
                  <a:pt x="1662970" y="1005149"/>
                </a:cubicBezTo>
                <a:cubicBezTo>
                  <a:pt x="1661764" y="1004235"/>
                  <a:pt x="1659791" y="1002993"/>
                  <a:pt x="1657050" y="1001421"/>
                </a:cubicBezTo>
                <a:cubicBezTo>
                  <a:pt x="1654309" y="999850"/>
                  <a:pt x="1652774" y="998169"/>
                  <a:pt x="1652445" y="996378"/>
                </a:cubicBezTo>
                <a:lnTo>
                  <a:pt x="1657708" y="996378"/>
                </a:lnTo>
                <a:lnTo>
                  <a:pt x="1659462" y="977082"/>
                </a:lnTo>
                <a:cubicBezTo>
                  <a:pt x="1662203" y="973537"/>
                  <a:pt x="1664615" y="969663"/>
                  <a:pt x="1666698" y="965461"/>
                </a:cubicBezTo>
                <a:cubicBezTo>
                  <a:pt x="1668781" y="961258"/>
                  <a:pt x="1669877" y="956945"/>
                  <a:pt x="1669987" y="952523"/>
                </a:cubicBezTo>
                <a:cubicBezTo>
                  <a:pt x="1670279" y="940171"/>
                  <a:pt x="1671449" y="927599"/>
                  <a:pt x="1673495" y="914808"/>
                </a:cubicBezTo>
                <a:cubicBezTo>
                  <a:pt x="1675542" y="902017"/>
                  <a:pt x="1676711" y="889446"/>
                  <a:pt x="1677004" y="877093"/>
                </a:cubicBezTo>
                <a:cubicBezTo>
                  <a:pt x="1677004" y="875047"/>
                  <a:pt x="1676565" y="872562"/>
                  <a:pt x="1675688" y="869638"/>
                </a:cubicBezTo>
                <a:cubicBezTo>
                  <a:pt x="1674811" y="866714"/>
                  <a:pt x="1673495" y="865106"/>
                  <a:pt x="1671741" y="864814"/>
                </a:cubicBezTo>
                <a:cubicBezTo>
                  <a:pt x="1670060" y="865143"/>
                  <a:pt x="1669037" y="866678"/>
                  <a:pt x="1668671" y="869419"/>
                </a:cubicBezTo>
                <a:cubicBezTo>
                  <a:pt x="1668306" y="872160"/>
                  <a:pt x="1668160" y="874133"/>
                  <a:pt x="1668233" y="875339"/>
                </a:cubicBezTo>
                <a:lnTo>
                  <a:pt x="1668233" y="878848"/>
                </a:lnTo>
                <a:cubicBezTo>
                  <a:pt x="1662459" y="899057"/>
                  <a:pt x="1655588" y="924858"/>
                  <a:pt x="1647621" y="956251"/>
                </a:cubicBezTo>
                <a:cubicBezTo>
                  <a:pt x="1639654" y="987644"/>
                  <a:pt x="1633661" y="1008621"/>
                  <a:pt x="1629641" y="1019183"/>
                </a:cubicBezTo>
                <a:lnTo>
                  <a:pt x="1622624" y="1013920"/>
                </a:lnTo>
                <a:lnTo>
                  <a:pt x="1619116" y="1020937"/>
                </a:lnTo>
                <a:cubicBezTo>
                  <a:pt x="1625072" y="1020644"/>
                  <a:pt x="1625877" y="1022545"/>
                  <a:pt x="1621528" y="1026638"/>
                </a:cubicBezTo>
                <a:cubicBezTo>
                  <a:pt x="1617179" y="1030731"/>
                  <a:pt x="1614036" y="1033508"/>
                  <a:pt x="1612099" y="1034970"/>
                </a:cubicBezTo>
                <a:lnTo>
                  <a:pt x="1613853" y="1054266"/>
                </a:lnTo>
                <a:lnTo>
                  <a:pt x="1599819" y="1061283"/>
                </a:lnTo>
                <a:cubicBezTo>
                  <a:pt x="1597078" y="1066619"/>
                  <a:pt x="1594666" y="1072174"/>
                  <a:pt x="1592583" y="1077948"/>
                </a:cubicBezTo>
                <a:cubicBezTo>
                  <a:pt x="1590500" y="1083722"/>
                  <a:pt x="1589404" y="1089277"/>
                  <a:pt x="1589294" y="1094613"/>
                </a:cubicBezTo>
                <a:cubicBezTo>
                  <a:pt x="1589294" y="1096513"/>
                  <a:pt x="1589733" y="1098413"/>
                  <a:pt x="1590610" y="1100314"/>
                </a:cubicBezTo>
                <a:cubicBezTo>
                  <a:pt x="1591487" y="1102214"/>
                  <a:pt x="1592803" y="1103237"/>
                  <a:pt x="1594557" y="1103384"/>
                </a:cubicBezTo>
                <a:cubicBezTo>
                  <a:pt x="1591195" y="1110912"/>
                  <a:pt x="1588710" y="1117344"/>
                  <a:pt x="1587102" y="1122680"/>
                </a:cubicBezTo>
                <a:cubicBezTo>
                  <a:pt x="1585493" y="1128015"/>
                  <a:pt x="1583886" y="1134447"/>
                  <a:pt x="1582277" y="1141976"/>
                </a:cubicBezTo>
                <a:cubicBezTo>
                  <a:pt x="1581985" y="1144022"/>
                  <a:pt x="1580816" y="1145192"/>
                  <a:pt x="1578769" y="1145484"/>
                </a:cubicBezTo>
                <a:cubicBezTo>
                  <a:pt x="1576138" y="1145338"/>
                  <a:pt x="1573945" y="1144315"/>
                  <a:pt x="1572191" y="1142414"/>
                </a:cubicBezTo>
                <a:cubicBezTo>
                  <a:pt x="1570437" y="1140514"/>
                  <a:pt x="1569121" y="1138613"/>
                  <a:pt x="1568244" y="1136713"/>
                </a:cubicBezTo>
                <a:cubicBezTo>
                  <a:pt x="1567148" y="1140879"/>
                  <a:pt x="1565393" y="1144388"/>
                  <a:pt x="1562981" y="1147238"/>
                </a:cubicBezTo>
                <a:cubicBezTo>
                  <a:pt x="1560569" y="1150089"/>
                  <a:pt x="1558815" y="1153597"/>
                  <a:pt x="1557719" y="1157763"/>
                </a:cubicBezTo>
                <a:cubicBezTo>
                  <a:pt x="1556586" y="1157690"/>
                  <a:pt x="1554905" y="1157837"/>
                  <a:pt x="1552676" y="1158202"/>
                </a:cubicBezTo>
                <a:cubicBezTo>
                  <a:pt x="1550446" y="1158567"/>
                  <a:pt x="1549204" y="1159591"/>
                  <a:pt x="1548948" y="1161272"/>
                </a:cubicBezTo>
                <a:cubicBezTo>
                  <a:pt x="1549496" y="1162185"/>
                  <a:pt x="1551908" y="1162989"/>
                  <a:pt x="1556184" y="1163684"/>
                </a:cubicBezTo>
                <a:cubicBezTo>
                  <a:pt x="1560460" y="1164378"/>
                  <a:pt x="1563310" y="1164744"/>
                  <a:pt x="1564736" y="1164780"/>
                </a:cubicBezTo>
                <a:lnTo>
                  <a:pt x="1573507" y="1150747"/>
                </a:lnTo>
                <a:cubicBezTo>
                  <a:pt x="1580816" y="1151368"/>
                  <a:pt x="1587248" y="1149248"/>
                  <a:pt x="1592803" y="1144388"/>
                </a:cubicBezTo>
                <a:cubicBezTo>
                  <a:pt x="1598358" y="1139527"/>
                  <a:pt x="1601281" y="1133461"/>
                  <a:pt x="1601574" y="1126188"/>
                </a:cubicBezTo>
                <a:cubicBezTo>
                  <a:pt x="1606178" y="1127175"/>
                  <a:pt x="1610125" y="1126955"/>
                  <a:pt x="1613414" y="1125530"/>
                </a:cubicBezTo>
                <a:cubicBezTo>
                  <a:pt x="1616704" y="1124105"/>
                  <a:pt x="1618019" y="1120816"/>
                  <a:pt x="1617361" y="1115663"/>
                </a:cubicBezTo>
                <a:cubicBezTo>
                  <a:pt x="1620870" y="1115371"/>
                  <a:pt x="1622624" y="1114201"/>
                  <a:pt x="1622624" y="1112155"/>
                </a:cubicBezTo>
                <a:cubicBezTo>
                  <a:pt x="1622368" y="1108756"/>
                  <a:pt x="1622441" y="1106344"/>
                  <a:pt x="1622843" y="1104919"/>
                </a:cubicBezTo>
                <a:cubicBezTo>
                  <a:pt x="1623245" y="1103493"/>
                  <a:pt x="1625511" y="1102397"/>
                  <a:pt x="1629641" y="1101629"/>
                </a:cubicBezTo>
                <a:cubicBezTo>
                  <a:pt x="1630701" y="1098779"/>
                  <a:pt x="1632089" y="1095270"/>
                  <a:pt x="1633807" y="1091104"/>
                </a:cubicBezTo>
                <a:cubicBezTo>
                  <a:pt x="1635525" y="1086938"/>
                  <a:pt x="1636475" y="1083430"/>
                  <a:pt x="1636657" y="1080579"/>
                </a:cubicBezTo>
                <a:lnTo>
                  <a:pt x="1636657" y="1073562"/>
                </a:lnTo>
                <a:cubicBezTo>
                  <a:pt x="1630189" y="1074695"/>
                  <a:pt x="1624268" y="1077254"/>
                  <a:pt x="1618896" y="1081237"/>
                </a:cubicBezTo>
                <a:cubicBezTo>
                  <a:pt x="1613524" y="1085220"/>
                  <a:pt x="1610674" y="1083832"/>
                  <a:pt x="1610345" y="1077071"/>
                </a:cubicBezTo>
                <a:cubicBezTo>
                  <a:pt x="1610600" y="1076230"/>
                  <a:pt x="1611843" y="1075719"/>
                  <a:pt x="1614072" y="1075536"/>
                </a:cubicBezTo>
                <a:cubicBezTo>
                  <a:pt x="1616302" y="1075353"/>
                  <a:pt x="1617983" y="1075280"/>
                  <a:pt x="1619116" y="1075317"/>
                </a:cubicBezTo>
                <a:cubicBezTo>
                  <a:pt x="1620870" y="1068007"/>
                  <a:pt x="1624378" y="1061575"/>
                  <a:pt x="1629641" y="1056021"/>
                </a:cubicBezTo>
                <a:lnTo>
                  <a:pt x="1634903" y="1061283"/>
                </a:lnTo>
                <a:lnTo>
                  <a:pt x="1647183" y="1066546"/>
                </a:lnTo>
                <a:lnTo>
                  <a:pt x="1648937" y="1054266"/>
                </a:lnTo>
                <a:cubicBezTo>
                  <a:pt x="1651531" y="1054120"/>
                  <a:pt x="1653359" y="1053097"/>
                  <a:pt x="1654419" y="1051197"/>
                </a:cubicBezTo>
                <a:cubicBezTo>
                  <a:pt x="1655478" y="1049296"/>
                  <a:pt x="1655990" y="1047396"/>
                  <a:pt x="1655953" y="1045495"/>
                </a:cubicBezTo>
                <a:lnTo>
                  <a:pt x="1654199" y="1038479"/>
                </a:lnTo>
                <a:cubicBezTo>
                  <a:pt x="1655661" y="1034970"/>
                  <a:pt x="1658000" y="1033216"/>
                  <a:pt x="1661216" y="1033216"/>
                </a:cubicBezTo>
                <a:cubicBezTo>
                  <a:pt x="1663811" y="1033362"/>
                  <a:pt x="1665638" y="1034385"/>
                  <a:pt x="1666698" y="1036286"/>
                </a:cubicBezTo>
                <a:cubicBezTo>
                  <a:pt x="1667758" y="1038186"/>
                  <a:pt x="1668269" y="1040087"/>
                  <a:pt x="1668233" y="1041987"/>
                </a:cubicBezTo>
                <a:lnTo>
                  <a:pt x="1668233" y="1045495"/>
                </a:lnTo>
                <a:cubicBezTo>
                  <a:pt x="1664469" y="1046044"/>
                  <a:pt x="1662349" y="1049333"/>
                  <a:pt x="1661874" y="1055363"/>
                </a:cubicBezTo>
                <a:cubicBezTo>
                  <a:pt x="1661399" y="1061393"/>
                  <a:pt x="1658841" y="1066874"/>
                  <a:pt x="1654199" y="1071808"/>
                </a:cubicBezTo>
                <a:cubicBezTo>
                  <a:pt x="1651531" y="1072758"/>
                  <a:pt x="1649412" y="1074366"/>
                  <a:pt x="1647840" y="1076632"/>
                </a:cubicBezTo>
                <a:cubicBezTo>
                  <a:pt x="1646269" y="1078898"/>
                  <a:pt x="1645465" y="1081383"/>
                  <a:pt x="1645428" y="1084088"/>
                </a:cubicBezTo>
                <a:cubicBezTo>
                  <a:pt x="1645501" y="1087705"/>
                  <a:pt x="1644917" y="1090995"/>
                  <a:pt x="1643674" y="1093955"/>
                </a:cubicBezTo>
                <a:cubicBezTo>
                  <a:pt x="1642432" y="1096915"/>
                  <a:pt x="1640093" y="1098889"/>
                  <a:pt x="1636657" y="1099875"/>
                </a:cubicBezTo>
                <a:cubicBezTo>
                  <a:pt x="1636548" y="1105321"/>
                  <a:pt x="1635451" y="1111095"/>
                  <a:pt x="1633368" y="1117198"/>
                </a:cubicBezTo>
                <a:cubicBezTo>
                  <a:pt x="1631285" y="1123301"/>
                  <a:pt x="1628873" y="1128637"/>
                  <a:pt x="1626132" y="1133205"/>
                </a:cubicBezTo>
                <a:lnTo>
                  <a:pt x="1606836" y="1147238"/>
                </a:lnTo>
                <a:cubicBezTo>
                  <a:pt x="1606361" y="1150710"/>
                  <a:pt x="1604241" y="1156046"/>
                  <a:pt x="1600477" y="1163245"/>
                </a:cubicBezTo>
                <a:cubicBezTo>
                  <a:pt x="1596713" y="1170445"/>
                  <a:pt x="1594155" y="1174465"/>
                  <a:pt x="1592803" y="1175305"/>
                </a:cubicBezTo>
                <a:cubicBezTo>
                  <a:pt x="1590939" y="1175196"/>
                  <a:pt x="1588965" y="1174538"/>
                  <a:pt x="1586882" y="1173332"/>
                </a:cubicBezTo>
                <a:cubicBezTo>
                  <a:pt x="1584799" y="1172126"/>
                  <a:pt x="1583264" y="1171029"/>
                  <a:pt x="1582277" y="1170043"/>
                </a:cubicBezTo>
                <a:lnTo>
                  <a:pt x="1569998" y="1182322"/>
                </a:lnTo>
                <a:lnTo>
                  <a:pt x="1555965" y="1220914"/>
                </a:lnTo>
                <a:cubicBezTo>
                  <a:pt x="1549789" y="1221426"/>
                  <a:pt x="1546353" y="1223472"/>
                  <a:pt x="1545659" y="1227054"/>
                </a:cubicBezTo>
                <a:cubicBezTo>
                  <a:pt x="1544964" y="1230635"/>
                  <a:pt x="1541968" y="1232682"/>
                  <a:pt x="1536669" y="1233193"/>
                </a:cubicBezTo>
                <a:cubicBezTo>
                  <a:pt x="1536486" y="1236629"/>
                  <a:pt x="1535536" y="1239845"/>
                  <a:pt x="1533818" y="1242842"/>
                </a:cubicBezTo>
                <a:cubicBezTo>
                  <a:pt x="1532100" y="1245838"/>
                  <a:pt x="1530712" y="1249054"/>
                  <a:pt x="1529652" y="1252489"/>
                </a:cubicBezTo>
                <a:cubicBezTo>
                  <a:pt x="1519236" y="1257496"/>
                  <a:pt x="1509369" y="1265025"/>
                  <a:pt x="1500050" y="1275075"/>
                </a:cubicBezTo>
                <a:cubicBezTo>
                  <a:pt x="1490731" y="1285125"/>
                  <a:pt x="1481302" y="1293969"/>
                  <a:pt x="1471764" y="1301607"/>
                </a:cubicBezTo>
                <a:cubicBezTo>
                  <a:pt x="1464491" y="1303324"/>
                  <a:pt x="1459302" y="1307344"/>
                  <a:pt x="1456195" y="1313667"/>
                </a:cubicBezTo>
                <a:cubicBezTo>
                  <a:pt x="1453089" y="1319989"/>
                  <a:pt x="1448338" y="1323571"/>
                  <a:pt x="1441943" y="1324411"/>
                </a:cubicBezTo>
                <a:lnTo>
                  <a:pt x="1426155" y="1317395"/>
                </a:lnTo>
                <a:lnTo>
                  <a:pt x="1405105" y="1327920"/>
                </a:lnTo>
                <a:cubicBezTo>
                  <a:pt x="1410659" y="1333475"/>
                  <a:pt x="1413583" y="1339907"/>
                  <a:pt x="1413876" y="1347216"/>
                </a:cubicBezTo>
                <a:cubicBezTo>
                  <a:pt x="1407480" y="1353903"/>
                  <a:pt x="1400098" y="1359385"/>
                  <a:pt x="1391729" y="1363661"/>
                </a:cubicBezTo>
                <a:cubicBezTo>
                  <a:pt x="1383360" y="1367937"/>
                  <a:pt x="1375539" y="1372980"/>
                  <a:pt x="1368267" y="1378791"/>
                </a:cubicBezTo>
                <a:lnTo>
                  <a:pt x="1359496" y="1392825"/>
                </a:lnTo>
                <a:cubicBezTo>
                  <a:pt x="1351419" y="1394725"/>
                  <a:pt x="1343014" y="1397941"/>
                  <a:pt x="1334279" y="1402472"/>
                </a:cubicBezTo>
                <a:cubicBezTo>
                  <a:pt x="1325545" y="1407004"/>
                  <a:pt x="1317578" y="1411974"/>
                  <a:pt x="1310378" y="1417383"/>
                </a:cubicBezTo>
                <a:lnTo>
                  <a:pt x="1299853" y="1433171"/>
                </a:lnTo>
                <a:cubicBezTo>
                  <a:pt x="1297076" y="1433207"/>
                  <a:pt x="1294298" y="1434011"/>
                  <a:pt x="1291521" y="1435583"/>
                </a:cubicBezTo>
                <a:cubicBezTo>
                  <a:pt x="1288743" y="1437154"/>
                  <a:pt x="1286843" y="1439274"/>
                  <a:pt x="1285820" y="1441942"/>
                </a:cubicBezTo>
                <a:cubicBezTo>
                  <a:pt x="1281471" y="1443769"/>
                  <a:pt x="1277012" y="1445377"/>
                  <a:pt x="1272444" y="1446766"/>
                </a:cubicBezTo>
                <a:cubicBezTo>
                  <a:pt x="1267876" y="1448155"/>
                  <a:pt x="1262979" y="1448885"/>
                  <a:pt x="1257753" y="1448958"/>
                </a:cubicBezTo>
                <a:cubicBezTo>
                  <a:pt x="1255852" y="1448995"/>
                  <a:pt x="1253952" y="1448483"/>
                  <a:pt x="1252052" y="1447424"/>
                </a:cubicBezTo>
                <a:cubicBezTo>
                  <a:pt x="1250151" y="1446364"/>
                  <a:pt x="1249128" y="1444536"/>
                  <a:pt x="1248982" y="1441942"/>
                </a:cubicBezTo>
                <a:lnTo>
                  <a:pt x="1248982" y="1440188"/>
                </a:lnTo>
                <a:lnTo>
                  <a:pt x="1254244" y="1434925"/>
                </a:lnTo>
                <a:cubicBezTo>
                  <a:pt x="1249238" y="1433902"/>
                  <a:pt x="1246095" y="1434194"/>
                  <a:pt x="1244816" y="1435802"/>
                </a:cubicBezTo>
                <a:cubicBezTo>
                  <a:pt x="1243537" y="1437410"/>
                  <a:pt x="1242586" y="1441211"/>
                  <a:pt x="1241965" y="1447204"/>
                </a:cubicBezTo>
                <a:cubicBezTo>
                  <a:pt x="1231879" y="1453783"/>
                  <a:pt x="1220038" y="1460361"/>
                  <a:pt x="1206443" y="1466939"/>
                </a:cubicBezTo>
                <a:cubicBezTo>
                  <a:pt x="1192848" y="1473517"/>
                  <a:pt x="1180130" y="1477464"/>
                  <a:pt x="1168289" y="1478780"/>
                </a:cubicBezTo>
                <a:lnTo>
                  <a:pt x="1161273" y="1494567"/>
                </a:lnTo>
                <a:cubicBezTo>
                  <a:pt x="1156777" y="1497454"/>
                  <a:pt x="1151734" y="1500451"/>
                  <a:pt x="1146143" y="1503558"/>
                </a:cubicBezTo>
                <a:cubicBezTo>
                  <a:pt x="1140551" y="1506664"/>
                  <a:pt x="1135069" y="1508345"/>
                  <a:pt x="1129697" y="1508601"/>
                </a:cubicBezTo>
                <a:cubicBezTo>
                  <a:pt x="1127651" y="1508308"/>
                  <a:pt x="1126481" y="1507139"/>
                  <a:pt x="1126189" y="1505093"/>
                </a:cubicBezTo>
                <a:cubicBezTo>
                  <a:pt x="1126262" y="1502352"/>
                  <a:pt x="1126116" y="1499501"/>
                  <a:pt x="1125750" y="1496541"/>
                </a:cubicBezTo>
                <a:cubicBezTo>
                  <a:pt x="1125385" y="1493581"/>
                  <a:pt x="1124361" y="1491169"/>
                  <a:pt x="1122680" y="1489305"/>
                </a:cubicBezTo>
                <a:cubicBezTo>
                  <a:pt x="1120159" y="1489524"/>
                  <a:pt x="1117747" y="1490401"/>
                  <a:pt x="1115444" y="1491936"/>
                </a:cubicBezTo>
                <a:cubicBezTo>
                  <a:pt x="1113142" y="1493471"/>
                  <a:pt x="1110291" y="1494348"/>
                  <a:pt x="1106893" y="1494567"/>
                </a:cubicBezTo>
                <a:cubicBezTo>
                  <a:pt x="1106564" y="1497930"/>
                  <a:pt x="1104590" y="1499976"/>
                  <a:pt x="1100972" y="1500707"/>
                </a:cubicBezTo>
                <a:cubicBezTo>
                  <a:pt x="1097354" y="1501438"/>
                  <a:pt x="1094065" y="1501730"/>
                  <a:pt x="1091105" y="1501584"/>
                </a:cubicBezTo>
                <a:cubicBezTo>
                  <a:pt x="1086720" y="1501474"/>
                  <a:pt x="1082334" y="1501255"/>
                  <a:pt x="1077949" y="1500926"/>
                </a:cubicBezTo>
                <a:cubicBezTo>
                  <a:pt x="1073563" y="1500597"/>
                  <a:pt x="1069178" y="1500817"/>
                  <a:pt x="1064792" y="1501584"/>
                </a:cubicBezTo>
                <a:cubicBezTo>
                  <a:pt x="1063148" y="1508308"/>
                  <a:pt x="1058104" y="1512402"/>
                  <a:pt x="1049662" y="1513863"/>
                </a:cubicBezTo>
                <a:cubicBezTo>
                  <a:pt x="1041220" y="1515325"/>
                  <a:pt x="1033984" y="1515910"/>
                  <a:pt x="1027954" y="1515618"/>
                </a:cubicBezTo>
                <a:cubicBezTo>
                  <a:pt x="1013921" y="1515983"/>
                  <a:pt x="999887" y="1517445"/>
                  <a:pt x="985854" y="1520003"/>
                </a:cubicBezTo>
                <a:cubicBezTo>
                  <a:pt x="971820" y="1522561"/>
                  <a:pt x="957787" y="1524023"/>
                  <a:pt x="943753" y="1524389"/>
                </a:cubicBezTo>
                <a:cubicBezTo>
                  <a:pt x="938637" y="1524571"/>
                  <a:pt x="933959" y="1525522"/>
                  <a:pt x="929720" y="1527239"/>
                </a:cubicBezTo>
                <a:cubicBezTo>
                  <a:pt x="925480" y="1528957"/>
                  <a:pt x="920803" y="1530345"/>
                  <a:pt x="915686" y="1531405"/>
                </a:cubicBezTo>
                <a:lnTo>
                  <a:pt x="903407" y="1548947"/>
                </a:lnTo>
                <a:cubicBezTo>
                  <a:pt x="907902" y="1549130"/>
                  <a:pt x="911630" y="1550957"/>
                  <a:pt x="914590" y="1554429"/>
                </a:cubicBezTo>
                <a:cubicBezTo>
                  <a:pt x="917550" y="1557901"/>
                  <a:pt x="919085" y="1561921"/>
                  <a:pt x="919195" y="1566489"/>
                </a:cubicBezTo>
                <a:lnTo>
                  <a:pt x="906915" y="1577014"/>
                </a:lnTo>
                <a:cubicBezTo>
                  <a:pt x="889739" y="1576905"/>
                  <a:pt x="871466" y="1579317"/>
                  <a:pt x="852097" y="1584250"/>
                </a:cubicBezTo>
                <a:cubicBezTo>
                  <a:pt x="832728" y="1589184"/>
                  <a:pt x="815332" y="1592034"/>
                  <a:pt x="799910" y="1592802"/>
                </a:cubicBezTo>
                <a:cubicBezTo>
                  <a:pt x="779700" y="1593240"/>
                  <a:pt x="758723" y="1594995"/>
                  <a:pt x="736978" y="1598064"/>
                </a:cubicBezTo>
                <a:cubicBezTo>
                  <a:pt x="715234" y="1601134"/>
                  <a:pt x="692941" y="1602888"/>
                  <a:pt x="670100" y="1603327"/>
                </a:cubicBezTo>
                <a:lnTo>
                  <a:pt x="657821" y="1598064"/>
                </a:lnTo>
                <a:lnTo>
                  <a:pt x="573620" y="1596310"/>
                </a:lnTo>
                <a:cubicBezTo>
                  <a:pt x="561121" y="1596603"/>
                  <a:pt x="547965" y="1597772"/>
                  <a:pt x="534150" y="1599819"/>
                </a:cubicBezTo>
                <a:cubicBezTo>
                  <a:pt x="520336" y="1601865"/>
                  <a:pt x="507180" y="1603035"/>
                  <a:pt x="494681" y="1603327"/>
                </a:cubicBezTo>
                <a:lnTo>
                  <a:pt x="491173" y="1596310"/>
                </a:lnTo>
                <a:lnTo>
                  <a:pt x="435039" y="1594556"/>
                </a:lnTo>
                <a:cubicBezTo>
                  <a:pt x="431421" y="1596456"/>
                  <a:pt x="427255" y="1598357"/>
                  <a:pt x="422540" y="1600257"/>
                </a:cubicBezTo>
                <a:cubicBezTo>
                  <a:pt x="417826" y="1602158"/>
                  <a:pt x="413221" y="1603181"/>
                  <a:pt x="408726" y="1603327"/>
                </a:cubicBezTo>
                <a:cubicBezTo>
                  <a:pt x="403171" y="1603035"/>
                  <a:pt x="400248" y="1600111"/>
                  <a:pt x="399955" y="1594556"/>
                </a:cubicBezTo>
                <a:lnTo>
                  <a:pt x="399955" y="1592802"/>
                </a:lnTo>
                <a:cubicBezTo>
                  <a:pt x="374666" y="1592144"/>
                  <a:pt x="349815" y="1589513"/>
                  <a:pt x="325402" y="1584908"/>
                </a:cubicBezTo>
                <a:cubicBezTo>
                  <a:pt x="300990" y="1580303"/>
                  <a:pt x="276139" y="1577672"/>
                  <a:pt x="250849" y="1577014"/>
                </a:cubicBezTo>
                <a:cubicBezTo>
                  <a:pt x="248985" y="1579609"/>
                  <a:pt x="246573" y="1581436"/>
                  <a:pt x="243613" y="1582496"/>
                </a:cubicBezTo>
                <a:cubicBezTo>
                  <a:pt x="240653" y="1583556"/>
                  <a:pt x="237802" y="1584067"/>
                  <a:pt x="235061" y="1584031"/>
                </a:cubicBezTo>
                <a:lnTo>
                  <a:pt x="219274" y="1575260"/>
                </a:lnTo>
                <a:cubicBezTo>
                  <a:pt x="212220" y="1575808"/>
                  <a:pt x="204838" y="1575150"/>
                  <a:pt x="197127" y="1573286"/>
                </a:cubicBezTo>
                <a:cubicBezTo>
                  <a:pt x="189416" y="1571423"/>
                  <a:pt x="181595" y="1570326"/>
                  <a:pt x="173665" y="1569997"/>
                </a:cubicBezTo>
                <a:lnTo>
                  <a:pt x="166648" y="1562981"/>
                </a:lnTo>
                <a:cubicBezTo>
                  <a:pt x="163907" y="1562944"/>
                  <a:pt x="161057" y="1562140"/>
                  <a:pt x="158096" y="1560569"/>
                </a:cubicBezTo>
                <a:cubicBezTo>
                  <a:pt x="155136" y="1558997"/>
                  <a:pt x="152724" y="1556878"/>
                  <a:pt x="150860" y="1554210"/>
                </a:cubicBezTo>
                <a:cubicBezTo>
                  <a:pt x="146840" y="1555452"/>
                  <a:pt x="142163" y="1556037"/>
                  <a:pt x="136827" y="1555964"/>
                </a:cubicBezTo>
                <a:cubicBezTo>
                  <a:pt x="131491" y="1555891"/>
                  <a:pt x="128568" y="1552967"/>
                  <a:pt x="128056" y="1547193"/>
                </a:cubicBezTo>
                <a:lnTo>
                  <a:pt x="128056" y="1545439"/>
                </a:lnTo>
                <a:cubicBezTo>
                  <a:pt x="123817" y="1545146"/>
                  <a:pt x="120016" y="1543977"/>
                  <a:pt x="116654" y="1541930"/>
                </a:cubicBezTo>
                <a:cubicBezTo>
                  <a:pt x="113292" y="1539884"/>
                  <a:pt x="109491" y="1538714"/>
                  <a:pt x="105252" y="1538422"/>
                </a:cubicBezTo>
                <a:lnTo>
                  <a:pt x="91218" y="1529651"/>
                </a:lnTo>
                <a:cubicBezTo>
                  <a:pt x="88404" y="1529688"/>
                  <a:pt x="85261" y="1529176"/>
                  <a:pt x="81789" y="1528116"/>
                </a:cubicBezTo>
                <a:cubicBezTo>
                  <a:pt x="78317" y="1527056"/>
                  <a:pt x="75613" y="1525229"/>
                  <a:pt x="73676" y="1522634"/>
                </a:cubicBezTo>
                <a:cubicBezTo>
                  <a:pt x="59643" y="1524096"/>
                  <a:pt x="45609" y="1522927"/>
                  <a:pt x="31576" y="1519126"/>
                </a:cubicBezTo>
                <a:lnTo>
                  <a:pt x="26313" y="1501584"/>
                </a:lnTo>
                <a:lnTo>
                  <a:pt x="17542" y="1496322"/>
                </a:lnTo>
                <a:cubicBezTo>
                  <a:pt x="13741" y="1495956"/>
                  <a:pt x="11695" y="1494494"/>
                  <a:pt x="11402" y="1491936"/>
                </a:cubicBezTo>
                <a:cubicBezTo>
                  <a:pt x="11110" y="1489378"/>
                  <a:pt x="9064" y="1487916"/>
                  <a:pt x="5263" y="1487551"/>
                </a:cubicBezTo>
                <a:cubicBezTo>
                  <a:pt x="1754" y="1487551"/>
                  <a:pt x="0" y="1485796"/>
                  <a:pt x="0" y="1482288"/>
                </a:cubicBezTo>
                <a:lnTo>
                  <a:pt x="1754" y="1470009"/>
                </a:lnTo>
                <a:lnTo>
                  <a:pt x="24559" y="1487551"/>
                </a:lnTo>
                <a:cubicBezTo>
                  <a:pt x="27738" y="1488757"/>
                  <a:pt x="30150" y="1490730"/>
                  <a:pt x="31795" y="1493471"/>
                </a:cubicBezTo>
                <a:cubicBezTo>
                  <a:pt x="33440" y="1496212"/>
                  <a:pt x="36290" y="1497747"/>
                  <a:pt x="40347" y="1498076"/>
                </a:cubicBezTo>
                <a:cubicBezTo>
                  <a:pt x="43161" y="1497966"/>
                  <a:pt x="46304" y="1498185"/>
                  <a:pt x="49775" y="1498734"/>
                </a:cubicBezTo>
                <a:cubicBezTo>
                  <a:pt x="53247" y="1499282"/>
                  <a:pt x="55952" y="1500817"/>
                  <a:pt x="57888" y="1503338"/>
                </a:cubicBezTo>
                <a:cubicBezTo>
                  <a:pt x="62311" y="1503631"/>
                  <a:pt x="66623" y="1504800"/>
                  <a:pt x="70826" y="1506847"/>
                </a:cubicBezTo>
                <a:cubicBezTo>
                  <a:pt x="75028" y="1508893"/>
                  <a:pt x="78902" y="1510063"/>
                  <a:pt x="82447" y="1510355"/>
                </a:cubicBezTo>
                <a:cubicBezTo>
                  <a:pt x="84165" y="1510172"/>
                  <a:pt x="85554" y="1509222"/>
                  <a:pt x="86613" y="1507505"/>
                </a:cubicBezTo>
                <a:cubicBezTo>
                  <a:pt x="87673" y="1505787"/>
                  <a:pt x="88623" y="1504398"/>
                  <a:pt x="89464" y="1503338"/>
                </a:cubicBezTo>
                <a:lnTo>
                  <a:pt x="128056" y="1519126"/>
                </a:lnTo>
                <a:cubicBezTo>
                  <a:pt x="140189" y="1518468"/>
                  <a:pt x="148375" y="1518907"/>
                  <a:pt x="152615" y="1520442"/>
                </a:cubicBezTo>
                <a:cubicBezTo>
                  <a:pt x="156854" y="1521977"/>
                  <a:pt x="163286" y="1523292"/>
                  <a:pt x="171911" y="1524389"/>
                </a:cubicBezTo>
                <a:cubicBezTo>
                  <a:pt x="171764" y="1520734"/>
                  <a:pt x="170303" y="1517518"/>
                  <a:pt x="167525" y="1514740"/>
                </a:cubicBezTo>
                <a:cubicBezTo>
                  <a:pt x="164748" y="1511963"/>
                  <a:pt x="161532" y="1510501"/>
                  <a:pt x="157877" y="1510355"/>
                </a:cubicBezTo>
                <a:cubicBezTo>
                  <a:pt x="150824" y="1510136"/>
                  <a:pt x="143880" y="1509259"/>
                  <a:pt x="137046" y="1507724"/>
                </a:cubicBezTo>
                <a:cubicBezTo>
                  <a:pt x="130212" y="1506189"/>
                  <a:pt x="123707" y="1505312"/>
                  <a:pt x="117531" y="1505093"/>
                </a:cubicBezTo>
                <a:cubicBezTo>
                  <a:pt x="117714" y="1503813"/>
                  <a:pt x="118664" y="1501548"/>
                  <a:pt x="120381" y="1498295"/>
                </a:cubicBezTo>
                <a:cubicBezTo>
                  <a:pt x="122099" y="1495042"/>
                  <a:pt x="123488" y="1493215"/>
                  <a:pt x="124548" y="1492813"/>
                </a:cubicBezTo>
                <a:lnTo>
                  <a:pt x="124548" y="1499830"/>
                </a:lnTo>
                <a:cubicBezTo>
                  <a:pt x="159997" y="1497893"/>
                  <a:pt x="196542" y="1498697"/>
                  <a:pt x="234184" y="1502242"/>
                </a:cubicBezTo>
                <a:cubicBezTo>
                  <a:pt x="271826" y="1505787"/>
                  <a:pt x="308372" y="1507906"/>
                  <a:pt x="343821" y="1508601"/>
                </a:cubicBezTo>
                <a:cubicBezTo>
                  <a:pt x="376347" y="1508162"/>
                  <a:pt x="409091" y="1506408"/>
                  <a:pt x="442056" y="1503338"/>
                </a:cubicBezTo>
                <a:cubicBezTo>
                  <a:pt x="475020" y="1500269"/>
                  <a:pt x="507765" y="1498514"/>
                  <a:pt x="540290" y="1498076"/>
                </a:cubicBezTo>
                <a:lnTo>
                  <a:pt x="578882" y="1499830"/>
                </a:lnTo>
                <a:lnTo>
                  <a:pt x="592916" y="1494567"/>
                </a:lnTo>
                <a:cubicBezTo>
                  <a:pt x="603441" y="1495152"/>
                  <a:pt x="612650" y="1494860"/>
                  <a:pt x="620544" y="1493690"/>
                </a:cubicBezTo>
                <a:cubicBezTo>
                  <a:pt x="628438" y="1492521"/>
                  <a:pt x="635016" y="1486966"/>
                  <a:pt x="640279" y="1477025"/>
                </a:cubicBezTo>
                <a:cubicBezTo>
                  <a:pt x="636040" y="1478158"/>
                  <a:pt x="632239" y="1479840"/>
                  <a:pt x="628877" y="1482069"/>
                </a:cubicBezTo>
                <a:cubicBezTo>
                  <a:pt x="625514" y="1484298"/>
                  <a:pt x="621714" y="1485541"/>
                  <a:pt x="617474" y="1485796"/>
                </a:cubicBezTo>
                <a:cubicBezTo>
                  <a:pt x="612066" y="1485102"/>
                  <a:pt x="601833" y="1483860"/>
                  <a:pt x="586776" y="1482069"/>
                </a:cubicBezTo>
                <a:cubicBezTo>
                  <a:pt x="571719" y="1480278"/>
                  <a:pt x="563241" y="1482105"/>
                  <a:pt x="561340" y="1487551"/>
                </a:cubicBezTo>
                <a:cubicBezTo>
                  <a:pt x="541240" y="1487697"/>
                  <a:pt x="521360" y="1487843"/>
                  <a:pt x="501698" y="1487989"/>
                </a:cubicBezTo>
                <a:cubicBezTo>
                  <a:pt x="482036" y="1488135"/>
                  <a:pt x="462156" y="1487404"/>
                  <a:pt x="442056" y="1485796"/>
                </a:cubicBezTo>
                <a:cubicBezTo>
                  <a:pt x="441142" y="1487478"/>
                  <a:pt x="439899" y="1488501"/>
                  <a:pt x="438328" y="1488866"/>
                </a:cubicBezTo>
                <a:cubicBezTo>
                  <a:pt x="436756" y="1489232"/>
                  <a:pt x="435075" y="1489378"/>
                  <a:pt x="433285" y="1489305"/>
                </a:cubicBezTo>
                <a:cubicBezTo>
                  <a:pt x="425975" y="1489012"/>
                  <a:pt x="419543" y="1487843"/>
                  <a:pt x="413989" y="1485796"/>
                </a:cubicBezTo>
                <a:cubicBezTo>
                  <a:pt x="411175" y="1485906"/>
                  <a:pt x="408032" y="1485687"/>
                  <a:pt x="404560" y="1485139"/>
                </a:cubicBezTo>
                <a:cubicBezTo>
                  <a:pt x="401088" y="1484590"/>
                  <a:pt x="398384" y="1483055"/>
                  <a:pt x="396447" y="1480534"/>
                </a:cubicBezTo>
                <a:cubicBezTo>
                  <a:pt x="395460" y="1480607"/>
                  <a:pt x="394364" y="1480461"/>
                  <a:pt x="393158" y="1480095"/>
                </a:cubicBezTo>
                <a:cubicBezTo>
                  <a:pt x="391952" y="1479730"/>
                  <a:pt x="391294" y="1478707"/>
                  <a:pt x="391184" y="1477025"/>
                </a:cubicBezTo>
                <a:cubicBezTo>
                  <a:pt x="391184" y="1473517"/>
                  <a:pt x="392938" y="1470009"/>
                  <a:pt x="396447" y="1466500"/>
                </a:cubicBezTo>
                <a:cubicBezTo>
                  <a:pt x="392829" y="1466866"/>
                  <a:pt x="386908" y="1467451"/>
                  <a:pt x="378686" y="1468255"/>
                </a:cubicBezTo>
                <a:cubicBezTo>
                  <a:pt x="370463" y="1469059"/>
                  <a:pt x="365858" y="1467889"/>
                  <a:pt x="364871" y="1464746"/>
                </a:cubicBezTo>
                <a:cubicBezTo>
                  <a:pt x="364469" y="1460982"/>
                  <a:pt x="361765" y="1457108"/>
                  <a:pt x="356758" y="1453125"/>
                </a:cubicBezTo>
                <a:cubicBezTo>
                  <a:pt x="351751" y="1449141"/>
                  <a:pt x="346854" y="1446583"/>
                  <a:pt x="342067" y="1445450"/>
                </a:cubicBezTo>
                <a:cubicBezTo>
                  <a:pt x="341482" y="1442928"/>
                  <a:pt x="342213" y="1441393"/>
                  <a:pt x="344260" y="1440845"/>
                </a:cubicBezTo>
                <a:cubicBezTo>
                  <a:pt x="346306" y="1440297"/>
                  <a:pt x="347914" y="1440078"/>
                  <a:pt x="349084" y="1440188"/>
                </a:cubicBezTo>
                <a:cubicBezTo>
                  <a:pt x="358659" y="1440297"/>
                  <a:pt x="368014" y="1440517"/>
                  <a:pt x="377151" y="1440845"/>
                </a:cubicBezTo>
                <a:cubicBezTo>
                  <a:pt x="386287" y="1441174"/>
                  <a:pt x="395643" y="1440955"/>
                  <a:pt x="405218" y="1440188"/>
                </a:cubicBezTo>
                <a:lnTo>
                  <a:pt x="417497" y="1426154"/>
                </a:lnTo>
                <a:lnTo>
                  <a:pt x="394692" y="1417383"/>
                </a:lnTo>
                <a:cubicBezTo>
                  <a:pt x="388955" y="1416798"/>
                  <a:pt x="384204" y="1414460"/>
                  <a:pt x="380440" y="1410366"/>
                </a:cubicBezTo>
                <a:cubicBezTo>
                  <a:pt x="376676" y="1406273"/>
                  <a:pt x="371486" y="1403934"/>
                  <a:pt x="364871" y="1403350"/>
                </a:cubicBezTo>
                <a:cubicBezTo>
                  <a:pt x="355881" y="1402984"/>
                  <a:pt x="346672" y="1401522"/>
                  <a:pt x="337243" y="1398964"/>
                </a:cubicBezTo>
                <a:cubicBezTo>
                  <a:pt x="327814" y="1396406"/>
                  <a:pt x="319482" y="1394944"/>
                  <a:pt x="312246" y="1394579"/>
                </a:cubicBezTo>
                <a:cubicBezTo>
                  <a:pt x="293461" y="1393775"/>
                  <a:pt x="284106" y="1390559"/>
                  <a:pt x="284179" y="1384931"/>
                </a:cubicBezTo>
                <a:cubicBezTo>
                  <a:pt x="284252" y="1379303"/>
                  <a:pt x="280159" y="1376087"/>
                  <a:pt x="271899" y="1375283"/>
                </a:cubicBezTo>
                <a:cubicBezTo>
                  <a:pt x="271899" y="1371665"/>
                  <a:pt x="272776" y="1368376"/>
                  <a:pt x="274531" y="1365415"/>
                </a:cubicBezTo>
                <a:cubicBezTo>
                  <a:pt x="276285" y="1362455"/>
                  <a:pt x="278916" y="1360482"/>
                  <a:pt x="282425" y="1359495"/>
                </a:cubicBezTo>
                <a:cubicBezTo>
                  <a:pt x="286006" y="1359860"/>
                  <a:pt x="289807" y="1361322"/>
                  <a:pt x="293827" y="1363880"/>
                </a:cubicBezTo>
                <a:cubicBezTo>
                  <a:pt x="297847" y="1366439"/>
                  <a:pt x="301647" y="1367900"/>
                  <a:pt x="305229" y="1368266"/>
                </a:cubicBezTo>
                <a:cubicBezTo>
                  <a:pt x="327449" y="1367754"/>
                  <a:pt x="350545" y="1365708"/>
                  <a:pt x="374519" y="1362126"/>
                </a:cubicBezTo>
                <a:cubicBezTo>
                  <a:pt x="398493" y="1358545"/>
                  <a:pt x="421590" y="1356498"/>
                  <a:pt x="443810" y="1355987"/>
                </a:cubicBezTo>
                <a:cubicBezTo>
                  <a:pt x="448378" y="1360043"/>
                  <a:pt x="456345" y="1362017"/>
                  <a:pt x="467711" y="1361907"/>
                </a:cubicBezTo>
                <a:cubicBezTo>
                  <a:pt x="479076" y="1361797"/>
                  <a:pt x="487482" y="1361578"/>
                  <a:pt x="492927" y="1361249"/>
                </a:cubicBezTo>
                <a:cubicBezTo>
                  <a:pt x="484960" y="1360409"/>
                  <a:pt x="475897" y="1359458"/>
                  <a:pt x="465737" y="1358399"/>
                </a:cubicBezTo>
                <a:cubicBezTo>
                  <a:pt x="455577" y="1357339"/>
                  <a:pt x="450023" y="1355950"/>
                  <a:pt x="449072" y="1354232"/>
                </a:cubicBezTo>
                <a:cubicBezTo>
                  <a:pt x="449365" y="1352222"/>
                  <a:pt x="450973" y="1349664"/>
                  <a:pt x="453896" y="1346558"/>
                </a:cubicBezTo>
                <a:cubicBezTo>
                  <a:pt x="456820" y="1343452"/>
                  <a:pt x="459305" y="1341332"/>
                  <a:pt x="461352" y="1340199"/>
                </a:cubicBezTo>
                <a:cubicBezTo>
                  <a:pt x="468368" y="1340820"/>
                  <a:pt x="475385" y="1340455"/>
                  <a:pt x="482402" y="1339103"/>
                </a:cubicBezTo>
                <a:cubicBezTo>
                  <a:pt x="489419" y="1337750"/>
                  <a:pt x="496435" y="1336946"/>
                  <a:pt x="503452" y="1336690"/>
                </a:cubicBezTo>
                <a:lnTo>
                  <a:pt x="510469" y="1336690"/>
                </a:lnTo>
                <a:lnTo>
                  <a:pt x="515731" y="1324411"/>
                </a:lnTo>
                <a:lnTo>
                  <a:pt x="536782" y="1322657"/>
                </a:lnTo>
                <a:lnTo>
                  <a:pt x="547307" y="1315640"/>
                </a:lnTo>
                <a:cubicBezTo>
                  <a:pt x="552460" y="1316590"/>
                  <a:pt x="558819" y="1316006"/>
                  <a:pt x="566384" y="1313886"/>
                </a:cubicBezTo>
                <a:cubicBezTo>
                  <a:pt x="573949" y="1311766"/>
                  <a:pt x="578115" y="1307673"/>
                  <a:pt x="578882" y="1301607"/>
                </a:cubicBezTo>
                <a:cubicBezTo>
                  <a:pt x="575666" y="1301314"/>
                  <a:pt x="573327" y="1300145"/>
                  <a:pt x="571866" y="1298098"/>
                </a:cubicBezTo>
                <a:cubicBezTo>
                  <a:pt x="570404" y="1296052"/>
                  <a:pt x="568065" y="1294882"/>
                  <a:pt x="564849" y="1294590"/>
                </a:cubicBezTo>
                <a:lnTo>
                  <a:pt x="561340" y="1294590"/>
                </a:lnTo>
                <a:lnTo>
                  <a:pt x="556078" y="1301607"/>
                </a:lnTo>
                <a:lnTo>
                  <a:pt x="538536" y="1299853"/>
                </a:lnTo>
                <a:lnTo>
                  <a:pt x="538536" y="1303361"/>
                </a:lnTo>
                <a:cubicBezTo>
                  <a:pt x="533200" y="1305992"/>
                  <a:pt x="527645" y="1307746"/>
                  <a:pt x="521871" y="1308624"/>
                </a:cubicBezTo>
                <a:cubicBezTo>
                  <a:pt x="516097" y="1309501"/>
                  <a:pt x="510542" y="1309501"/>
                  <a:pt x="505206" y="1308624"/>
                </a:cubicBezTo>
                <a:lnTo>
                  <a:pt x="491173" y="1317395"/>
                </a:lnTo>
                <a:cubicBezTo>
                  <a:pt x="486422" y="1316188"/>
                  <a:pt x="480575" y="1314215"/>
                  <a:pt x="473631" y="1311474"/>
                </a:cubicBezTo>
                <a:cubicBezTo>
                  <a:pt x="466687" y="1308733"/>
                  <a:pt x="460840" y="1307198"/>
                  <a:pt x="456089" y="1306869"/>
                </a:cubicBezTo>
                <a:cubicBezTo>
                  <a:pt x="451996" y="1307344"/>
                  <a:pt x="447026" y="1307710"/>
                  <a:pt x="441179" y="1307966"/>
                </a:cubicBezTo>
                <a:cubicBezTo>
                  <a:pt x="435331" y="1308222"/>
                  <a:pt x="432115" y="1305517"/>
                  <a:pt x="431530" y="1299853"/>
                </a:cubicBezTo>
                <a:cubicBezTo>
                  <a:pt x="431713" y="1296417"/>
                  <a:pt x="433102" y="1294078"/>
                  <a:pt x="435697" y="1292836"/>
                </a:cubicBezTo>
                <a:cubicBezTo>
                  <a:pt x="438291" y="1291593"/>
                  <a:pt x="440996" y="1291008"/>
                  <a:pt x="443810" y="1291082"/>
                </a:cubicBezTo>
                <a:cubicBezTo>
                  <a:pt x="449547" y="1291886"/>
                  <a:pt x="458245" y="1293347"/>
                  <a:pt x="469903" y="1295467"/>
                </a:cubicBezTo>
                <a:cubicBezTo>
                  <a:pt x="481561" y="1297587"/>
                  <a:pt x="488066" y="1295540"/>
                  <a:pt x="489419" y="1289327"/>
                </a:cubicBezTo>
                <a:cubicBezTo>
                  <a:pt x="514927" y="1286440"/>
                  <a:pt x="540656" y="1283444"/>
                  <a:pt x="566603" y="1280337"/>
                </a:cubicBezTo>
                <a:cubicBezTo>
                  <a:pt x="592550" y="1277231"/>
                  <a:pt x="618278" y="1275550"/>
                  <a:pt x="643787" y="1275294"/>
                </a:cubicBezTo>
                <a:cubicBezTo>
                  <a:pt x="647515" y="1275221"/>
                  <a:pt x="651462" y="1275806"/>
                  <a:pt x="655628" y="1277048"/>
                </a:cubicBezTo>
                <a:cubicBezTo>
                  <a:pt x="659794" y="1278291"/>
                  <a:pt x="662864" y="1280630"/>
                  <a:pt x="664837" y="1284065"/>
                </a:cubicBezTo>
                <a:lnTo>
                  <a:pt x="757809" y="1268277"/>
                </a:lnTo>
                <a:lnTo>
                  <a:pt x="771843" y="1257752"/>
                </a:lnTo>
                <a:cubicBezTo>
                  <a:pt x="777032" y="1257789"/>
                  <a:pt x="782003" y="1257715"/>
                  <a:pt x="786754" y="1257533"/>
                </a:cubicBezTo>
                <a:cubicBezTo>
                  <a:pt x="791504" y="1257350"/>
                  <a:pt x="796475" y="1256838"/>
                  <a:pt x="801664" y="1255998"/>
                </a:cubicBezTo>
                <a:lnTo>
                  <a:pt x="806927" y="1247227"/>
                </a:lnTo>
                <a:lnTo>
                  <a:pt x="822714" y="1252489"/>
                </a:lnTo>
                <a:lnTo>
                  <a:pt x="827977" y="1243719"/>
                </a:lnTo>
                <a:cubicBezTo>
                  <a:pt x="832582" y="1242659"/>
                  <a:pt x="840037" y="1240393"/>
                  <a:pt x="850343" y="1236921"/>
                </a:cubicBezTo>
                <a:cubicBezTo>
                  <a:pt x="860649" y="1233449"/>
                  <a:pt x="867227" y="1229868"/>
                  <a:pt x="870077" y="1226177"/>
                </a:cubicBezTo>
                <a:cubicBezTo>
                  <a:pt x="875413" y="1227346"/>
                  <a:pt x="882722" y="1227639"/>
                  <a:pt x="892005" y="1227054"/>
                </a:cubicBezTo>
                <a:cubicBezTo>
                  <a:pt x="901287" y="1226469"/>
                  <a:pt x="906842" y="1223253"/>
                  <a:pt x="908670" y="1217406"/>
                </a:cubicBezTo>
                <a:cubicBezTo>
                  <a:pt x="914919" y="1215505"/>
                  <a:pt x="925663" y="1211412"/>
                  <a:pt x="940903" y="1205126"/>
                </a:cubicBezTo>
                <a:cubicBezTo>
                  <a:pt x="956142" y="1198841"/>
                  <a:pt x="964694" y="1191239"/>
                  <a:pt x="966558" y="1182322"/>
                </a:cubicBezTo>
                <a:cubicBezTo>
                  <a:pt x="972167" y="1180838"/>
                  <a:pt x="982779" y="1176594"/>
                  <a:pt x="998393" y="1169588"/>
                </a:cubicBezTo>
                <a:cubicBezTo>
                  <a:pt x="1014007" y="1162582"/>
                  <a:pt x="1029037" y="1154699"/>
                  <a:pt x="1043482" y="1145939"/>
                </a:cubicBezTo>
                <a:cubicBezTo>
                  <a:pt x="1057927" y="1137179"/>
                  <a:pt x="1066200" y="1129426"/>
                  <a:pt x="1068301" y="1122680"/>
                </a:cubicBezTo>
                <a:lnTo>
                  <a:pt x="1084088" y="1117417"/>
                </a:lnTo>
                <a:cubicBezTo>
                  <a:pt x="1088876" y="1111643"/>
                  <a:pt x="1095527" y="1105211"/>
                  <a:pt x="1104042" y="1098121"/>
                </a:cubicBezTo>
                <a:cubicBezTo>
                  <a:pt x="1112557" y="1091031"/>
                  <a:pt x="1120524" y="1086353"/>
                  <a:pt x="1127943" y="1084088"/>
                </a:cubicBezTo>
                <a:cubicBezTo>
                  <a:pt x="1127285" y="1075024"/>
                  <a:pt x="1131671" y="1069908"/>
                  <a:pt x="1141099" y="1068738"/>
                </a:cubicBezTo>
                <a:cubicBezTo>
                  <a:pt x="1150528" y="1067569"/>
                  <a:pt x="1158422" y="1066838"/>
                  <a:pt x="1164781" y="1066546"/>
                </a:cubicBezTo>
                <a:cubicBezTo>
                  <a:pt x="1170994" y="1059565"/>
                  <a:pt x="1177864" y="1052914"/>
                  <a:pt x="1185393" y="1046592"/>
                </a:cubicBezTo>
                <a:cubicBezTo>
                  <a:pt x="1192921" y="1040269"/>
                  <a:pt x="1200669" y="1034057"/>
                  <a:pt x="1208636" y="1027953"/>
                </a:cubicBezTo>
                <a:cubicBezTo>
                  <a:pt x="1210134" y="1020316"/>
                  <a:pt x="1213715" y="1013664"/>
                  <a:pt x="1219380" y="1008000"/>
                </a:cubicBezTo>
                <a:cubicBezTo>
                  <a:pt x="1225045" y="1002335"/>
                  <a:pt x="1229065" y="996122"/>
                  <a:pt x="1231440" y="989361"/>
                </a:cubicBezTo>
                <a:lnTo>
                  <a:pt x="1240211" y="977082"/>
                </a:lnTo>
                <a:cubicBezTo>
                  <a:pt x="1239407" y="973537"/>
                  <a:pt x="1239699" y="970102"/>
                  <a:pt x="1241088" y="966776"/>
                </a:cubicBezTo>
                <a:cubicBezTo>
                  <a:pt x="1242477" y="963451"/>
                  <a:pt x="1244523" y="960454"/>
                  <a:pt x="1247228" y="957786"/>
                </a:cubicBezTo>
                <a:cubicBezTo>
                  <a:pt x="1248361" y="953583"/>
                  <a:pt x="1250042" y="949709"/>
                  <a:pt x="1252271" y="946165"/>
                </a:cubicBezTo>
                <a:cubicBezTo>
                  <a:pt x="1254500" y="942620"/>
                  <a:pt x="1255743" y="938307"/>
                  <a:pt x="1255999" y="933227"/>
                </a:cubicBezTo>
                <a:cubicBezTo>
                  <a:pt x="1255706" y="927965"/>
                  <a:pt x="1256291" y="922702"/>
                  <a:pt x="1257753" y="917440"/>
                </a:cubicBezTo>
                <a:lnTo>
                  <a:pt x="1266524" y="910423"/>
                </a:lnTo>
                <a:lnTo>
                  <a:pt x="1247228" y="878848"/>
                </a:lnTo>
                <a:cubicBezTo>
                  <a:pt x="1246278" y="876180"/>
                  <a:pt x="1244670" y="874060"/>
                  <a:pt x="1242404" y="872489"/>
                </a:cubicBezTo>
                <a:cubicBezTo>
                  <a:pt x="1240138" y="870917"/>
                  <a:pt x="1237653" y="870113"/>
                  <a:pt x="1234948" y="870077"/>
                </a:cubicBezTo>
                <a:cubicBezTo>
                  <a:pt x="1228187" y="869894"/>
                  <a:pt x="1219782" y="868505"/>
                  <a:pt x="1209732" y="865910"/>
                </a:cubicBezTo>
                <a:cubicBezTo>
                  <a:pt x="1199682" y="863316"/>
                  <a:pt x="1191715" y="860611"/>
                  <a:pt x="1185831" y="857797"/>
                </a:cubicBezTo>
                <a:lnTo>
                  <a:pt x="1152502" y="857797"/>
                </a:lnTo>
                <a:cubicBezTo>
                  <a:pt x="1151405" y="855056"/>
                  <a:pt x="1149212" y="852644"/>
                  <a:pt x="1145923" y="850561"/>
                </a:cubicBezTo>
                <a:cubicBezTo>
                  <a:pt x="1142634" y="848478"/>
                  <a:pt x="1139564" y="847382"/>
                  <a:pt x="1136714" y="847272"/>
                </a:cubicBezTo>
                <a:cubicBezTo>
                  <a:pt x="1134740" y="847163"/>
                  <a:pt x="1132548" y="847382"/>
                  <a:pt x="1130136" y="847930"/>
                </a:cubicBezTo>
                <a:cubicBezTo>
                  <a:pt x="1127724" y="848478"/>
                  <a:pt x="1126408" y="850013"/>
                  <a:pt x="1126189" y="852535"/>
                </a:cubicBezTo>
                <a:lnTo>
                  <a:pt x="1126189" y="854289"/>
                </a:lnTo>
                <a:lnTo>
                  <a:pt x="1036725" y="856043"/>
                </a:lnTo>
                <a:cubicBezTo>
                  <a:pt x="1028941" y="856262"/>
                  <a:pt x="1021266" y="857140"/>
                  <a:pt x="1013702" y="858674"/>
                </a:cubicBezTo>
                <a:cubicBezTo>
                  <a:pt x="1006137" y="860209"/>
                  <a:pt x="998023" y="861086"/>
                  <a:pt x="989362" y="861306"/>
                </a:cubicBezTo>
                <a:lnTo>
                  <a:pt x="970066" y="871831"/>
                </a:lnTo>
                <a:lnTo>
                  <a:pt x="964804" y="866568"/>
                </a:lnTo>
                <a:lnTo>
                  <a:pt x="956033" y="873585"/>
                </a:lnTo>
                <a:lnTo>
                  <a:pt x="919195" y="873585"/>
                </a:lnTo>
                <a:cubicBezTo>
                  <a:pt x="917550" y="876399"/>
                  <a:pt x="915577" y="879103"/>
                  <a:pt x="913274" y="881698"/>
                </a:cubicBezTo>
                <a:cubicBezTo>
                  <a:pt x="910972" y="884293"/>
                  <a:pt x="907683" y="885682"/>
                  <a:pt x="903407" y="885864"/>
                </a:cubicBezTo>
                <a:lnTo>
                  <a:pt x="875340" y="884110"/>
                </a:lnTo>
                <a:lnTo>
                  <a:pt x="873586" y="863060"/>
                </a:lnTo>
                <a:lnTo>
                  <a:pt x="861306" y="863060"/>
                </a:lnTo>
                <a:cubicBezTo>
                  <a:pt x="861306" y="859552"/>
                  <a:pt x="859552" y="857797"/>
                  <a:pt x="856044" y="857797"/>
                </a:cubicBezTo>
                <a:cubicBezTo>
                  <a:pt x="847054" y="857907"/>
                  <a:pt x="833897" y="856811"/>
                  <a:pt x="816575" y="854508"/>
                </a:cubicBezTo>
                <a:cubicBezTo>
                  <a:pt x="799252" y="852206"/>
                  <a:pt x="789604" y="848040"/>
                  <a:pt x="787631" y="842010"/>
                </a:cubicBezTo>
                <a:cubicBezTo>
                  <a:pt x="788252" y="837843"/>
                  <a:pt x="789202" y="832581"/>
                  <a:pt x="790481" y="826222"/>
                </a:cubicBezTo>
                <a:cubicBezTo>
                  <a:pt x="791760" y="819863"/>
                  <a:pt x="789641" y="816355"/>
                  <a:pt x="784122" y="815697"/>
                </a:cubicBezTo>
                <a:lnTo>
                  <a:pt x="782368" y="815697"/>
                </a:lnTo>
                <a:cubicBezTo>
                  <a:pt x="781710" y="808497"/>
                  <a:pt x="779079" y="806232"/>
                  <a:pt x="774474" y="808899"/>
                </a:cubicBezTo>
                <a:cubicBezTo>
                  <a:pt x="769869" y="811567"/>
                  <a:pt x="767238" y="804477"/>
                  <a:pt x="766580" y="787630"/>
                </a:cubicBezTo>
                <a:cubicBezTo>
                  <a:pt x="760916" y="786351"/>
                  <a:pt x="759089" y="783646"/>
                  <a:pt x="761099" y="779517"/>
                </a:cubicBezTo>
                <a:cubicBezTo>
                  <a:pt x="763109" y="775387"/>
                  <a:pt x="755580" y="772244"/>
                  <a:pt x="738513" y="770088"/>
                </a:cubicBezTo>
                <a:cubicBezTo>
                  <a:pt x="738879" y="767566"/>
                  <a:pt x="737271" y="766031"/>
                  <a:pt x="733689" y="765483"/>
                </a:cubicBezTo>
                <a:cubicBezTo>
                  <a:pt x="730108" y="764935"/>
                  <a:pt x="727623" y="764716"/>
                  <a:pt x="726234" y="764825"/>
                </a:cubicBezTo>
                <a:cubicBezTo>
                  <a:pt x="720569" y="764716"/>
                  <a:pt x="714795" y="765812"/>
                  <a:pt x="708911" y="768115"/>
                </a:cubicBezTo>
                <a:cubicBezTo>
                  <a:pt x="703028" y="770417"/>
                  <a:pt x="699446" y="774583"/>
                  <a:pt x="698167" y="780613"/>
                </a:cubicBezTo>
                <a:cubicBezTo>
                  <a:pt x="695426" y="780686"/>
                  <a:pt x="692576" y="780540"/>
                  <a:pt x="689615" y="780175"/>
                </a:cubicBezTo>
                <a:cubicBezTo>
                  <a:pt x="686655" y="779809"/>
                  <a:pt x="684243" y="778786"/>
                  <a:pt x="682379" y="777105"/>
                </a:cubicBezTo>
                <a:cubicBezTo>
                  <a:pt x="682599" y="775351"/>
                  <a:pt x="683476" y="773158"/>
                  <a:pt x="685011" y="770527"/>
                </a:cubicBezTo>
                <a:cubicBezTo>
                  <a:pt x="686546" y="767895"/>
                  <a:pt x="687423" y="764825"/>
                  <a:pt x="687642" y="761317"/>
                </a:cubicBezTo>
                <a:lnTo>
                  <a:pt x="699921" y="752546"/>
                </a:lnTo>
                <a:lnTo>
                  <a:pt x="692904" y="736758"/>
                </a:lnTo>
                <a:lnTo>
                  <a:pt x="708692" y="724479"/>
                </a:lnTo>
                <a:cubicBezTo>
                  <a:pt x="708656" y="720861"/>
                  <a:pt x="709167" y="717133"/>
                  <a:pt x="710227" y="713296"/>
                </a:cubicBezTo>
                <a:cubicBezTo>
                  <a:pt x="711287" y="709459"/>
                  <a:pt x="713114" y="706170"/>
                  <a:pt x="715709" y="703429"/>
                </a:cubicBezTo>
                <a:cubicBezTo>
                  <a:pt x="716988" y="699116"/>
                  <a:pt x="719254" y="695023"/>
                  <a:pt x="722506" y="691150"/>
                </a:cubicBezTo>
                <a:cubicBezTo>
                  <a:pt x="725759" y="687276"/>
                  <a:pt x="727586" y="683183"/>
                  <a:pt x="727988" y="678870"/>
                </a:cubicBezTo>
                <a:cubicBezTo>
                  <a:pt x="727550" y="674996"/>
                  <a:pt x="727111" y="670903"/>
                  <a:pt x="726673" y="666591"/>
                </a:cubicBezTo>
                <a:cubicBezTo>
                  <a:pt x="726234" y="662279"/>
                  <a:pt x="728427" y="659940"/>
                  <a:pt x="733251" y="659574"/>
                </a:cubicBezTo>
                <a:cubicBezTo>
                  <a:pt x="733872" y="653800"/>
                  <a:pt x="735261" y="647807"/>
                  <a:pt x="737417" y="641594"/>
                </a:cubicBezTo>
                <a:cubicBezTo>
                  <a:pt x="739573" y="635381"/>
                  <a:pt x="744032" y="632019"/>
                  <a:pt x="750793" y="631507"/>
                </a:cubicBezTo>
                <a:cubicBezTo>
                  <a:pt x="751670" y="626172"/>
                  <a:pt x="755617" y="616231"/>
                  <a:pt x="762633" y="601686"/>
                </a:cubicBezTo>
                <a:cubicBezTo>
                  <a:pt x="769650" y="587141"/>
                  <a:pt x="774474" y="578955"/>
                  <a:pt x="777105" y="577127"/>
                </a:cubicBezTo>
                <a:cubicBezTo>
                  <a:pt x="776082" y="573948"/>
                  <a:pt x="775936" y="569782"/>
                  <a:pt x="776667" y="564629"/>
                </a:cubicBezTo>
                <a:cubicBezTo>
                  <a:pt x="777398" y="559476"/>
                  <a:pt x="779883" y="556625"/>
                  <a:pt x="784122" y="556077"/>
                </a:cubicBezTo>
                <a:lnTo>
                  <a:pt x="787631" y="535027"/>
                </a:lnTo>
                <a:cubicBezTo>
                  <a:pt x="790591" y="535283"/>
                  <a:pt x="793880" y="535210"/>
                  <a:pt x="797498" y="534808"/>
                </a:cubicBezTo>
                <a:cubicBezTo>
                  <a:pt x="801116" y="534406"/>
                  <a:pt x="803089" y="532140"/>
                  <a:pt x="803418" y="528010"/>
                </a:cubicBezTo>
                <a:lnTo>
                  <a:pt x="801664" y="520993"/>
                </a:lnTo>
                <a:cubicBezTo>
                  <a:pt x="813578" y="503013"/>
                  <a:pt x="823518" y="485910"/>
                  <a:pt x="831485" y="469683"/>
                </a:cubicBezTo>
                <a:cubicBezTo>
                  <a:pt x="839452" y="453457"/>
                  <a:pt x="847638" y="435477"/>
                  <a:pt x="856044" y="415742"/>
                </a:cubicBezTo>
                <a:cubicBezTo>
                  <a:pt x="855240" y="413001"/>
                  <a:pt x="855532" y="410151"/>
                  <a:pt x="856921" y="407190"/>
                </a:cubicBezTo>
                <a:cubicBezTo>
                  <a:pt x="858310" y="404230"/>
                  <a:pt x="860356" y="401818"/>
                  <a:pt x="863061" y="399954"/>
                </a:cubicBezTo>
                <a:lnTo>
                  <a:pt x="845519" y="389429"/>
                </a:lnTo>
                <a:cubicBezTo>
                  <a:pt x="842339" y="389758"/>
                  <a:pt x="838173" y="389977"/>
                  <a:pt x="833020" y="390087"/>
                </a:cubicBezTo>
                <a:cubicBezTo>
                  <a:pt x="827867" y="390197"/>
                  <a:pt x="825017" y="388223"/>
                  <a:pt x="824469" y="384167"/>
                </a:cubicBezTo>
                <a:lnTo>
                  <a:pt x="824469" y="382413"/>
                </a:lnTo>
                <a:cubicBezTo>
                  <a:pt x="821728" y="382376"/>
                  <a:pt x="818877" y="381572"/>
                  <a:pt x="815917" y="380001"/>
                </a:cubicBezTo>
                <a:cubicBezTo>
                  <a:pt x="812957" y="378429"/>
                  <a:pt x="810545" y="376309"/>
                  <a:pt x="808681" y="373642"/>
                </a:cubicBezTo>
                <a:cubicBezTo>
                  <a:pt x="806634" y="373751"/>
                  <a:pt x="804149" y="373532"/>
                  <a:pt x="801226" y="372984"/>
                </a:cubicBezTo>
                <a:cubicBezTo>
                  <a:pt x="798302" y="372436"/>
                  <a:pt x="796694" y="370901"/>
                  <a:pt x="796402" y="368379"/>
                </a:cubicBezTo>
                <a:cubicBezTo>
                  <a:pt x="796767" y="365017"/>
                  <a:pt x="798229" y="362093"/>
                  <a:pt x="800787" y="359608"/>
                </a:cubicBezTo>
                <a:cubicBezTo>
                  <a:pt x="803345" y="357123"/>
                  <a:pt x="804807" y="354199"/>
                  <a:pt x="805173" y="350837"/>
                </a:cubicBezTo>
                <a:cubicBezTo>
                  <a:pt x="804990" y="349156"/>
                  <a:pt x="804040" y="348133"/>
                  <a:pt x="802322" y="347767"/>
                </a:cubicBezTo>
                <a:cubicBezTo>
                  <a:pt x="800604" y="347402"/>
                  <a:pt x="799216" y="347256"/>
                  <a:pt x="798156" y="347329"/>
                </a:cubicBezTo>
                <a:lnTo>
                  <a:pt x="766580" y="329787"/>
                </a:lnTo>
                <a:cubicBezTo>
                  <a:pt x="761025" y="329495"/>
                  <a:pt x="758102" y="326571"/>
                  <a:pt x="757809" y="321016"/>
                </a:cubicBezTo>
                <a:lnTo>
                  <a:pt x="757809" y="315753"/>
                </a:lnTo>
                <a:lnTo>
                  <a:pt x="778860" y="317508"/>
                </a:lnTo>
                <a:lnTo>
                  <a:pt x="791139" y="303474"/>
                </a:lnTo>
                <a:cubicBezTo>
                  <a:pt x="793916" y="303511"/>
                  <a:pt x="796694" y="302999"/>
                  <a:pt x="799471" y="301939"/>
                </a:cubicBezTo>
                <a:cubicBezTo>
                  <a:pt x="802249" y="300879"/>
                  <a:pt x="804149" y="299052"/>
                  <a:pt x="805173" y="296457"/>
                </a:cubicBezTo>
                <a:cubicBezTo>
                  <a:pt x="808608" y="296238"/>
                  <a:pt x="811824" y="295361"/>
                  <a:pt x="814821" y="293826"/>
                </a:cubicBezTo>
                <a:cubicBezTo>
                  <a:pt x="817817" y="292291"/>
                  <a:pt x="821033" y="291414"/>
                  <a:pt x="824469" y="291195"/>
                </a:cubicBezTo>
                <a:lnTo>
                  <a:pt x="852536" y="291195"/>
                </a:lnTo>
                <a:cubicBezTo>
                  <a:pt x="856154" y="288308"/>
                  <a:pt x="860320" y="285311"/>
                  <a:pt x="865034" y="282205"/>
                </a:cubicBezTo>
                <a:cubicBezTo>
                  <a:pt x="869749" y="279098"/>
                  <a:pt x="874353" y="277417"/>
                  <a:pt x="878848" y="277161"/>
                </a:cubicBezTo>
                <a:lnTo>
                  <a:pt x="889374" y="264882"/>
                </a:lnTo>
                <a:lnTo>
                  <a:pt x="891128" y="264882"/>
                </a:lnTo>
                <a:cubicBezTo>
                  <a:pt x="906879" y="264224"/>
                  <a:pt x="913092" y="261593"/>
                  <a:pt x="909766" y="256988"/>
                </a:cubicBezTo>
                <a:cubicBezTo>
                  <a:pt x="906440" y="252383"/>
                  <a:pt x="909583" y="249752"/>
                  <a:pt x="919195" y="249094"/>
                </a:cubicBezTo>
                <a:lnTo>
                  <a:pt x="924457" y="235061"/>
                </a:lnTo>
                <a:lnTo>
                  <a:pt x="940245" y="233307"/>
                </a:lnTo>
                <a:cubicBezTo>
                  <a:pt x="943826" y="234293"/>
                  <a:pt x="947627" y="234951"/>
                  <a:pt x="951647" y="235280"/>
                </a:cubicBezTo>
                <a:cubicBezTo>
                  <a:pt x="955667" y="235609"/>
                  <a:pt x="959468" y="234951"/>
                  <a:pt x="963049" y="233307"/>
                </a:cubicBezTo>
                <a:cubicBezTo>
                  <a:pt x="962757" y="225997"/>
                  <a:pt x="965096" y="219565"/>
                  <a:pt x="970066" y="214011"/>
                </a:cubicBezTo>
                <a:cubicBezTo>
                  <a:pt x="971491" y="206336"/>
                  <a:pt x="974342" y="200196"/>
                  <a:pt x="978618" y="195591"/>
                </a:cubicBezTo>
                <a:cubicBezTo>
                  <a:pt x="982894" y="190987"/>
                  <a:pt x="985306" y="186601"/>
                  <a:pt x="985854" y="182435"/>
                </a:cubicBezTo>
                <a:lnTo>
                  <a:pt x="1020938" y="110513"/>
                </a:lnTo>
                <a:cubicBezTo>
                  <a:pt x="1024300" y="111135"/>
                  <a:pt x="1027223" y="110769"/>
                  <a:pt x="1029708" y="109417"/>
                </a:cubicBezTo>
                <a:cubicBezTo>
                  <a:pt x="1032194" y="108065"/>
                  <a:pt x="1035117" y="107261"/>
                  <a:pt x="1038479" y="107005"/>
                </a:cubicBezTo>
                <a:cubicBezTo>
                  <a:pt x="1041659" y="107188"/>
                  <a:pt x="1045825" y="108576"/>
                  <a:pt x="1050978" y="111171"/>
                </a:cubicBezTo>
                <a:cubicBezTo>
                  <a:pt x="1056131" y="113766"/>
                  <a:pt x="1058981" y="116470"/>
                  <a:pt x="1059530" y="119284"/>
                </a:cubicBezTo>
                <a:cubicBezTo>
                  <a:pt x="1058616" y="126813"/>
                  <a:pt x="1057812" y="134122"/>
                  <a:pt x="1057118" y="141212"/>
                </a:cubicBezTo>
                <a:cubicBezTo>
                  <a:pt x="1056423" y="148302"/>
                  <a:pt x="1061320" y="152102"/>
                  <a:pt x="1071809" y="152614"/>
                </a:cubicBezTo>
                <a:cubicBezTo>
                  <a:pt x="1074477" y="152504"/>
                  <a:pt x="1076596" y="151408"/>
                  <a:pt x="1078168" y="149325"/>
                </a:cubicBezTo>
                <a:cubicBezTo>
                  <a:pt x="1079739" y="147242"/>
                  <a:pt x="1080543" y="144830"/>
                  <a:pt x="1080580" y="142089"/>
                </a:cubicBezTo>
                <a:cubicBezTo>
                  <a:pt x="1080032" y="136534"/>
                  <a:pt x="1079812" y="131418"/>
                  <a:pt x="1079922" y="126740"/>
                </a:cubicBezTo>
                <a:cubicBezTo>
                  <a:pt x="1080032" y="122062"/>
                  <a:pt x="1083759" y="119577"/>
                  <a:pt x="1091105" y="119284"/>
                </a:cubicBezTo>
                <a:cubicBezTo>
                  <a:pt x="1095381" y="119869"/>
                  <a:pt x="1098231" y="123085"/>
                  <a:pt x="1099657" y="128932"/>
                </a:cubicBezTo>
                <a:cubicBezTo>
                  <a:pt x="1101082" y="134780"/>
                  <a:pt x="1101740" y="139750"/>
                  <a:pt x="1101630" y="143843"/>
                </a:cubicBezTo>
                <a:cubicBezTo>
                  <a:pt x="1101703" y="145049"/>
                  <a:pt x="1101557" y="147023"/>
                  <a:pt x="1101192" y="149763"/>
                </a:cubicBezTo>
                <a:cubicBezTo>
                  <a:pt x="1100826" y="152504"/>
                  <a:pt x="1099803" y="154039"/>
                  <a:pt x="1098122" y="154368"/>
                </a:cubicBezTo>
                <a:cubicBezTo>
                  <a:pt x="1097135" y="154295"/>
                  <a:pt x="1096039" y="154441"/>
                  <a:pt x="1094833" y="154807"/>
                </a:cubicBezTo>
                <a:cubicBezTo>
                  <a:pt x="1093627" y="155172"/>
                  <a:pt x="1092969" y="156196"/>
                  <a:pt x="1092859" y="157877"/>
                </a:cubicBezTo>
                <a:cubicBezTo>
                  <a:pt x="1092896" y="158863"/>
                  <a:pt x="1093261" y="159960"/>
                  <a:pt x="1093956" y="161166"/>
                </a:cubicBezTo>
                <a:cubicBezTo>
                  <a:pt x="1094650" y="162372"/>
                  <a:pt x="1095454" y="163030"/>
                  <a:pt x="1096368" y="163139"/>
                </a:cubicBezTo>
                <a:cubicBezTo>
                  <a:pt x="1097281" y="163030"/>
                  <a:pt x="1098085" y="162372"/>
                  <a:pt x="1098780" y="161166"/>
                </a:cubicBezTo>
                <a:cubicBezTo>
                  <a:pt x="1099474" y="159960"/>
                  <a:pt x="1099839" y="158863"/>
                  <a:pt x="1099876" y="157877"/>
                </a:cubicBezTo>
                <a:lnTo>
                  <a:pt x="1122680" y="156122"/>
                </a:lnTo>
                <a:lnTo>
                  <a:pt x="1129697" y="147351"/>
                </a:lnTo>
                <a:lnTo>
                  <a:pt x="1166535" y="147351"/>
                </a:lnTo>
                <a:cubicBezTo>
                  <a:pt x="1165585" y="149398"/>
                  <a:pt x="1165293" y="151883"/>
                  <a:pt x="1165658" y="154807"/>
                </a:cubicBezTo>
                <a:cubicBezTo>
                  <a:pt x="1166023" y="157730"/>
                  <a:pt x="1167485" y="159338"/>
                  <a:pt x="1170043" y="159631"/>
                </a:cubicBezTo>
                <a:cubicBezTo>
                  <a:pt x="1175745" y="159375"/>
                  <a:pt x="1182761" y="158132"/>
                  <a:pt x="1191094" y="155903"/>
                </a:cubicBezTo>
                <a:cubicBezTo>
                  <a:pt x="1199426" y="153674"/>
                  <a:pt x="1206443" y="151993"/>
                  <a:pt x="1212144" y="150860"/>
                </a:cubicBezTo>
                <a:lnTo>
                  <a:pt x="1182323" y="145597"/>
                </a:lnTo>
                <a:cubicBezTo>
                  <a:pt x="1182030" y="145561"/>
                  <a:pt x="1180861" y="145195"/>
                  <a:pt x="1178814" y="144501"/>
                </a:cubicBezTo>
                <a:cubicBezTo>
                  <a:pt x="1176768" y="143807"/>
                  <a:pt x="1175598" y="143002"/>
                  <a:pt x="1175306" y="142089"/>
                </a:cubicBezTo>
                <a:lnTo>
                  <a:pt x="1182323" y="142089"/>
                </a:lnTo>
                <a:cubicBezTo>
                  <a:pt x="1196356" y="141870"/>
                  <a:pt x="1210390" y="140993"/>
                  <a:pt x="1224423" y="139458"/>
                </a:cubicBezTo>
                <a:cubicBezTo>
                  <a:pt x="1238457" y="137923"/>
                  <a:pt x="1252490" y="137046"/>
                  <a:pt x="1266524" y="136826"/>
                </a:cubicBezTo>
                <a:lnTo>
                  <a:pt x="1273541" y="129809"/>
                </a:lnTo>
                <a:lnTo>
                  <a:pt x="1310378" y="129809"/>
                </a:lnTo>
                <a:lnTo>
                  <a:pt x="1324412" y="121039"/>
                </a:lnTo>
                <a:cubicBezTo>
                  <a:pt x="1344037" y="123962"/>
                  <a:pt x="1364868" y="123816"/>
                  <a:pt x="1386905" y="120600"/>
                </a:cubicBezTo>
                <a:cubicBezTo>
                  <a:pt x="1408942" y="117384"/>
                  <a:pt x="1430211" y="114607"/>
                  <a:pt x="1450713" y="112268"/>
                </a:cubicBezTo>
                <a:lnTo>
                  <a:pt x="1438434" y="121039"/>
                </a:lnTo>
                <a:cubicBezTo>
                  <a:pt x="1438032" y="125241"/>
                  <a:pt x="1435766" y="127800"/>
                  <a:pt x="1431637" y="128713"/>
                </a:cubicBezTo>
                <a:cubicBezTo>
                  <a:pt x="1427507" y="129627"/>
                  <a:pt x="1423926" y="129992"/>
                  <a:pt x="1420892" y="129809"/>
                </a:cubicBezTo>
                <a:lnTo>
                  <a:pt x="1417384" y="129809"/>
                </a:lnTo>
                <a:lnTo>
                  <a:pt x="1417384" y="133318"/>
                </a:lnTo>
                <a:cubicBezTo>
                  <a:pt x="1418371" y="139969"/>
                  <a:pt x="1423414" y="143770"/>
                  <a:pt x="1432514" y="144720"/>
                </a:cubicBezTo>
                <a:cubicBezTo>
                  <a:pt x="1441614" y="145670"/>
                  <a:pt x="1448850" y="145963"/>
                  <a:pt x="1454222" y="145597"/>
                </a:cubicBezTo>
                <a:lnTo>
                  <a:pt x="1454222" y="138580"/>
                </a:lnTo>
                <a:lnTo>
                  <a:pt x="1431417" y="138580"/>
                </a:lnTo>
                <a:lnTo>
                  <a:pt x="1440188" y="124547"/>
                </a:lnTo>
                <a:cubicBezTo>
                  <a:pt x="1446840" y="132148"/>
                  <a:pt x="1455026" y="134487"/>
                  <a:pt x="1464747" y="131564"/>
                </a:cubicBezTo>
                <a:cubicBezTo>
                  <a:pt x="1474468" y="128640"/>
                  <a:pt x="1482654" y="127471"/>
                  <a:pt x="1489306" y="128055"/>
                </a:cubicBezTo>
                <a:cubicBezTo>
                  <a:pt x="1492156" y="130906"/>
                  <a:pt x="1495226" y="132660"/>
                  <a:pt x="1498515" y="133318"/>
                </a:cubicBezTo>
                <a:cubicBezTo>
                  <a:pt x="1501804" y="133976"/>
                  <a:pt x="1503997" y="132222"/>
                  <a:pt x="1505093" y="128055"/>
                </a:cubicBezTo>
                <a:cubicBezTo>
                  <a:pt x="1508492" y="129517"/>
                  <a:pt x="1513535" y="130979"/>
                  <a:pt x="1520223" y="132441"/>
                </a:cubicBezTo>
                <a:cubicBezTo>
                  <a:pt x="1526911" y="133903"/>
                  <a:pt x="1530639" y="131856"/>
                  <a:pt x="1531406" y="126301"/>
                </a:cubicBezTo>
                <a:cubicBezTo>
                  <a:pt x="1532393" y="126338"/>
                  <a:pt x="1533489" y="126265"/>
                  <a:pt x="1534695" y="126082"/>
                </a:cubicBezTo>
                <a:cubicBezTo>
                  <a:pt x="1535901" y="125899"/>
                  <a:pt x="1536559" y="125387"/>
                  <a:pt x="1536669" y="124547"/>
                </a:cubicBezTo>
                <a:cubicBezTo>
                  <a:pt x="1536413" y="122829"/>
                  <a:pt x="1535170" y="121441"/>
                  <a:pt x="1532941" y="120381"/>
                </a:cubicBezTo>
                <a:cubicBezTo>
                  <a:pt x="1530712" y="119321"/>
                  <a:pt x="1529031" y="118371"/>
                  <a:pt x="1527898" y="117530"/>
                </a:cubicBezTo>
                <a:cubicBezTo>
                  <a:pt x="1529031" y="116580"/>
                  <a:pt x="1530712" y="115411"/>
                  <a:pt x="1532941" y="114022"/>
                </a:cubicBezTo>
                <a:cubicBezTo>
                  <a:pt x="1535170" y="112633"/>
                  <a:pt x="1536413" y="111464"/>
                  <a:pt x="1536669" y="110513"/>
                </a:cubicBezTo>
                <a:cubicBezTo>
                  <a:pt x="1536961" y="109052"/>
                  <a:pt x="1536376" y="108467"/>
                  <a:pt x="1534914" y="108759"/>
                </a:cubicBezTo>
                <a:cubicBezTo>
                  <a:pt x="1529360" y="108394"/>
                  <a:pt x="1527752" y="106493"/>
                  <a:pt x="1530090" y="103058"/>
                </a:cubicBezTo>
                <a:cubicBezTo>
                  <a:pt x="1532429" y="99623"/>
                  <a:pt x="1535207" y="96845"/>
                  <a:pt x="1538423" y="94726"/>
                </a:cubicBezTo>
                <a:cubicBezTo>
                  <a:pt x="1547596" y="94433"/>
                  <a:pt x="1557317" y="93264"/>
                  <a:pt x="1567586" y="91217"/>
                </a:cubicBezTo>
                <a:cubicBezTo>
                  <a:pt x="1577856" y="89171"/>
                  <a:pt x="1586261" y="88001"/>
                  <a:pt x="1592803" y="87709"/>
                </a:cubicBezTo>
                <a:lnTo>
                  <a:pt x="1598065" y="87709"/>
                </a:lnTo>
                <a:cubicBezTo>
                  <a:pt x="1607896" y="93958"/>
                  <a:pt x="1621125" y="95932"/>
                  <a:pt x="1637754" y="93629"/>
                </a:cubicBezTo>
                <a:cubicBezTo>
                  <a:pt x="1654382" y="91327"/>
                  <a:pt x="1668050" y="89354"/>
                  <a:pt x="1678758" y="87709"/>
                </a:cubicBezTo>
                <a:cubicBezTo>
                  <a:pt x="1685665" y="83470"/>
                  <a:pt x="1692462" y="80985"/>
                  <a:pt x="1699150" y="80254"/>
                </a:cubicBezTo>
                <a:cubicBezTo>
                  <a:pt x="1705838" y="79523"/>
                  <a:pt x="1713074" y="79669"/>
                  <a:pt x="1720858" y="80692"/>
                </a:cubicBezTo>
                <a:cubicBezTo>
                  <a:pt x="1720858" y="79632"/>
                  <a:pt x="1721297" y="78244"/>
                  <a:pt x="1722174" y="76526"/>
                </a:cubicBezTo>
                <a:cubicBezTo>
                  <a:pt x="1723051" y="74808"/>
                  <a:pt x="1724367" y="73858"/>
                  <a:pt x="1726121" y="73676"/>
                </a:cubicBezTo>
                <a:cubicBezTo>
                  <a:pt x="1727839" y="73931"/>
                  <a:pt x="1729227" y="75174"/>
                  <a:pt x="1730287" y="77403"/>
                </a:cubicBezTo>
                <a:cubicBezTo>
                  <a:pt x="1731347" y="79632"/>
                  <a:pt x="1732297" y="81314"/>
                  <a:pt x="1733138" y="82447"/>
                </a:cubicBezTo>
                <a:lnTo>
                  <a:pt x="1748925" y="84201"/>
                </a:lnTo>
                <a:cubicBezTo>
                  <a:pt x="1754480" y="84493"/>
                  <a:pt x="1757404" y="82154"/>
                  <a:pt x="1757696" y="77184"/>
                </a:cubicBezTo>
                <a:cubicBezTo>
                  <a:pt x="1775823" y="76234"/>
                  <a:pt x="1793073" y="72433"/>
                  <a:pt x="1809445" y="65782"/>
                </a:cubicBezTo>
                <a:cubicBezTo>
                  <a:pt x="1825817" y="59130"/>
                  <a:pt x="1843067" y="55330"/>
                  <a:pt x="1861194" y="54379"/>
                </a:cubicBezTo>
                <a:cubicBezTo>
                  <a:pt x="1861449" y="52698"/>
                  <a:pt x="1862692" y="51675"/>
                  <a:pt x="1864921" y="51310"/>
                </a:cubicBezTo>
                <a:cubicBezTo>
                  <a:pt x="1867150" y="50944"/>
                  <a:pt x="1868832" y="50798"/>
                  <a:pt x="1869964" y="50871"/>
                </a:cubicBezTo>
                <a:cubicBezTo>
                  <a:pt x="1876104" y="50944"/>
                  <a:pt x="1881805" y="50359"/>
                  <a:pt x="1887068" y="49117"/>
                </a:cubicBezTo>
                <a:cubicBezTo>
                  <a:pt x="1892330" y="47874"/>
                  <a:pt x="1897154" y="45535"/>
                  <a:pt x="1901540" y="42100"/>
                </a:cubicBezTo>
                <a:cubicBezTo>
                  <a:pt x="1911992" y="41808"/>
                  <a:pt x="1922225" y="40638"/>
                  <a:pt x="1932238" y="38592"/>
                </a:cubicBezTo>
                <a:cubicBezTo>
                  <a:pt x="1942252" y="36545"/>
                  <a:pt x="1952484" y="35376"/>
                  <a:pt x="1962936" y="35083"/>
                </a:cubicBezTo>
                <a:lnTo>
                  <a:pt x="1975216" y="28067"/>
                </a:lnTo>
                <a:cubicBezTo>
                  <a:pt x="1987495" y="29528"/>
                  <a:pt x="1999774" y="28359"/>
                  <a:pt x="2012054" y="24558"/>
                </a:cubicBezTo>
                <a:lnTo>
                  <a:pt x="2033104" y="29821"/>
                </a:lnTo>
                <a:cubicBezTo>
                  <a:pt x="2039207" y="26459"/>
                  <a:pt x="2048051" y="24412"/>
                  <a:pt x="2059636" y="23681"/>
                </a:cubicBezTo>
                <a:cubicBezTo>
                  <a:pt x="2071221" y="22950"/>
                  <a:pt x="2080503" y="22658"/>
                  <a:pt x="2087484" y="22804"/>
                </a:cubicBezTo>
                <a:cubicBezTo>
                  <a:pt x="2087484" y="20977"/>
                  <a:pt x="2087922" y="19369"/>
                  <a:pt x="2088799" y="17980"/>
                </a:cubicBezTo>
                <a:cubicBezTo>
                  <a:pt x="2089676" y="16591"/>
                  <a:pt x="2090992" y="15860"/>
                  <a:pt x="2092746" y="15787"/>
                </a:cubicBezTo>
                <a:cubicBezTo>
                  <a:pt x="2095414" y="15860"/>
                  <a:pt x="2097972" y="16591"/>
                  <a:pt x="2100421" y="17980"/>
                </a:cubicBezTo>
                <a:cubicBezTo>
                  <a:pt x="2102869" y="19369"/>
                  <a:pt x="2104989" y="20977"/>
                  <a:pt x="2106780" y="22804"/>
                </a:cubicBezTo>
                <a:lnTo>
                  <a:pt x="2129584" y="24558"/>
                </a:lnTo>
                <a:cubicBezTo>
                  <a:pt x="2136601" y="22731"/>
                  <a:pt x="2145810" y="20246"/>
                  <a:pt x="2157213" y="17103"/>
                </a:cubicBezTo>
                <a:cubicBezTo>
                  <a:pt x="2168615" y="13960"/>
                  <a:pt x="2176947" y="10598"/>
                  <a:pt x="2182210" y="7016"/>
                </a:cubicBezTo>
                <a:cubicBezTo>
                  <a:pt x="2188971" y="6724"/>
                  <a:pt x="2194306" y="5555"/>
                  <a:pt x="2198217" y="3508"/>
                </a:cubicBezTo>
                <a:cubicBezTo>
                  <a:pt x="2202127" y="1461"/>
                  <a:pt x="2206147" y="292"/>
                  <a:pt x="2210277" y="0"/>
                </a:cubicBez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sp>
        <p:nvSpPr>
          <p:cNvPr id="3" name="文本占位符 2"/>
          <p:cNvSpPr>
            <a:spLocks noGrp="1"/>
          </p:cNvSpPr>
          <p:nvPr>
            <p:ph type="body" sz="quarter" idx="11"/>
          </p:nvPr>
        </p:nvSpPr>
        <p:spPr/>
        <p:txBody>
          <a:bodyPr/>
          <a:lstStyle/>
          <a:p>
            <a:r>
              <a:rPr lang="zh-CN" altLang="en-US" dirty="0"/>
              <a:t>常用逻辑图示排版</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递进关系</a:t>
            </a:r>
            <a:endParaRPr lang="zh-CN" altLang="en-US" dirty="0"/>
          </a:p>
        </p:txBody>
      </p:sp>
      <p:sp>
        <p:nvSpPr>
          <p:cNvPr id="7" name="箭头: 五边形 6"/>
          <p:cNvSpPr/>
          <p:nvPr/>
        </p:nvSpPr>
        <p:spPr>
          <a:xfrm>
            <a:off x="660400" y="2067099"/>
            <a:ext cx="2475360" cy="3608993"/>
          </a:xfrm>
          <a:prstGeom prst="homePlate">
            <a:avLst>
              <a:gd name="adj" fmla="val 27001"/>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V 形 8"/>
          <p:cNvSpPr/>
          <p:nvPr/>
        </p:nvSpPr>
        <p:spPr>
          <a:xfrm>
            <a:off x="2762140" y="2067099"/>
            <a:ext cx="3168000" cy="3608993"/>
          </a:xfrm>
          <a:prstGeom prst="chevron">
            <a:avLst>
              <a:gd name="adj" fmla="val 21335"/>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V 形 14"/>
          <p:cNvSpPr/>
          <p:nvPr/>
        </p:nvSpPr>
        <p:spPr>
          <a:xfrm>
            <a:off x="5556520" y="2067099"/>
            <a:ext cx="3168000" cy="3608993"/>
          </a:xfrm>
          <a:prstGeom prst="chevron">
            <a:avLst>
              <a:gd name="adj" fmla="val 21335"/>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箭头: V 形 15"/>
          <p:cNvSpPr/>
          <p:nvPr/>
        </p:nvSpPr>
        <p:spPr>
          <a:xfrm>
            <a:off x="8350900" y="2067099"/>
            <a:ext cx="3168000" cy="3608993"/>
          </a:xfrm>
          <a:prstGeom prst="chevron">
            <a:avLst>
              <a:gd name="adj" fmla="val 21335"/>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0" name="组合 19"/>
          <p:cNvGrpSpPr/>
          <p:nvPr/>
        </p:nvGrpSpPr>
        <p:grpSpPr>
          <a:xfrm>
            <a:off x="850045" y="2544247"/>
            <a:ext cx="1893156" cy="2628152"/>
            <a:chOff x="850045" y="2533605"/>
            <a:chExt cx="1893156" cy="2628152"/>
          </a:xfrm>
        </p:grpSpPr>
        <p:sp>
          <p:nvSpPr>
            <p:cNvPr id="17" name="文本框 16"/>
            <p:cNvSpPr txBox="1"/>
            <p:nvPr/>
          </p:nvSpPr>
          <p:spPr>
            <a:xfrm>
              <a:off x="850045" y="3304004"/>
              <a:ext cx="1893156" cy="1857753"/>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a:t>
              </a:r>
              <a:endParaRPr lang="zh-CN" altLang="en-US" dirty="0">
                <a:solidFill>
                  <a:schemeClr val="tx1">
                    <a:lumMod val="85000"/>
                    <a:lumOff val="15000"/>
                  </a:schemeClr>
                </a:solidFill>
              </a:endParaRPr>
            </a:p>
          </p:txBody>
        </p:sp>
        <p:sp>
          <p:nvSpPr>
            <p:cNvPr id="18" name="文本框 17"/>
            <p:cNvSpPr txBox="1"/>
            <p:nvPr/>
          </p:nvSpPr>
          <p:spPr>
            <a:xfrm>
              <a:off x="850045" y="2533605"/>
              <a:ext cx="1874867"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sp>
          <p:nvSpPr>
            <p:cNvPr id="19" name="矩形: 圆角 18"/>
            <p:cNvSpPr/>
            <p:nvPr/>
          </p:nvSpPr>
          <p:spPr>
            <a:xfrm>
              <a:off x="961136" y="3151073"/>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21" name="组合 20"/>
          <p:cNvGrpSpPr/>
          <p:nvPr/>
        </p:nvGrpSpPr>
        <p:grpSpPr>
          <a:xfrm>
            <a:off x="3593245" y="2544247"/>
            <a:ext cx="1893156" cy="2628152"/>
            <a:chOff x="850045" y="2533605"/>
            <a:chExt cx="1893156" cy="2628152"/>
          </a:xfrm>
        </p:grpSpPr>
        <p:sp>
          <p:nvSpPr>
            <p:cNvPr id="22" name="文本框 21"/>
            <p:cNvSpPr txBox="1"/>
            <p:nvPr/>
          </p:nvSpPr>
          <p:spPr>
            <a:xfrm>
              <a:off x="850045" y="3304004"/>
              <a:ext cx="1893156" cy="1857753"/>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a:t>
              </a:r>
              <a:endParaRPr lang="zh-CN" altLang="en-US" dirty="0">
                <a:solidFill>
                  <a:schemeClr val="tx1">
                    <a:lumMod val="85000"/>
                    <a:lumOff val="15000"/>
                  </a:schemeClr>
                </a:solidFill>
              </a:endParaRPr>
            </a:p>
          </p:txBody>
        </p:sp>
        <p:sp>
          <p:nvSpPr>
            <p:cNvPr id="23" name="文本框 22"/>
            <p:cNvSpPr txBox="1"/>
            <p:nvPr/>
          </p:nvSpPr>
          <p:spPr>
            <a:xfrm>
              <a:off x="850045" y="2533605"/>
              <a:ext cx="1874867"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sp>
          <p:nvSpPr>
            <p:cNvPr id="24" name="矩形: 圆角 23"/>
            <p:cNvSpPr/>
            <p:nvPr/>
          </p:nvSpPr>
          <p:spPr>
            <a:xfrm>
              <a:off x="961136" y="3151073"/>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25" name="组合 24"/>
          <p:cNvGrpSpPr/>
          <p:nvPr/>
        </p:nvGrpSpPr>
        <p:grpSpPr>
          <a:xfrm>
            <a:off x="6391309" y="2544247"/>
            <a:ext cx="1893156" cy="2628152"/>
            <a:chOff x="850045" y="2533605"/>
            <a:chExt cx="1893156" cy="2628152"/>
          </a:xfrm>
        </p:grpSpPr>
        <p:sp>
          <p:nvSpPr>
            <p:cNvPr id="26" name="文本框 25"/>
            <p:cNvSpPr txBox="1"/>
            <p:nvPr/>
          </p:nvSpPr>
          <p:spPr>
            <a:xfrm>
              <a:off x="850045" y="3304004"/>
              <a:ext cx="1893156" cy="1857753"/>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a:t>
              </a:r>
              <a:endParaRPr lang="zh-CN" altLang="en-US" dirty="0">
                <a:solidFill>
                  <a:schemeClr val="tx1">
                    <a:lumMod val="85000"/>
                    <a:lumOff val="15000"/>
                  </a:schemeClr>
                </a:solidFill>
              </a:endParaRPr>
            </a:p>
          </p:txBody>
        </p:sp>
        <p:sp>
          <p:nvSpPr>
            <p:cNvPr id="27" name="文本框 26"/>
            <p:cNvSpPr txBox="1"/>
            <p:nvPr/>
          </p:nvSpPr>
          <p:spPr>
            <a:xfrm>
              <a:off x="850045" y="2533605"/>
              <a:ext cx="1874867"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sp>
          <p:nvSpPr>
            <p:cNvPr id="28" name="矩形: 圆角 27"/>
            <p:cNvSpPr/>
            <p:nvPr/>
          </p:nvSpPr>
          <p:spPr>
            <a:xfrm>
              <a:off x="961136" y="3151073"/>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29" name="组合 28"/>
          <p:cNvGrpSpPr/>
          <p:nvPr/>
        </p:nvGrpSpPr>
        <p:grpSpPr>
          <a:xfrm>
            <a:off x="9171085" y="2544247"/>
            <a:ext cx="1893156" cy="2628152"/>
            <a:chOff x="850045" y="2533605"/>
            <a:chExt cx="1893156" cy="2628152"/>
          </a:xfrm>
        </p:grpSpPr>
        <p:sp>
          <p:nvSpPr>
            <p:cNvPr id="30" name="文本框 29"/>
            <p:cNvSpPr txBox="1"/>
            <p:nvPr/>
          </p:nvSpPr>
          <p:spPr>
            <a:xfrm>
              <a:off x="850045" y="3304004"/>
              <a:ext cx="1893156" cy="1857753"/>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a:t>
              </a:r>
              <a:endParaRPr lang="zh-CN" altLang="en-US" dirty="0">
                <a:solidFill>
                  <a:schemeClr val="tx1">
                    <a:lumMod val="85000"/>
                    <a:lumOff val="15000"/>
                  </a:schemeClr>
                </a:solidFill>
              </a:endParaRPr>
            </a:p>
          </p:txBody>
        </p:sp>
        <p:sp>
          <p:nvSpPr>
            <p:cNvPr id="31" name="文本框 30"/>
            <p:cNvSpPr txBox="1"/>
            <p:nvPr/>
          </p:nvSpPr>
          <p:spPr>
            <a:xfrm>
              <a:off x="850045" y="2533605"/>
              <a:ext cx="1874867"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sp>
          <p:nvSpPr>
            <p:cNvPr id="32" name="矩形: 圆角 31"/>
            <p:cNvSpPr/>
            <p:nvPr/>
          </p:nvSpPr>
          <p:spPr>
            <a:xfrm>
              <a:off x="961136" y="3151073"/>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层级关系</a:t>
            </a:r>
            <a:endParaRPr lang="zh-CN" altLang="en-US" dirty="0"/>
          </a:p>
        </p:txBody>
      </p:sp>
      <p:sp>
        <p:nvSpPr>
          <p:cNvPr id="10" name="AutoShape 1"/>
          <p:cNvSpPr/>
          <p:nvPr/>
        </p:nvSpPr>
        <p:spPr bwMode="auto">
          <a:xfrm>
            <a:off x="2189689" y="1304470"/>
            <a:ext cx="1686277" cy="1777051"/>
          </a:xfrm>
          <a:custGeom>
            <a:avLst/>
            <a:gdLst/>
            <a:ahLst/>
            <a:cxnLst/>
            <a:rect l="0" t="0" r="r" b="b"/>
            <a:pathLst>
              <a:path w="21600" h="21600">
                <a:moveTo>
                  <a:pt x="10800" y="0"/>
                </a:moveTo>
                <a:lnTo>
                  <a:pt x="21600" y="21600"/>
                </a:lnTo>
                <a:lnTo>
                  <a:pt x="0" y="21600"/>
                </a:lnTo>
                <a:lnTo>
                  <a:pt x="10800" y="0"/>
                </a:lnTo>
                <a:close/>
                <a:moveTo>
                  <a:pt x="10800" y="0"/>
                </a:moveTo>
              </a:path>
            </a:pathLst>
          </a:custGeom>
          <a:solidFill>
            <a:schemeClr val="accent1"/>
          </a:solidFill>
          <a:ln>
            <a:noFill/>
          </a:ln>
        </p:spPr>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s-ES" sz="2135" dirty="0"/>
          </a:p>
        </p:txBody>
      </p:sp>
      <p:sp>
        <p:nvSpPr>
          <p:cNvPr id="11" name="AutoShape 2"/>
          <p:cNvSpPr/>
          <p:nvPr/>
        </p:nvSpPr>
        <p:spPr bwMode="auto">
          <a:xfrm>
            <a:off x="1788145" y="3132782"/>
            <a:ext cx="2488300" cy="888526"/>
          </a:xfrm>
          <a:custGeom>
            <a:avLst/>
            <a:gdLst/>
            <a:ahLst/>
            <a:cxnLst/>
            <a:rect l="0" t="0" r="r" b="b"/>
            <a:pathLst>
              <a:path w="21600" h="21600">
                <a:moveTo>
                  <a:pt x="18000" y="0"/>
                </a:moveTo>
                <a:lnTo>
                  <a:pt x="21600" y="21600"/>
                </a:lnTo>
                <a:lnTo>
                  <a:pt x="0" y="21600"/>
                </a:lnTo>
                <a:lnTo>
                  <a:pt x="3600" y="0"/>
                </a:lnTo>
                <a:close/>
                <a:moveTo>
                  <a:pt x="18000" y="0"/>
                </a:moveTo>
              </a:path>
            </a:pathLst>
          </a:custGeom>
          <a:solidFill>
            <a:schemeClr val="accent2"/>
          </a:solidFill>
          <a:ln>
            <a:noFill/>
          </a:ln>
        </p:spPr>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2000" b="1" dirty="0">
                <a:solidFill>
                  <a:schemeClr val="bg1"/>
                </a:solidFill>
              </a:rPr>
              <a:t>关键词</a:t>
            </a:r>
            <a:endParaRPr lang="es-ES" sz="2000" b="1" dirty="0">
              <a:solidFill>
                <a:schemeClr val="bg1"/>
              </a:solidFill>
            </a:endParaRPr>
          </a:p>
        </p:txBody>
      </p:sp>
      <p:sp>
        <p:nvSpPr>
          <p:cNvPr id="12" name="AutoShape 3"/>
          <p:cNvSpPr/>
          <p:nvPr/>
        </p:nvSpPr>
        <p:spPr bwMode="auto">
          <a:xfrm>
            <a:off x="1391940" y="4089657"/>
            <a:ext cx="3280710" cy="888526"/>
          </a:xfrm>
          <a:custGeom>
            <a:avLst/>
            <a:gdLst/>
            <a:ahLst/>
            <a:cxnLst/>
            <a:rect l="0" t="0" r="r" b="b"/>
            <a:pathLst>
              <a:path w="21600" h="21600">
                <a:moveTo>
                  <a:pt x="18900" y="0"/>
                </a:moveTo>
                <a:lnTo>
                  <a:pt x="21600" y="21600"/>
                </a:lnTo>
                <a:lnTo>
                  <a:pt x="0" y="21600"/>
                </a:lnTo>
                <a:lnTo>
                  <a:pt x="2700" y="0"/>
                </a:lnTo>
                <a:close/>
                <a:moveTo>
                  <a:pt x="18900" y="0"/>
                </a:moveTo>
              </a:path>
            </a:pathLst>
          </a:custGeom>
          <a:solidFill>
            <a:schemeClr val="accent3"/>
          </a:solidFill>
          <a:ln>
            <a:noFill/>
          </a:ln>
        </p:spPr>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2000" b="1" dirty="0">
                <a:solidFill>
                  <a:schemeClr val="bg1"/>
                </a:solidFill>
              </a:rPr>
              <a:t>关键词</a:t>
            </a:r>
            <a:endParaRPr lang="es-ES" sz="2000" b="1" dirty="0">
              <a:solidFill>
                <a:schemeClr val="bg1"/>
              </a:solidFill>
            </a:endParaRPr>
          </a:p>
        </p:txBody>
      </p:sp>
      <p:sp>
        <p:nvSpPr>
          <p:cNvPr id="13" name="AutoShape 4"/>
          <p:cNvSpPr/>
          <p:nvPr/>
        </p:nvSpPr>
        <p:spPr bwMode="auto">
          <a:xfrm>
            <a:off x="979714" y="5055073"/>
            <a:ext cx="4106228" cy="888526"/>
          </a:xfrm>
          <a:custGeom>
            <a:avLst/>
            <a:gdLst/>
            <a:ahLst/>
            <a:cxnLst/>
            <a:rect l="0" t="0" r="r" b="b"/>
            <a:pathLst>
              <a:path w="21600" h="21600">
                <a:moveTo>
                  <a:pt x="19440" y="0"/>
                </a:moveTo>
                <a:lnTo>
                  <a:pt x="21600" y="21600"/>
                </a:lnTo>
                <a:lnTo>
                  <a:pt x="0" y="21600"/>
                </a:lnTo>
                <a:lnTo>
                  <a:pt x="2160" y="0"/>
                </a:lnTo>
                <a:close/>
                <a:moveTo>
                  <a:pt x="19440" y="0"/>
                </a:moveTo>
              </a:path>
            </a:pathLst>
          </a:custGeom>
          <a:solidFill>
            <a:schemeClr val="accent3">
              <a:lumMod val="60000"/>
              <a:lumOff val="40000"/>
            </a:schemeClr>
          </a:solidFill>
          <a:ln>
            <a:noFill/>
          </a:ln>
        </p:spPr>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2000" b="1" dirty="0">
                <a:solidFill>
                  <a:schemeClr val="bg1"/>
                </a:solidFill>
              </a:rPr>
              <a:t>关键词</a:t>
            </a:r>
            <a:endParaRPr lang="es-ES" sz="2000" b="1" dirty="0">
              <a:solidFill>
                <a:schemeClr val="bg1"/>
              </a:solidFill>
            </a:endParaRPr>
          </a:p>
        </p:txBody>
      </p:sp>
      <p:cxnSp>
        <p:nvCxnSpPr>
          <p:cNvPr id="18" name="直接连接符 17"/>
          <p:cNvCxnSpPr/>
          <p:nvPr/>
        </p:nvCxnSpPr>
        <p:spPr>
          <a:xfrm>
            <a:off x="3323771" y="2625271"/>
            <a:ext cx="30915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014439" y="3577045"/>
            <a:ext cx="240087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427034" y="4533920"/>
            <a:ext cx="19882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839629" y="5499336"/>
            <a:ext cx="1575685" cy="0"/>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085717" y="2392374"/>
            <a:ext cx="1893156" cy="453457"/>
          </a:xfrm>
          <a:prstGeom prst="rect">
            <a:avLst/>
          </a:prstGeom>
          <a:noFill/>
        </p:spPr>
        <p:txBody>
          <a:bodyPr wrap="square" rtlCol="0">
            <a:spAutoFit/>
          </a:bodyPr>
          <a:lstStyle/>
          <a:p>
            <a:pPr algn="ctr" hangingPunct="0">
              <a:lnSpc>
                <a:spcPct val="130000"/>
              </a:lnSpc>
            </a:pPr>
            <a:r>
              <a:rPr lang="zh-CN" altLang="en-US" sz="2000" b="1" dirty="0">
                <a:solidFill>
                  <a:schemeClr val="bg1"/>
                </a:solidFill>
              </a:rPr>
              <a:t>关键词</a:t>
            </a:r>
            <a:endParaRPr lang="zh-CN" altLang="en-US" sz="2000" b="1" dirty="0">
              <a:solidFill>
                <a:schemeClr val="bg1"/>
              </a:solidFill>
            </a:endParaRPr>
          </a:p>
        </p:txBody>
      </p:sp>
      <p:sp>
        <p:nvSpPr>
          <p:cNvPr id="28" name="椭圆 27"/>
          <p:cNvSpPr/>
          <p:nvPr/>
        </p:nvSpPr>
        <p:spPr>
          <a:xfrm>
            <a:off x="6109314" y="2320472"/>
            <a:ext cx="612000" cy="61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9" name="椭圆 28"/>
          <p:cNvSpPr/>
          <p:nvPr/>
        </p:nvSpPr>
        <p:spPr>
          <a:xfrm>
            <a:off x="6109314" y="3278415"/>
            <a:ext cx="612000" cy="61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2</a:t>
            </a:r>
            <a:endParaRPr lang="zh-CN" altLang="en-US" sz="2000" b="1" dirty="0">
              <a:solidFill>
                <a:schemeClr val="bg1"/>
              </a:solidFill>
            </a:endParaRPr>
          </a:p>
        </p:txBody>
      </p:sp>
      <p:sp>
        <p:nvSpPr>
          <p:cNvPr id="30" name="椭圆 29"/>
          <p:cNvSpPr/>
          <p:nvPr/>
        </p:nvSpPr>
        <p:spPr>
          <a:xfrm>
            <a:off x="6109314" y="4236358"/>
            <a:ext cx="612000" cy="61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31" name="椭圆 30"/>
          <p:cNvSpPr/>
          <p:nvPr/>
        </p:nvSpPr>
        <p:spPr>
          <a:xfrm>
            <a:off x="6109314" y="5194300"/>
            <a:ext cx="612000" cy="612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4</a:t>
            </a:r>
            <a:endParaRPr lang="zh-CN" altLang="en-US" sz="2000" b="1" dirty="0">
              <a:solidFill>
                <a:schemeClr val="bg1"/>
              </a:solidFill>
            </a:endParaRPr>
          </a:p>
        </p:txBody>
      </p:sp>
      <p:sp>
        <p:nvSpPr>
          <p:cNvPr id="32" name="矩形 31"/>
          <p:cNvSpPr/>
          <p:nvPr/>
        </p:nvSpPr>
        <p:spPr>
          <a:xfrm>
            <a:off x="6858189" y="2405743"/>
            <a:ext cx="4660711" cy="417358"/>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请在此输入正文内容请在此输入正文内容</a:t>
            </a:r>
            <a:endParaRPr lang="en-US" altLang="zh-CN" dirty="0">
              <a:solidFill>
                <a:schemeClr val="tx1">
                  <a:lumMod val="85000"/>
                  <a:lumOff val="15000"/>
                </a:schemeClr>
              </a:solidFill>
            </a:endParaRPr>
          </a:p>
        </p:txBody>
      </p:sp>
      <p:sp>
        <p:nvSpPr>
          <p:cNvPr id="35" name="矩形 34"/>
          <p:cNvSpPr/>
          <p:nvPr/>
        </p:nvSpPr>
        <p:spPr>
          <a:xfrm>
            <a:off x="6858189" y="3360662"/>
            <a:ext cx="4660711" cy="417358"/>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请在此输入正文内容请在此输入正文内容</a:t>
            </a:r>
            <a:endParaRPr lang="en-US" altLang="zh-CN" dirty="0">
              <a:solidFill>
                <a:schemeClr val="tx1">
                  <a:lumMod val="85000"/>
                  <a:lumOff val="15000"/>
                </a:schemeClr>
              </a:solidFill>
            </a:endParaRPr>
          </a:p>
        </p:txBody>
      </p:sp>
      <p:sp>
        <p:nvSpPr>
          <p:cNvPr id="36" name="矩形 35"/>
          <p:cNvSpPr/>
          <p:nvPr/>
        </p:nvSpPr>
        <p:spPr>
          <a:xfrm>
            <a:off x="6858189" y="4315581"/>
            <a:ext cx="4660711" cy="417358"/>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请在此输入正文内容请在此输入正文内容</a:t>
            </a:r>
            <a:endParaRPr lang="en-US" altLang="zh-CN" dirty="0">
              <a:solidFill>
                <a:schemeClr val="tx1">
                  <a:lumMod val="85000"/>
                  <a:lumOff val="15000"/>
                </a:schemeClr>
              </a:solidFill>
            </a:endParaRPr>
          </a:p>
        </p:txBody>
      </p:sp>
      <p:sp>
        <p:nvSpPr>
          <p:cNvPr id="37" name="矩形 36"/>
          <p:cNvSpPr/>
          <p:nvPr/>
        </p:nvSpPr>
        <p:spPr>
          <a:xfrm>
            <a:off x="6858189" y="5270499"/>
            <a:ext cx="4660711" cy="417358"/>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请在此输入正文内容请在此输入正文内容</a:t>
            </a:r>
            <a:endParaRPr lang="en-US" altLang="zh-CN"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循环关系</a:t>
            </a:r>
            <a:endParaRPr lang="zh-CN" altLang="en-US" dirty="0"/>
          </a:p>
        </p:txBody>
      </p:sp>
      <p:grpSp>
        <p:nvGrpSpPr>
          <p:cNvPr id="9" name="组合 8"/>
          <p:cNvGrpSpPr/>
          <p:nvPr/>
        </p:nvGrpSpPr>
        <p:grpSpPr>
          <a:xfrm>
            <a:off x="8896559" y="1867114"/>
            <a:ext cx="2755113" cy="1765086"/>
            <a:chOff x="8023723" y="1559678"/>
            <a:chExt cx="2755113" cy="1765086"/>
          </a:xfrm>
        </p:grpSpPr>
        <p:sp>
          <p:nvSpPr>
            <p:cNvPr id="10" name="矩形: 圆角 9"/>
            <p:cNvSpPr/>
            <p:nvPr/>
          </p:nvSpPr>
          <p:spPr>
            <a:xfrm>
              <a:off x="8126090" y="2055498"/>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文本框 10"/>
            <p:cNvSpPr txBox="1"/>
            <p:nvPr/>
          </p:nvSpPr>
          <p:spPr>
            <a:xfrm>
              <a:off x="8023723" y="1559678"/>
              <a:ext cx="2700000" cy="400110"/>
            </a:xfrm>
            <a:prstGeom prst="rect">
              <a:avLst/>
            </a:prstGeom>
            <a:noFill/>
          </p:spPr>
          <p:txBody>
            <a:bodyPr wrap="square" rtlCol="0">
              <a:spAutoFit/>
            </a:bodyPr>
            <a:lstStyle/>
            <a:p>
              <a:r>
                <a:rPr lang="zh-CN" altLang="en-US" sz="2000" b="1" dirty="0">
                  <a:solidFill>
                    <a:schemeClr val="accent1"/>
                  </a:solidFill>
                  <a:latin typeface="思源宋体 CN Heavy" panose="02020900000000000000" pitchFamily="18" charset="-122"/>
                  <a:ea typeface="思源宋体 CN Heavy" panose="02020900000000000000" pitchFamily="18" charset="-122"/>
                </a:rPr>
                <a:t>请输入小标题</a:t>
              </a:r>
              <a:endParaRPr lang="en-US" sz="2000" b="1" dirty="0">
                <a:solidFill>
                  <a:schemeClr val="accent1"/>
                </a:solidFill>
                <a:latin typeface="思源宋体 CN Heavy" panose="02020900000000000000" pitchFamily="18" charset="-122"/>
                <a:ea typeface="思源宋体 CN Heavy" panose="02020900000000000000" pitchFamily="18" charset="-122"/>
              </a:endParaRPr>
            </a:p>
          </p:txBody>
        </p:sp>
        <p:sp>
          <p:nvSpPr>
            <p:cNvPr id="12" name="矩形 11"/>
            <p:cNvSpPr/>
            <p:nvPr/>
          </p:nvSpPr>
          <p:spPr>
            <a:xfrm>
              <a:off x="8031868" y="2187208"/>
              <a:ext cx="2746968" cy="1137556"/>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grpSp>
      <p:grpSp>
        <p:nvGrpSpPr>
          <p:cNvPr id="13" name="组合 12"/>
          <p:cNvGrpSpPr/>
          <p:nvPr/>
        </p:nvGrpSpPr>
        <p:grpSpPr>
          <a:xfrm>
            <a:off x="8896559" y="4153114"/>
            <a:ext cx="2755113" cy="1765086"/>
            <a:chOff x="8023723" y="1559678"/>
            <a:chExt cx="2755113" cy="1765086"/>
          </a:xfrm>
        </p:grpSpPr>
        <p:sp>
          <p:nvSpPr>
            <p:cNvPr id="14" name="矩形: 圆角 13"/>
            <p:cNvSpPr/>
            <p:nvPr/>
          </p:nvSpPr>
          <p:spPr>
            <a:xfrm>
              <a:off x="8126090" y="2055498"/>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文本框 14"/>
            <p:cNvSpPr txBox="1"/>
            <p:nvPr/>
          </p:nvSpPr>
          <p:spPr>
            <a:xfrm>
              <a:off x="8023723" y="1559678"/>
              <a:ext cx="2700000" cy="400110"/>
            </a:xfrm>
            <a:prstGeom prst="rect">
              <a:avLst/>
            </a:prstGeom>
            <a:noFill/>
          </p:spPr>
          <p:txBody>
            <a:bodyPr wrap="square" rtlCol="0">
              <a:spAutoFit/>
            </a:bodyPr>
            <a:lstStyle/>
            <a:p>
              <a:r>
                <a:rPr lang="zh-CN" altLang="en-US" sz="2000" b="1" dirty="0">
                  <a:solidFill>
                    <a:schemeClr val="accent1"/>
                  </a:solidFill>
                  <a:latin typeface="思源宋体 CN Heavy" panose="02020900000000000000" pitchFamily="18" charset="-122"/>
                  <a:ea typeface="思源宋体 CN Heavy" panose="02020900000000000000" pitchFamily="18" charset="-122"/>
                </a:rPr>
                <a:t>请输入小标题</a:t>
              </a:r>
              <a:endParaRPr lang="en-US" sz="2000" b="1" dirty="0">
                <a:solidFill>
                  <a:schemeClr val="accent1"/>
                </a:solidFill>
                <a:latin typeface="思源宋体 CN Heavy" panose="02020900000000000000" pitchFamily="18" charset="-122"/>
                <a:ea typeface="思源宋体 CN Heavy" panose="02020900000000000000" pitchFamily="18" charset="-122"/>
              </a:endParaRPr>
            </a:p>
          </p:txBody>
        </p:sp>
        <p:sp>
          <p:nvSpPr>
            <p:cNvPr id="16" name="矩形 15"/>
            <p:cNvSpPr/>
            <p:nvPr/>
          </p:nvSpPr>
          <p:spPr>
            <a:xfrm>
              <a:off x="8031868" y="2187208"/>
              <a:ext cx="2746968" cy="1137556"/>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grpSp>
      <p:grpSp>
        <p:nvGrpSpPr>
          <p:cNvPr id="20" name="组合 19"/>
          <p:cNvGrpSpPr/>
          <p:nvPr/>
        </p:nvGrpSpPr>
        <p:grpSpPr>
          <a:xfrm>
            <a:off x="521854" y="1867114"/>
            <a:ext cx="2757265" cy="1765086"/>
            <a:chOff x="1454726" y="1559678"/>
            <a:chExt cx="2757265" cy="1765086"/>
          </a:xfrm>
        </p:grpSpPr>
        <p:sp>
          <p:nvSpPr>
            <p:cNvPr id="21" name="矩形: 圆角 20"/>
            <p:cNvSpPr/>
            <p:nvPr/>
          </p:nvSpPr>
          <p:spPr>
            <a:xfrm>
              <a:off x="3553245" y="2055498"/>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矩形 21"/>
            <p:cNvSpPr/>
            <p:nvPr/>
          </p:nvSpPr>
          <p:spPr>
            <a:xfrm>
              <a:off x="1454726" y="2187208"/>
              <a:ext cx="2757265" cy="1137556"/>
            </a:xfrm>
            <a:prstGeom prst="rect">
              <a:avLst/>
            </a:prstGeom>
          </p:spPr>
          <p:txBody>
            <a:bodyPr wrap="square">
              <a:spAutoFit/>
            </a:bodyPr>
            <a:lstStyle/>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p:txBody>
        </p:sp>
        <p:sp>
          <p:nvSpPr>
            <p:cNvPr id="23" name="文本框 22"/>
            <p:cNvSpPr txBox="1"/>
            <p:nvPr/>
          </p:nvSpPr>
          <p:spPr>
            <a:xfrm>
              <a:off x="1634835" y="1559678"/>
              <a:ext cx="2553267" cy="400110"/>
            </a:xfrm>
            <a:prstGeom prst="rect">
              <a:avLst/>
            </a:prstGeom>
            <a:noFill/>
          </p:spPr>
          <p:txBody>
            <a:bodyPr wrap="square" rtlCol="0">
              <a:spAutoFit/>
            </a:bodyPr>
            <a:lstStyle/>
            <a:p>
              <a:pPr algn="r"/>
              <a:r>
                <a:rPr lang="zh-CN" altLang="en-US" sz="2000" b="1" dirty="0">
                  <a:solidFill>
                    <a:schemeClr val="accent1"/>
                  </a:solidFill>
                  <a:latin typeface="思源宋体 CN Heavy" panose="02020900000000000000" pitchFamily="18" charset="-122"/>
                  <a:ea typeface="思源宋体 CN Heavy" panose="02020900000000000000" pitchFamily="18" charset="-122"/>
                </a:rPr>
                <a:t>请输入小标题</a:t>
              </a:r>
              <a:endParaRPr lang="en-US" sz="2000" b="1" dirty="0">
                <a:solidFill>
                  <a:schemeClr val="accent1"/>
                </a:solidFill>
                <a:latin typeface="思源宋体 CN Heavy" panose="02020900000000000000" pitchFamily="18" charset="-122"/>
                <a:ea typeface="思源宋体 CN Heavy" panose="02020900000000000000" pitchFamily="18" charset="-122"/>
              </a:endParaRPr>
            </a:p>
          </p:txBody>
        </p:sp>
      </p:grpSp>
      <p:grpSp>
        <p:nvGrpSpPr>
          <p:cNvPr id="31" name="组合 30"/>
          <p:cNvGrpSpPr/>
          <p:nvPr/>
        </p:nvGrpSpPr>
        <p:grpSpPr>
          <a:xfrm>
            <a:off x="521854" y="4153114"/>
            <a:ext cx="2757265" cy="1765086"/>
            <a:chOff x="1454726" y="1559678"/>
            <a:chExt cx="2757265" cy="1765086"/>
          </a:xfrm>
        </p:grpSpPr>
        <p:sp>
          <p:nvSpPr>
            <p:cNvPr id="32" name="矩形: 圆角 31"/>
            <p:cNvSpPr/>
            <p:nvPr/>
          </p:nvSpPr>
          <p:spPr>
            <a:xfrm>
              <a:off x="3553245" y="2055498"/>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3" name="矩形 32"/>
            <p:cNvSpPr/>
            <p:nvPr/>
          </p:nvSpPr>
          <p:spPr>
            <a:xfrm>
              <a:off x="1454726" y="2187208"/>
              <a:ext cx="2757265" cy="1137556"/>
            </a:xfrm>
            <a:prstGeom prst="rect">
              <a:avLst/>
            </a:prstGeom>
          </p:spPr>
          <p:txBody>
            <a:bodyPr wrap="square">
              <a:spAutoFit/>
            </a:bodyPr>
            <a:lstStyle/>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p:txBody>
        </p:sp>
        <p:sp>
          <p:nvSpPr>
            <p:cNvPr id="34" name="文本框 33"/>
            <p:cNvSpPr txBox="1"/>
            <p:nvPr/>
          </p:nvSpPr>
          <p:spPr>
            <a:xfrm>
              <a:off x="1634835" y="1559678"/>
              <a:ext cx="2553267" cy="400110"/>
            </a:xfrm>
            <a:prstGeom prst="rect">
              <a:avLst/>
            </a:prstGeom>
            <a:noFill/>
          </p:spPr>
          <p:txBody>
            <a:bodyPr wrap="square" rtlCol="0">
              <a:spAutoFit/>
            </a:bodyPr>
            <a:lstStyle/>
            <a:p>
              <a:pPr algn="r"/>
              <a:r>
                <a:rPr lang="zh-CN" altLang="en-US" sz="2000" b="1" dirty="0">
                  <a:solidFill>
                    <a:schemeClr val="accent1"/>
                  </a:solidFill>
                  <a:latin typeface="思源宋体 CN Heavy" panose="02020900000000000000" pitchFamily="18" charset="-122"/>
                  <a:ea typeface="思源宋体 CN Heavy" panose="02020900000000000000" pitchFamily="18" charset="-122"/>
                </a:rPr>
                <a:t>请输入小标题</a:t>
              </a:r>
              <a:endParaRPr lang="en-US" sz="2000" b="1" dirty="0">
                <a:solidFill>
                  <a:schemeClr val="accent1"/>
                </a:solidFill>
                <a:latin typeface="思源宋体 CN Heavy" panose="02020900000000000000" pitchFamily="18" charset="-122"/>
                <a:ea typeface="思源宋体 CN Heavy" panose="02020900000000000000" pitchFamily="18" charset="-122"/>
              </a:endParaRPr>
            </a:p>
          </p:txBody>
        </p:sp>
      </p:grpSp>
      <p:sp>
        <p:nvSpPr>
          <p:cNvPr id="36" name="椭圆 35"/>
          <p:cNvSpPr/>
          <p:nvPr/>
        </p:nvSpPr>
        <p:spPr>
          <a:xfrm>
            <a:off x="3366655" y="1939637"/>
            <a:ext cx="637309" cy="6373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366655" y="4239495"/>
            <a:ext cx="637309" cy="6373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74183" y="4239495"/>
            <a:ext cx="637309" cy="63730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p:cNvSpPr/>
          <p:nvPr/>
        </p:nvSpPr>
        <p:spPr>
          <a:xfrm>
            <a:off x="8174183" y="1939637"/>
            <a:ext cx="637309" cy="6373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iconfont-11910-5686862"/>
          <p:cNvSpPr>
            <a:spLocks noChangeAspect="1"/>
          </p:cNvSpPr>
          <p:nvPr/>
        </p:nvSpPr>
        <p:spPr bwMode="auto">
          <a:xfrm>
            <a:off x="3518476" y="2067770"/>
            <a:ext cx="333666" cy="381042"/>
          </a:xfrm>
          <a:custGeom>
            <a:avLst/>
            <a:gdLst>
              <a:gd name="T0" fmla="*/ 4621 w 9242"/>
              <a:gd name="T1" fmla="*/ 10555 h 10555"/>
              <a:gd name="T2" fmla="*/ 4034 w 9242"/>
              <a:gd name="T3" fmla="*/ 10285 h 10555"/>
              <a:gd name="T4" fmla="*/ 244 w 9242"/>
              <a:gd name="T5" fmla="*/ 5872 h 10555"/>
              <a:gd name="T6" fmla="*/ 127 w 9242"/>
              <a:gd name="T7" fmla="*/ 5043 h 10555"/>
              <a:gd name="T8" fmla="*/ 831 w 9242"/>
              <a:gd name="T9" fmla="*/ 4592 h 10555"/>
              <a:gd name="T10" fmla="*/ 2221 w 9242"/>
              <a:gd name="T11" fmla="*/ 4592 h 10555"/>
              <a:gd name="T12" fmla="*/ 2221 w 9242"/>
              <a:gd name="T13" fmla="*/ 1200 h 10555"/>
              <a:gd name="T14" fmla="*/ 3421 w 9242"/>
              <a:gd name="T15" fmla="*/ 0 h 10555"/>
              <a:gd name="T16" fmla="*/ 5821 w 9242"/>
              <a:gd name="T17" fmla="*/ 0 h 10555"/>
              <a:gd name="T18" fmla="*/ 7021 w 9242"/>
              <a:gd name="T19" fmla="*/ 1200 h 10555"/>
              <a:gd name="T20" fmla="*/ 7021 w 9242"/>
              <a:gd name="T21" fmla="*/ 4591 h 10555"/>
              <a:gd name="T22" fmla="*/ 8411 w 9242"/>
              <a:gd name="T23" fmla="*/ 4591 h 10555"/>
              <a:gd name="T24" fmla="*/ 9115 w 9242"/>
              <a:gd name="T25" fmla="*/ 5042 h 10555"/>
              <a:gd name="T26" fmla="*/ 8999 w 9242"/>
              <a:gd name="T27" fmla="*/ 5871 h 10555"/>
              <a:gd name="T28" fmla="*/ 5209 w 9242"/>
              <a:gd name="T29" fmla="*/ 10285 h 10555"/>
              <a:gd name="T30" fmla="*/ 4621 w 9242"/>
              <a:gd name="T31" fmla="*/ 10555 h 10555"/>
              <a:gd name="T32" fmla="*/ 886 w 9242"/>
              <a:gd name="T33" fmla="*/ 5392 h 10555"/>
              <a:gd name="T34" fmla="*/ 4621 w 9242"/>
              <a:gd name="T35" fmla="*/ 9742 h 10555"/>
              <a:gd name="T36" fmla="*/ 8356 w 9242"/>
              <a:gd name="T37" fmla="*/ 5392 h 10555"/>
              <a:gd name="T38" fmla="*/ 6221 w 9242"/>
              <a:gd name="T39" fmla="*/ 5392 h 10555"/>
              <a:gd name="T40" fmla="*/ 6221 w 9242"/>
              <a:gd name="T41" fmla="*/ 1200 h 10555"/>
              <a:gd name="T42" fmla="*/ 5821 w 9242"/>
              <a:gd name="T43" fmla="*/ 800 h 10555"/>
              <a:gd name="T44" fmla="*/ 3421 w 9242"/>
              <a:gd name="T45" fmla="*/ 800 h 10555"/>
              <a:gd name="T46" fmla="*/ 3021 w 9242"/>
              <a:gd name="T47" fmla="*/ 1200 h 10555"/>
              <a:gd name="T48" fmla="*/ 3021 w 9242"/>
              <a:gd name="T49" fmla="*/ 5391 h 10555"/>
              <a:gd name="T50" fmla="*/ 886 w 9242"/>
              <a:gd name="T51" fmla="*/ 5391 h 10555"/>
              <a:gd name="T52" fmla="*/ 886 w 9242"/>
              <a:gd name="T53" fmla="*/ 5392 h 10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42" h="10555">
                <a:moveTo>
                  <a:pt x="4621" y="10555"/>
                </a:moveTo>
                <a:cubicBezTo>
                  <a:pt x="4395" y="10555"/>
                  <a:pt x="4181" y="10456"/>
                  <a:pt x="4034" y="10285"/>
                </a:cubicBezTo>
                <a:lnTo>
                  <a:pt x="244" y="5872"/>
                </a:lnTo>
                <a:cubicBezTo>
                  <a:pt x="44" y="5640"/>
                  <a:pt x="0" y="5322"/>
                  <a:pt x="127" y="5043"/>
                </a:cubicBezTo>
                <a:cubicBezTo>
                  <a:pt x="255" y="4765"/>
                  <a:pt x="525" y="4592"/>
                  <a:pt x="831" y="4592"/>
                </a:cubicBezTo>
                <a:lnTo>
                  <a:pt x="2221" y="4592"/>
                </a:lnTo>
                <a:lnTo>
                  <a:pt x="2221" y="1200"/>
                </a:lnTo>
                <a:cubicBezTo>
                  <a:pt x="2221" y="539"/>
                  <a:pt x="2760" y="0"/>
                  <a:pt x="3421" y="0"/>
                </a:cubicBezTo>
                <a:lnTo>
                  <a:pt x="5821" y="0"/>
                </a:lnTo>
                <a:cubicBezTo>
                  <a:pt x="6482" y="0"/>
                  <a:pt x="7021" y="539"/>
                  <a:pt x="7021" y="1200"/>
                </a:cubicBezTo>
                <a:lnTo>
                  <a:pt x="7021" y="4591"/>
                </a:lnTo>
                <a:lnTo>
                  <a:pt x="8411" y="4591"/>
                </a:lnTo>
                <a:cubicBezTo>
                  <a:pt x="8717" y="4591"/>
                  <a:pt x="8987" y="4764"/>
                  <a:pt x="9115" y="5042"/>
                </a:cubicBezTo>
                <a:cubicBezTo>
                  <a:pt x="9242" y="5321"/>
                  <a:pt x="9199" y="5639"/>
                  <a:pt x="8999" y="5871"/>
                </a:cubicBezTo>
                <a:lnTo>
                  <a:pt x="5209" y="10285"/>
                </a:lnTo>
                <a:cubicBezTo>
                  <a:pt x="5061" y="10457"/>
                  <a:pt x="4847" y="10555"/>
                  <a:pt x="4621" y="10555"/>
                </a:cubicBezTo>
                <a:close/>
                <a:moveTo>
                  <a:pt x="886" y="5392"/>
                </a:moveTo>
                <a:lnTo>
                  <a:pt x="4621" y="9742"/>
                </a:lnTo>
                <a:lnTo>
                  <a:pt x="8356" y="5392"/>
                </a:lnTo>
                <a:lnTo>
                  <a:pt x="6221" y="5392"/>
                </a:lnTo>
                <a:lnTo>
                  <a:pt x="6221" y="1200"/>
                </a:lnTo>
                <a:cubicBezTo>
                  <a:pt x="6221" y="980"/>
                  <a:pt x="6041" y="800"/>
                  <a:pt x="5821" y="800"/>
                </a:cubicBezTo>
                <a:lnTo>
                  <a:pt x="3421" y="800"/>
                </a:lnTo>
                <a:cubicBezTo>
                  <a:pt x="3201" y="800"/>
                  <a:pt x="3021" y="980"/>
                  <a:pt x="3021" y="1200"/>
                </a:cubicBezTo>
                <a:lnTo>
                  <a:pt x="3021" y="5391"/>
                </a:lnTo>
                <a:lnTo>
                  <a:pt x="886" y="5391"/>
                </a:lnTo>
                <a:lnTo>
                  <a:pt x="886" y="5392"/>
                </a:lnTo>
                <a:close/>
              </a:path>
            </a:pathLst>
          </a:custGeom>
          <a:solidFill>
            <a:schemeClr val="bg1"/>
          </a:solidFill>
          <a:ln>
            <a:noFill/>
          </a:ln>
        </p:spPr>
      </p:sp>
      <p:sp>
        <p:nvSpPr>
          <p:cNvPr id="41" name="iconfont-11910-5686862"/>
          <p:cNvSpPr>
            <a:spLocks noChangeAspect="1"/>
          </p:cNvSpPr>
          <p:nvPr/>
        </p:nvSpPr>
        <p:spPr bwMode="auto">
          <a:xfrm rot="16200000">
            <a:off x="3518476" y="4367628"/>
            <a:ext cx="333666" cy="381042"/>
          </a:xfrm>
          <a:custGeom>
            <a:avLst/>
            <a:gdLst>
              <a:gd name="T0" fmla="*/ 4621 w 9242"/>
              <a:gd name="T1" fmla="*/ 10555 h 10555"/>
              <a:gd name="T2" fmla="*/ 4034 w 9242"/>
              <a:gd name="T3" fmla="*/ 10285 h 10555"/>
              <a:gd name="T4" fmla="*/ 244 w 9242"/>
              <a:gd name="T5" fmla="*/ 5872 h 10555"/>
              <a:gd name="T6" fmla="*/ 127 w 9242"/>
              <a:gd name="T7" fmla="*/ 5043 h 10555"/>
              <a:gd name="T8" fmla="*/ 831 w 9242"/>
              <a:gd name="T9" fmla="*/ 4592 h 10555"/>
              <a:gd name="T10" fmla="*/ 2221 w 9242"/>
              <a:gd name="T11" fmla="*/ 4592 h 10555"/>
              <a:gd name="T12" fmla="*/ 2221 w 9242"/>
              <a:gd name="T13" fmla="*/ 1200 h 10555"/>
              <a:gd name="T14" fmla="*/ 3421 w 9242"/>
              <a:gd name="T15" fmla="*/ 0 h 10555"/>
              <a:gd name="T16" fmla="*/ 5821 w 9242"/>
              <a:gd name="T17" fmla="*/ 0 h 10555"/>
              <a:gd name="T18" fmla="*/ 7021 w 9242"/>
              <a:gd name="T19" fmla="*/ 1200 h 10555"/>
              <a:gd name="T20" fmla="*/ 7021 w 9242"/>
              <a:gd name="T21" fmla="*/ 4591 h 10555"/>
              <a:gd name="T22" fmla="*/ 8411 w 9242"/>
              <a:gd name="T23" fmla="*/ 4591 h 10555"/>
              <a:gd name="T24" fmla="*/ 9115 w 9242"/>
              <a:gd name="T25" fmla="*/ 5042 h 10555"/>
              <a:gd name="T26" fmla="*/ 8999 w 9242"/>
              <a:gd name="T27" fmla="*/ 5871 h 10555"/>
              <a:gd name="T28" fmla="*/ 5209 w 9242"/>
              <a:gd name="T29" fmla="*/ 10285 h 10555"/>
              <a:gd name="T30" fmla="*/ 4621 w 9242"/>
              <a:gd name="T31" fmla="*/ 10555 h 10555"/>
              <a:gd name="T32" fmla="*/ 886 w 9242"/>
              <a:gd name="T33" fmla="*/ 5392 h 10555"/>
              <a:gd name="T34" fmla="*/ 4621 w 9242"/>
              <a:gd name="T35" fmla="*/ 9742 h 10555"/>
              <a:gd name="T36" fmla="*/ 8356 w 9242"/>
              <a:gd name="T37" fmla="*/ 5392 h 10555"/>
              <a:gd name="T38" fmla="*/ 6221 w 9242"/>
              <a:gd name="T39" fmla="*/ 5392 h 10555"/>
              <a:gd name="T40" fmla="*/ 6221 w 9242"/>
              <a:gd name="T41" fmla="*/ 1200 h 10555"/>
              <a:gd name="T42" fmla="*/ 5821 w 9242"/>
              <a:gd name="T43" fmla="*/ 800 h 10555"/>
              <a:gd name="T44" fmla="*/ 3421 w 9242"/>
              <a:gd name="T45" fmla="*/ 800 h 10555"/>
              <a:gd name="T46" fmla="*/ 3021 w 9242"/>
              <a:gd name="T47" fmla="*/ 1200 h 10555"/>
              <a:gd name="T48" fmla="*/ 3021 w 9242"/>
              <a:gd name="T49" fmla="*/ 5391 h 10555"/>
              <a:gd name="T50" fmla="*/ 886 w 9242"/>
              <a:gd name="T51" fmla="*/ 5391 h 10555"/>
              <a:gd name="T52" fmla="*/ 886 w 9242"/>
              <a:gd name="T53" fmla="*/ 5392 h 10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42" h="10555">
                <a:moveTo>
                  <a:pt x="4621" y="10555"/>
                </a:moveTo>
                <a:cubicBezTo>
                  <a:pt x="4395" y="10555"/>
                  <a:pt x="4181" y="10456"/>
                  <a:pt x="4034" y="10285"/>
                </a:cubicBezTo>
                <a:lnTo>
                  <a:pt x="244" y="5872"/>
                </a:lnTo>
                <a:cubicBezTo>
                  <a:pt x="44" y="5640"/>
                  <a:pt x="0" y="5322"/>
                  <a:pt x="127" y="5043"/>
                </a:cubicBezTo>
                <a:cubicBezTo>
                  <a:pt x="255" y="4765"/>
                  <a:pt x="525" y="4592"/>
                  <a:pt x="831" y="4592"/>
                </a:cubicBezTo>
                <a:lnTo>
                  <a:pt x="2221" y="4592"/>
                </a:lnTo>
                <a:lnTo>
                  <a:pt x="2221" y="1200"/>
                </a:lnTo>
                <a:cubicBezTo>
                  <a:pt x="2221" y="539"/>
                  <a:pt x="2760" y="0"/>
                  <a:pt x="3421" y="0"/>
                </a:cubicBezTo>
                <a:lnTo>
                  <a:pt x="5821" y="0"/>
                </a:lnTo>
                <a:cubicBezTo>
                  <a:pt x="6482" y="0"/>
                  <a:pt x="7021" y="539"/>
                  <a:pt x="7021" y="1200"/>
                </a:cubicBezTo>
                <a:lnTo>
                  <a:pt x="7021" y="4591"/>
                </a:lnTo>
                <a:lnTo>
                  <a:pt x="8411" y="4591"/>
                </a:lnTo>
                <a:cubicBezTo>
                  <a:pt x="8717" y="4591"/>
                  <a:pt x="8987" y="4764"/>
                  <a:pt x="9115" y="5042"/>
                </a:cubicBezTo>
                <a:cubicBezTo>
                  <a:pt x="9242" y="5321"/>
                  <a:pt x="9199" y="5639"/>
                  <a:pt x="8999" y="5871"/>
                </a:cubicBezTo>
                <a:lnTo>
                  <a:pt x="5209" y="10285"/>
                </a:lnTo>
                <a:cubicBezTo>
                  <a:pt x="5061" y="10457"/>
                  <a:pt x="4847" y="10555"/>
                  <a:pt x="4621" y="10555"/>
                </a:cubicBezTo>
                <a:close/>
                <a:moveTo>
                  <a:pt x="886" y="5392"/>
                </a:moveTo>
                <a:lnTo>
                  <a:pt x="4621" y="9742"/>
                </a:lnTo>
                <a:lnTo>
                  <a:pt x="8356" y="5392"/>
                </a:lnTo>
                <a:lnTo>
                  <a:pt x="6221" y="5392"/>
                </a:lnTo>
                <a:lnTo>
                  <a:pt x="6221" y="1200"/>
                </a:lnTo>
                <a:cubicBezTo>
                  <a:pt x="6221" y="980"/>
                  <a:pt x="6041" y="800"/>
                  <a:pt x="5821" y="800"/>
                </a:cubicBezTo>
                <a:lnTo>
                  <a:pt x="3421" y="800"/>
                </a:lnTo>
                <a:cubicBezTo>
                  <a:pt x="3201" y="800"/>
                  <a:pt x="3021" y="980"/>
                  <a:pt x="3021" y="1200"/>
                </a:cubicBezTo>
                <a:lnTo>
                  <a:pt x="3021" y="5391"/>
                </a:lnTo>
                <a:lnTo>
                  <a:pt x="886" y="5391"/>
                </a:lnTo>
                <a:lnTo>
                  <a:pt x="886" y="5392"/>
                </a:lnTo>
                <a:close/>
              </a:path>
            </a:pathLst>
          </a:custGeom>
          <a:solidFill>
            <a:schemeClr val="bg1"/>
          </a:solidFill>
          <a:ln>
            <a:noFill/>
          </a:ln>
        </p:spPr>
      </p:sp>
      <p:sp>
        <p:nvSpPr>
          <p:cNvPr id="42" name="iconfont-11910-5686862"/>
          <p:cNvSpPr>
            <a:spLocks noChangeAspect="1"/>
          </p:cNvSpPr>
          <p:nvPr/>
        </p:nvSpPr>
        <p:spPr bwMode="auto">
          <a:xfrm rot="10800000">
            <a:off x="8326004" y="4367628"/>
            <a:ext cx="333666" cy="381042"/>
          </a:xfrm>
          <a:custGeom>
            <a:avLst/>
            <a:gdLst>
              <a:gd name="T0" fmla="*/ 4621 w 9242"/>
              <a:gd name="T1" fmla="*/ 10555 h 10555"/>
              <a:gd name="T2" fmla="*/ 4034 w 9242"/>
              <a:gd name="T3" fmla="*/ 10285 h 10555"/>
              <a:gd name="T4" fmla="*/ 244 w 9242"/>
              <a:gd name="T5" fmla="*/ 5872 h 10555"/>
              <a:gd name="T6" fmla="*/ 127 w 9242"/>
              <a:gd name="T7" fmla="*/ 5043 h 10555"/>
              <a:gd name="T8" fmla="*/ 831 w 9242"/>
              <a:gd name="T9" fmla="*/ 4592 h 10555"/>
              <a:gd name="T10" fmla="*/ 2221 w 9242"/>
              <a:gd name="T11" fmla="*/ 4592 h 10555"/>
              <a:gd name="T12" fmla="*/ 2221 w 9242"/>
              <a:gd name="T13" fmla="*/ 1200 h 10555"/>
              <a:gd name="T14" fmla="*/ 3421 w 9242"/>
              <a:gd name="T15" fmla="*/ 0 h 10555"/>
              <a:gd name="T16" fmla="*/ 5821 w 9242"/>
              <a:gd name="T17" fmla="*/ 0 h 10555"/>
              <a:gd name="T18" fmla="*/ 7021 w 9242"/>
              <a:gd name="T19" fmla="*/ 1200 h 10555"/>
              <a:gd name="T20" fmla="*/ 7021 w 9242"/>
              <a:gd name="T21" fmla="*/ 4591 h 10555"/>
              <a:gd name="T22" fmla="*/ 8411 w 9242"/>
              <a:gd name="T23" fmla="*/ 4591 h 10555"/>
              <a:gd name="T24" fmla="*/ 9115 w 9242"/>
              <a:gd name="T25" fmla="*/ 5042 h 10555"/>
              <a:gd name="T26" fmla="*/ 8999 w 9242"/>
              <a:gd name="T27" fmla="*/ 5871 h 10555"/>
              <a:gd name="T28" fmla="*/ 5209 w 9242"/>
              <a:gd name="T29" fmla="*/ 10285 h 10555"/>
              <a:gd name="T30" fmla="*/ 4621 w 9242"/>
              <a:gd name="T31" fmla="*/ 10555 h 10555"/>
              <a:gd name="T32" fmla="*/ 886 w 9242"/>
              <a:gd name="T33" fmla="*/ 5392 h 10555"/>
              <a:gd name="T34" fmla="*/ 4621 w 9242"/>
              <a:gd name="T35" fmla="*/ 9742 h 10555"/>
              <a:gd name="T36" fmla="*/ 8356 w 9242"/>
              <a:gd name="T37" fmla="*/ 5392 h 10555"/>
              <a:gd name="T38" fmla="*/ 6221 w 9242"/>
              <a:gd name="T39" fmla="*/ 5392 h 10555"/>
              <a:gd name="T40" fmla="*/ 6221 w 9242"/>
              <a:gd name="T41" fmla="*/ 1200 h 10555"/>
              <a:gd name="T42" fmla="*/ 5821 w 9242"/>
              <a:gd name="T43" fmla="*/ 800 h 10555"/>
              <a:gd name="T44" fmla="*/ 3421 w 9242"/>
              <a:gd name="T45" fmla="*/ 800 h 10555"/>
              <a:gd name="T46" fmla="*/ 3021 w 9242"/>
              <a:gd name="T47" fmla="*/ 1200 h 10555"/>
              <a:gd name="T48" fmla="*/ 3021 w 9242"/>
              <a:gd name="T49" fmla="*/ 5391 h 10555"/>
              <a:gd name="T50" fmla="*/ 886 w 9242"/>
              <a:gd name="T51" fmla="*/ 5391 h 10555"/>
              <a:gd name="T52" fmla="*/ 886 w 9242"/>
              <a:gd name="T53" fmla="*/ 5392 h 10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42" h="10555">
                <a:moveTo>
                  <a:pt x="4621" y="10555"/>
                </a:moveTo>
                <a:cubicBezTo>
                  <a:pt x="4395" y="10555"/>
                  <a:pt x="4181" y="10456"/>
                  <a:pt x="4034" y="10285"/>
                </a:cubicBezTo>
                <a:lnTo>
                  <a:pt x="244" y="5872"/>
                </a:lnTo>
                <a:cubicBezTo>
                  <a:pt x="44" y="5640"/>
                  <a:pt x="0" y="5322"/>
                  <a:pt x="127" y="5043"/>
                </a:cubicBezTo>
                <a:cubicBezTo>
                  <a:pt x="255" y="4765"/>
                  <a:pt x="525" y="4592"/>
                  <a:pt x="831" y="4592"/>
                </a:cubicBezTo>
                <a:lnTo>
                  <a:pt x="2221" y="4592"/>
                </a:lnTo>
                <a:lnTo>
                  <a:pt x="2221" y="1200"/>
                </a:lnTo>
                <a:cubicBezTo>
                  <a:pt x="2221" y="539"/>
                  <a:pt x="2760" y="0"/>
                  <a:pt x="3421" y="0"/>
                </a:cubicBezTo>
                <a:lnTo>
                  <a:pt x="5821" y="0"/>
                </a:lnTo>
                <a:cubicBezTo>
                  <a:pt x="6482" y="0"/>
                  <a:pt x="7021" y="539"/>
                  <a:pt x="7021" y="1200"/>
                </a:cubicBezTo>
                <a:lnTo>
                  <a:pt x="7021" y="4591"/>
                </a:lnTo>
                <a:lnTo>
                  <a:pt x="8411" y="4591"/>
                </a:lnTo>
                <a:cubicBezTo>
                  <a:pt x="8717" y="4591"/>
                  <a:pt x="8987" y="4764"/>
                  <a:pt x="9115" y="5042"/>
                </a:cubicBezTo>
                <a:cubicBezTo>
                  <a:pt x="9242" y="5321"/>
                  <a:pt x="9199" y="5639"/>
                  <a:pt x="8999" y="5871"/>
                </a:cubicBezTo>
                <a:lnTo>
                  <a:pt x="5209" y="10285"/>
                </a:lnTo>
                <a:cubicBezTo>
                  <a:pt x="5061" y="10457"/>
                  <a:pt x="4847" y="10555"/>
                  <a:pt x="4621" y="10555"/>
                </a:cubicBezTo>
                <a:close/>
                <a:moveTo>
                  <a:pt x="886" y="5392"/>
                </a:moveTo>
                <a:lnTo>
                  <a:pt x="4621" y="9742"/>
                </a:lnTo>
                <a:lnTo>
                  <a:pt x="8356" y="5392"/>
                </a:lnTo>
                <a:lnTo>
                  <a:pt x="6221" y="5392"/>
                </a:lnTo>
                <a:lnTo>
                  <a:pt x="6221" y="1200"/>
                </a:lnTo>
                <a:cubicBezTo>
                  <a:pt x="6221" y="980"/>
                  <a:pt x="6041" y="800"/>
                  <a:pt x="5821" y="800"/>
                </a:cubicBezTo>
                <a:lnTo>
                  <a:pt x="3421" y="800"/>
                </a:lnTo>
                <a:cubicBezTo>
                  <a:pt x="3201" y="800"/>
                  <a:pt x="3021" y="980"/>
                  <a:pt x="3021" y="1200"/>
                </a:cubicBezTo>
                <a:lnTo>
                  <a:pt x="3021" y="5391"/>
                </a:lnTo>
                <a:lnTo>
                  <a:pt x="886" y="5391"/>
                </a:lnTo>
                <a:lnTo>
                  <a:pt x="886" y="5392"/>
                </a:lnTo>
                <a:close/>
              </a:path>
            </a:pathLst>
          </a:custGeom>
          <a:solidFill>
            <a:schemeClr val="bg1"/>
          </a:solidFill>
          <a:ln>
            <a:noFill/>
          </a:ln>
        </p:spPr>
      </p:sp>
      <p:sp>
        <p:nvSpPr>
          <p:cNvPr id="43" name="iconfont-11910-5686862"/>
          <p:cNvSpPr>
            <a:spLocks noChangeAspect="1"/>
          </p:cNvSpPr>
          <p:nvPr/>
        </p:nvSpPr>
        <p:spPr bwMode="auto">
          <a:xfrm rot="5400000">
            <a:off x="8326004" y="2067770"/>
            <a:ext cx="333666" cy="381042"/>
          </a:xfrm>
          <a:custGeom>
            <a:avLst/>
            <a:gdLst>
              <a:gd name="T0" fmla="*/ 4621 w 9242"/>
              <a:gd name="T1" fmla="*/ 10555 h 10555"/>
              <a:gd name="T2" fmla="*/ 4034 w 9242"/>
              <a:gd name="T3" fmla="*/ 10285 h 10555"/>
              <a:gd name="T4" fmla="*/ 244 w 9242"/>
              <a:gd name="T5" fmla="*/ 5872 h 10555"/>
              <a:gd name="T6" fmla="*/ 127 w 9242"/>
              <a:gd name="T7" fmla="*/ 5043 h 10555"/>
              <a:gd name="T8" fmla="*/ 831 w 9242"/>
              <a:gd name="T9" fmla="*/ 4592 h 10555"/>
              <a:gd name="T10" fmla="*/ 2221 w 9242"/>
              <a:gd name="T11" fmla="*/ 4592 h 10555"/>
              <a:gd name="T12" fmla="*/ 2221 w 9242"/>
              <a:gd name="T13" fmla="*/ 1200 h 10555"/>
              <a:gd name="T14" fmla="*/ 3421 w 9242"/>
              <a:gd name="T15" fmla="*/ 0 h 10555"/>
              <a:gd name="T16" fmla="*/ 5821 w 9242"/>
              <a:gd name="T17" fmla="*/ 0 h 10555"/>
              <a:gd name="T18" fmla="*/ 7021 w 9242"/>
              <a:gd name="T19" fmla="*/ 1200 h 10555"/>
              <a:gd name="T20" fmla="*/ 7021 w 9242"/>
              <a:gd name="T21" fmla="*/ 4591 h 10555"/>
              <a:gd name="T22" fmla="*/ 8411 w 9242"/>
              <a:gd name="T23" fmla="*/ 4591 h 10555"/>
              <a:gd name="T24" fmla="*/ 9115 w 9242"/>
              <a:gd name="T25" fmla="*/ 5042 h 10555"/>
              <a:gd name="T26" fmla="*/ 8999 w 9242"/>
              <a:gd name="T27" fmla="*/ 5871 h 10555"/>
              <a:gd name="T28" fmla="*/ 5209 w 9242"/>
              <a:gd name="T29" fmla="*/ 10285 h 10555"/>
              <a:gd name="T30" fmla="*/ 4621 w 9242"/>
              <a:gd name="T31" fmla="*/ 10555 h 10555"/>
              <a:gd name="T32" fmla="*/ 886 w 9242"/>
              <a:gd name="T33" fmla="*/ 5392 h 10555"/>
              <a:gd name="T34" fmla="*/ 4621 w 9242"/>
              <a:gd name="T35" fmla="*/ 9742 h 10555"/>
              <a:gd name="T36" fmla="*/ 8356 w 9242"/>
              <a:gd name="T37" fmla="*/ 5392 h 10555"/>
              <a:gd name="T38" fmla="*/ 6221 w 9242"/>
              <a:gd name="T39" fmla="*/ 5392 h 10555"/>
              <a:gd name="T40" fmla="*/ 6221 w 9242"/>
              <a:gd name="T41" fmla="*/ 1200 h 10555"/>
              <a:gd name="T42" fmla="*/ 5821 w 9242"/>
              <a:gd name="T43" fmla="*/ 800 h 10555"/>
              <a:gd name="T44" fmla="*/ 3421 w 9242"/>
              <a:gd name="T45" fmla="*/ 800 h 10555"/>
              <a:gd name="T46" fmla="*/ 3021 w 9242"/>
              <a:gd name="T47" fmla="*/ 1200 h 10555"/>
              <a:gd name="T48" fmla="*/ 3021 w 9242"/>
              <a:gd name="T49" fmla="*/ 5391 h 10555"/>
              <a:gd name="T50" fmla="*/ 886 w 9242"/>
              <a:gd name="T51" fmla="*/ 5391 h 10555"/>
              <a:gd name="T52" fmla="*/ 886 w 9242"/>
              <a:gd name="T53" fmla="*/ 5392 h 10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42" h="10555">
                <a:moveTo>
                  <a:pt x="4621" y="10555"/>
                </a:moveTo>
                <a:cubicBezTo>
                  <a:pt x="4395" y="10555"/>
                  <a:pt x="4181" y="10456"/>
                  <a:pt x="4034" y="10285"/>
                </a:cubicBezTo>
                <a:lnTo>
                  <a:pt x="244" y="5872"/>
                </a:lnTo>
                <a:cubicBezTo>
                  <a:pt x="44" y="5640"/>
                  <a:pt x="0" y="5322"/>
                  <a:pt x="127" y="5043"/>
                </a:cubicBezTo>
                <a:cubicBezTo>
                  <a:pt x="255" y="4765"/>
                  <a:pt x="525" y="4592"/>
                  <a:pt x="831" y="4592"/>
                </a:cubicBezTo>
                <a:lnTo>
                  <a:pt x="2221" y="4592"/>
                </a:lnTo>
                <a:lnTo>
                  <a:pt x="2221" y="1200"/>
                </a:lnTo>
                <a:cubicBezTo>
                  <a:pt x="2221" y="539"/>
                  <a:pt x="2760" y="0"/>
                  <a:pt x="3421" y="0"/>
                </a:cubicBezTo>
                <a:lnTo>
                  <a:pt x="5821" y="0"/>
                </a:lnTo>
                <a:cubicBezTo>
                  <a:pt x="6482" y="0"/>
                  <a:pt x="7021" y="539"/>
                  <a:pt x="7021" y="1200"/>
                </a:cubicBezTo>
                <a:lnTo>
                  <a:pt x="7021" y="4591"/>
                </a:lnTo>
                <a:lnTo>
                  <a:pt x="8411" y="4591"/>
                </a:lnTo>
                <a:cubicBezTo>
                  <a:pt x="8717" y="4591"/>
                  <a:pt x="8987" y="4764"/>
                  <a:pt x="9115" y="5042"/>
                </a:cubicBezTo>
                <a:cubicBezTo>
                  <a:pt x="9242" y="5321"/>
                  <a:pt x="9199" y="5639"/>
                  <a:pt x="8999" y="5871"/>
                </a:cubicBezTo>
                <a:lnTo>
                  <a:pt x="5209" y="10285"/>
                </a:lnTo>
                <a:cubicBezTo>
                  <a:pt x="5061" y="10457"/>
                  <a:pt x="4847" y="10555"/>
                  <a:pt x="4621" y="10555"/>
                </a:cubicBezTo>
                <a:close/>
                <a:moveTo>
                  <a:pt x="886" y="5392"/>
                </a:moveTo>
                <a:lnTo>
                  <a:pt x="4621" y="9742"/>
                </a:lnTo>
                <a:lnTo>
                  <a:pt x="8356" y="5392"/>
                </a:lnTo>
                <a:lnTo>
                  <a:pt x="6221" y="5392"/>
                </a:lnTo>
                <a:lnTo>
                  <a:pt x="6221" y="1200"/>
                </a:lnTo>
                <a:cubicBezTo>
                  <a:pt x="6221" y="980"/>
                  <a:pt x="6041" y="800"/>
                  <a:pt x="5821" y="800"/>
                </a:cubicBezTo>
                <a:lnTo>
                  <a:pt x="3421" y="800"/>
                </a:lnTo>
                <a:cubicBezTo>
                  <a:pt x="3201" y="800"/>
                  <a:pt x="3021" y="980"/>
                  <a:pt x="3021" y="1200"/>
                </a:cubicBezTo>
                <a:lnTo>
                  <a:pt x="3021" y="5391"/>
                </a:lnTo>
                <a:lnTo>
                  <a:pt x="886" y="5391"/>
                </a:lnTo>
                <a:lnTo>
                  <a:pt x="886" y="5392"/>
                </a:lnTo>
                <a:close/>
              </a:path>
            </a:pathLst>
          </a:custGeom>
          <a:solidFill>
            <a:schemeClr val="bg1"/>
          </a:solidFill>
          <a:ln>
            <a:noFill/>
          </a:ln>
        </p:spPr>
      </p:sp>
      <p:grpSp>
        <p:nvGrpSpPr>
          <p:cNvPr id="73" name="组合 72"/>
          <p:cNvGrpSpPr/>
          <p:nvPr/>
        </p:nvGrpSpPr>
        <p:grpSpPr>
          <a:xfrm>
            <a:off x="4307712" y="1842200"/>
            <a:ext cx="3576576" cy="3579999"/>
            <a:chOff x="4307712" y="1842200"/>
            <a:chExt cx="3576576" cy="3579999"/>
          </a:xfrm>
        </p:grpSpPr>
        <p:sp>
          <p:nvSpPr>
            <p:cNvPr id="18" name="椭圆 17"/>
            <p:cNvSpPr/>
            <p:nvPr/>
          </p:nvSpPr>
          <p:spPr>
            <a:xfrm flipH="1">
              <a:off x="5548745" y="3084945"/>
              <a:ext cx="1094509" cy="1094509"/>
            </a:xfrm>
            <a:prstGeom prst="ellipse">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nvention_330954"/>
            <p:cNvSpPr>
              <a:spLocks noChangeAspect="1"/>
            </p:cNvSpPr>
            <p:nvPr/>
          </p:nvSpPr>
          <p:spPr bwMode="auto">
            <a:xfrm flipH="1">
              <a:off x="5945145" y="3394554"/>
              <a:ext cx="301709" cy="475291"/>
            </a:xfrm>
            <a:custGeom>
              <a:avLst/>
              <a:gdLst>
                <a:gd name="connsiteX0" fmla="*/ 133249 w 385103"/>
                <a:gd name="connsiteY0" fmla="*/ 481360 h 606663"/>
                <a:gd name="connsiteX1" fmla="*/ 133249 w 385103"/>
                <a:gd name="connsiteY1" fmla="*/ 496290 h 606663"/>
                <a:gd name="connsiteX2" fmla="*/ 192520 w 385103"/>
                <a:gd name="connsiteY2" fmla="*/ 555564 h 606663"/>
                <a:gd name="connsiteX3" fmla="*/ 251879 w 385103"/>
                <a:gd name="connsiteY3" fmla="*/ 496290 h 606663"/>
                <a:gd name="connsiteX4" fmla="*/ 251879 w 385103"/>
                <a:gd name="connsiteY4" fmla="*/ 481360 h 606663"/>
                <a:gd name="connsiteX5" fmla="*/ 130224 w 385103"/>
                <a:gd name="connsiteY5" fmla="*/ 426974 h 606663"/>
                <a:gd name="connsiteX6" fmla="*/ 132982 w 385103"/>
                <a:gd name="connsiteY6" fmla="*/ 453367 h 606663"/>
                <a:gd name="connsiteX7" fmla="*/ 252146 w 385103"/>
                <a:gd name="connsiteY7" fmla="*/ 453367 h 606663"/>
                <a:gd name="connsiteX8" fmla="*/ 254815 w 385103"/>
                <a:gd name="connsiteY8" fmla="*/ 426974 h 606663"/>
                <a:gd name="connsiteX9" fmla="*/ 223934 w 385103"/>
                <a:gd name="connsiteY9" fmla="*/ 426974 h 606663"/>
                <a:gd name="connsiteX10" fmla="*/ 161105 w 385103"/>
                <a:gd name="connsiteY10" fmla="*/ 426974 h 606663"/>
                <a:gd name="connsiteX11" fmla="*/ 192520 w 385103"/>
                <a:gd name="connsiteY11" fmla="*/ 352859 h 606663"/>
                <a:gd name="connsiteX12" fmla="*/ 175166 w 385103"/>
                <a:gd name="connsiteY12" fmla="*/ 370188 h 606663"/>
                <a:gd name="connsiteX13" fmla="*/ 175166 w 385103"/>
                <a:gd name="connsiteY13" fmla="*/ 398981 h 606663"/>
                <a:gd name="connsiteX14" fmla="*/ 209962 w 385103"/>
                <a:gd name="connsiteY14" fmla="*/ 398981 h 606663"/>
                <a:gd name="connsiteX15" fmla="*/ 209962 w 385103"/>
                <a:gd name="connsiteY15" fmla="*/ 370188 h 606663"/>
                <a:gd name="connsiteX16" fmla="*/ 204890 w 385103"/>
                <a:gd name="connsiteY16" fmla="*/ 357924 h 606663"/>
                <a:gd name="connsiteX17" fmla="*/ 192520 w 385103"/>
                <a:gd name="connsiteY17" fmla="*/ 352859 h 606663"/>
                <a:gd name="connsiteX18" fmla="*/ 114837 w 385103"/>
                <a:gd name="connsiteY18" fmla="*/ 179671 h 606663"/>
                <a:gd name="connsiteX19" fmla="*/ 128807 w 385103"/>
                <a:gd name="connsiteY19" fmla="*/ 193620 h 606663"/>
                <a:gd name="connsiteX20" fmla="*/ 140732 w 385103"/>
                <a:gd name="connsiteY20" fmla="*/ 205525 h 606663"/>
                <a:gd name="connsiteX21" fmla="*/ 152656 w 385103"/>
                <a:gd name="connsiteY21" fmla="*/ 193620 h 606663"/>
                <a:gd name="connsiteX22" fmla="*/ 166626 w 385103"/>
                <a:gd name="connsiteY22" fmla="*/ 179671 h 606663"/>
                <a:gd name="connsiteX23" fmla="*/ 180686 w 385103"/>
                <a:gd name="connsiteY23" fmla="*/ 193620 h 606663"/>
                <a:gd name="connsiteX24" fmla="*/ 192521 w 385103"/>
                <a:gd name="connsiteY24" fmla="*/ 205525 h 606663"/>
                <a:gd name="connsiteX25" fmla="*/ 204445 w 385103"/>
                <a:gd name="connsiteY25" fmla="*/ 193620 h 606663"/>
                <a:gd name="connsiteX26" fmla="*/ 218416 w 385103"/>
                <a:gd name="connsiteY26" fmla="*/ 179671 h 606663"/>
                <a:gd name="connsiteX27" fmla="*/ 232476 w 385103"/>
                <a:gd name="connsiteY27" fmla="*/ 193620 h 606663"/>
                <a:gd name="connsiteX28" fmla="*/ 244400 w 385103"/>
                <a:gd name="connsiteY28" fmla="*/ 205525 h 606663"/>
                <a:gd name="connsiteX29" fmla="*/ 256235 w 385103"/>
                <a:gd name="connsiteY29" fmla="*/ 193620 h 606663"/>
                <a:gd name="connsiteX30" fmla="*/ 270294 w 385103"/>
                <a:gd name="connsiteY30" fmla="*/ 179671 h 606663"/>
                <a:gd name="connsiteX31" fmla="*/ 284265 w 385103"/>
                <a:gd name="connsiteY31" fmla="*/ 193620 h 606663"/>
                <a:gd name="connsiteX32" fmla="*/ 244400 w 385103"/>
                <a:gd name="connsiteY32" fmla="*/ 233512 h 606663"/>
                <a:gd name="connsiteX33" fmla="*/ 218416 w 385103"/>
                <a:gd name="connsiteY33" fmla="*/ 223917 h 606663"/>
                <a:gd name="connsiteX34" fmla="*/ 192521 w 385103"/>
                <a:gd name="connsiteY34" fmla="*/ 233512 h 606663"/>
                <a:gd name="connsiteX35" fmla="*/ 166626 w 385103"/>
                <a:gd name="connsiteY35" fmla="*/ 223917 h 606663"/>
                <a:gd name="connsiteX36" fmla="*/ 140732 w 385103"/>
                <a:gd name="connsiteY36" fmla="*/ 233512 h 606663"/>
                <a:gd name="connsiteX37" fmla="*/ 100866 w 385103"/>
                <a:gd name="connsiteY37" fmla="*/ 193620 h 606663"/>
                <a:gd name="connsiteX38" fmla="*/ 114837 w 385103"/>
                <a:gd name="connsiteY38" fmla="*/ 179671 h 606663"/>
                <a:gd name="connsiteX39" fmla="*/ 188515 w 385103"/>
                <a:gd name="connsiteY39" fmla="*/ 27960 h 606663"/>
                <a:gd name="connsiteX40" fmla="*/ 28058 w 385103"/>
                <a:gd name="connsiteY40" fmla="*/ 195031 h 606663"/>
                <a:gd name="connsiteX41" fmla="*/ 69885 w 385103"/>
                <a:gd name="connsiteY41" fmla="*/ 301671 h 606663"/>
                <a:gd name="connsiteX42" fmla="*/ 123994 w 385103"/>
                <a:gd name="connsiteY42" fmla="*/ 398981 h 606663"/>
                <a:gd name="connsiteX43" fmla="*/ 147132 w 385103"/>
                <a:gd name="connsiteY43" fmla="*/ 398981 h 606663"/>
                <a:gd name="connsiteX44" fmla="*/ 147132 w 385103"/>
                <a:gd name="connsiteY44" fmla="*/ 370188 h 606663"/>
                <a:gd name="connsiteX45" fmla="*/ 159058 w 385103"/>
                <a:gd name="connsiteY45" fmla="*/ 339617 h 606663"/>
                <a:gd name="connsiteX46" fmla="*/ 123994 w 385103"/>
                <a:gd name="connsiteY46" fmla="*/ 274122 h 606663"/>
                <a:gd name="connsiteX47" fmla="*/ 129690 w 385103"/>
                <a:gd name="connsiteY47" fmla="*/ 255194 h 606663"/>
                <a:gd name="connsiteX48" fmla="*/ 148645 w 385103"/>
                <a:gd name="connsiteY48" fmla="*/ 260881 h 606663"/>
                <a:gd name="connsiteX49" fmla="*/ 183442 w 385103"/>
                <a:gd name="connsiteY49" fmla="*/ 325754 h 606663"/>
                <a:gd name="connsiteX50" fmla="*/ 192520 w 385103"/>
                <a:gd name="connsiteY50" fmla="*/ 324865 h 606663"/>
                <a:gd name="connsiteX51" fmla="*/ 202042 w 385103"/>
                <a:gd name="connsiteY51" fmla="*/ 325843 h 606663"/>
                <a:gd name="connsiteX52" fmla="*/ 236839 w 385103"/>
                <a:gd name="connsiteY52" fmla="*/ 260881 h 606663"/>
                <a:gd name="connsiteX53" fmla="*/ 255794 w 385103"/>
                <a:gd name="connsiteY53" fmla="*/ 255194 h 606663"/>
                <a:gd name="connsiteX54" fmla="*/ 261490 w 385103"/>
                <a:gd name="connsiteY54" fmla="*/ 274122 h 606663"/>
                <a:gd name="connsiteX55" fmla="*/ 226337 w 385103"/>
                <a:gd name="connsiteY55" fmla="*/ 339884 h 606663"/>
                <a:gd name="connsiteX56" fmla="*/ 237996 w 385103"/>
                <a:gd name="connsiteY56" fmla="*/ 370188 h 606663"/>
                <a:gd name="connsiteX57" fmla="*/ 237996 w 385103"/>
                <a:gd name="connsiteY57" fmla="*/ 398981 h 606663"/>
                <a:gd name="connsiteX58" fmla="*/ 260956 w 385103"/>
                <a:gd name="connsiteY58" fmla="*/ 398981 h 606663"/>
                <a:gd name="connsiteX59" fmla="*/ 314442 w 385103"/>
                <a:gd name="connsiteY59" fmla="*/ 302560 h 606663"/>
                <a:gd name="connsiteX60" fmla="*/ 357070 w 385103"/>
                <a:gd name="connsiteY60" fmla="*/ 192276 h 606663"/>
                <a:gd name="connsiteX61" fmla="*/ 307500 w 385103"/>
                <a:gd name="connsiteY61" fmla="*/ 74705 h 606663"/>
                <a:gd name="connsiteX62" fmla="*/ 188515 w 385103"/>
                <a:gd name="connsiteY62" fmla="*/ 27960 h 606663"/>
                <a:gd name="connsiteX63" fmla="*/ 187892 w 385103"/>
                <a:gd name="connsiteY63" fmla="*/ 56 h 606663"/>
                <a:gd name="connsiteX64" fmla="*/ 327079 w 385103"/>
                <a:gd name="connsiteY64" fmla="*/ 54709 h 606663"/>
                <a:gd name="connsiteX65" fmla="*/ 385103 w 385103"/>
                <a:gd name="connsiteY65" fmla="*/ 192276 h 606663"/>
                <a:gd name="connsiteX66" fmla="*/ 335177 w 385103"/>
                <a:gd name="connsiteY66" fmla="*/ 321400 h 606663"/>
                <a:gd name="connsiteX67" fmla="*/ 289790 w 385103"/>
                <a:gd name="connsiteY67" fmla="*/ 400225 h 606663"/>
                <a:gd name="connsiteX68" fmla="*/ 298067 w 385103"/>
                <a:gd name="connsiteY68" fmla="*/ 412933 h 606663"/>
                <a:gd name="connsiteX69" fmla="*/ 284006 w 385103"/>
                <a:gd name="connsiteY69" fmla="*/ 426974 h 606663"/>
                <a:gd name="connsiteX70" fmla="*/ 283205 w 385103"/>
                <a:gd name="connsiteY70" fmla="*/ 426974 h 606663"/>
                <a:gd name="connsiteX71" fmla="*/ 279912 w 385103"/>
                <a:gd name="connsiteY71" fmla="*/ 464120 h 606663"/>
                <a:gd name="connsiteX72" fmla="*/ 279912 w 385103"/>
                <a:gd name="connsiteY72" fmla="*/ 467408 h 606663"/>
                <a:gd name="connsiteX73" fmla="*/ 279912 w 385103"/>
                <a:gd name="connsiteY73" fmla="*/ 496290 h 606663"/>
                <a:gd name="connsiteX74" fmla="*/ 206581 w 385103"/>
                <a:gd name="connsiteY74" fmla="*/ 582402 h 606663"/>
                <a:gd name="connsiteX75" fmla="*/ 206581 w 385103"/>
                <a:gd name="connsiteY75" fmla="*/ 592622 h 606663"/>
                <a:gd name="connsiteX76" fmla="*/ 192520 w 385103"/>
                <a:gd name="connsiteY76" fmla="*/ 606663 h 606663"/>
                <a:gd name="connsiteX77" fmla="*/ 178547 w 385103"/>
                <a:gd name="connsiteY77" fmla="*/ 592622 h 606663"/>
                <a:gd name="connsiteX78" fmla="*/ 178547 w 385103"/>
                <a:gd name="connsiteY78" fmla="*/ 582402 h 606663"/>
                <a:gd name="connsiteX79" fmla="*/ 105216 w 385103"/>
                <a:gd name="connsiteY79" fmla="*/ 496290 h 606663"/>
                <a:gd name="connsiteX80" fmla="*/ 105216 w 385103"/>
                <a:gd name="connsiteY80" fmla="*/ 467408 h 606663"/>
                <a:gd name="connsiteX81" fmla="*/ 105216 w 385103"/>
                <a:gd name="connsiteY81" fmla="*/ 464120 h 606663"/>
                <a:gd name="connsiteX82" fmla="*/ 101834 w 385103"/>
                <a:gd name="connsiteY82" fmla="*/ 426974 h 606663"/>
                <a:gd name="connsiteX83" fmla="*/ 100232 w 385103"/>
                <a:gd name="connsiteY83" fmla="*/ 426974 h 606663"/>
                <a:gd name="connsiteX84" fmla="*/ 86260 w 385103"/>
                <a:gd name="connsiteY84" fmla="*/ 412933 h 606663"/>
                <a:gd name="connsiteX85" fmla="*/ 94982 w 385103"/>
                <a:gd name="connsiteY85" fmla="*/ 399958 h 606663"/>
                <a:gd name="connsiteX86" fmla="*/ 48972 w 385103"/>
                <a:gd name="connsiteY86" fmla="*/ 320333 h 606663"/>
                <a:gd name="connsiteX87" fmla="*/ 25 w 385103"/>
                <a:gd name="connsiteY87" fmla="*/ 195475 h 606663"/>
                <a:gd name="connsiteX88" fmla="*/ 187892 w 385103"/>
                <a:gd name="connsiteY88" fmla="*/ 56 h 60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85103" h="606663">
                  <a:moveTo>
                    <a:pt x="133249" y="481360"/>
                  </a:moveTo>
                  <a:lnTo>
                    <a:pt x="133249" y="496290"/>
                  </a:lnTo>
                  <a:cubicBezTo>
                    <a:pt x="133249" y="528993"/>
                    <a:pt x="159859" y="555564"/>
                    <a:pt x="192520" y="555564"/>
                  </a:cubicBezTo>
                  <a:cubicBezTo>
                    <a:pt x="225269" y="555564"/>
                    <a:pt x="251879" y="528993"/>
                    <a:pt x="251879" y="496290"/>
                  </a:cubicBezTo>
                  <a:lnTo>
                    <a:pt x="251879" y="481360"/>
                  </a:lnTo>
                  <a:close/>
                  <a:moveTo>
                    <a:pt x="130224" y="426974"/>
                  </a:moveTo>
                  <a:cubicBezTo>
                    <a:pt x="131647" y="435683"/>
                    <a:pt x="132537" y="444569"/>
                    <a:pt x="132982" y="453367"/>
                  </a:cubicBezTo>
                  <a:lnTo>
                    <a:pt x="252146" y="453367"/>
                  </a:lnTo>
                  <a:cubicBezTo>
                    <a:pt x="252591" y="444569"/>
                    <a:pt x="253481" y="435683"/>
                    <a:pt x="254815" y="426974"/>
                  </a:cubicBezTo>
                  <a:lnTo>
                    <a:pt x="223934" y="426974"/>
                  </a:lnTo>
                  <a:lnTo>
                    <a:pt x="161105" y="426974"/>
                  </a:lnTo>
                  <a:close/>
                  <a:moveTo>
                    <a:pt x="192520" y="352859"/>
                  </a:moveTo>
                  <a:cubicBezTo>
                    <a:pt x="182997" y="352859"/>
                    <a:pt x="175166" y="360590"/>
                    <a:pt x="175166" y="370188"/>
                  </a:cubicBezTo>
                  <a:lnTo>
                    <a:pt x="175166" y="398981"/>
                  </a:lnTo>
                  <a:lnTo>
                    <a:pt x="209962" y="398981"/>
                  </a:lnTo>
                  <a:lnTo>
                    <a:pt x="209962" y="370188"/>
                  </a:lnTo>
                  <a:cubicBezTo>
                    <a:pt x="209962" y="365567"/>
                    <a:pt x="208183" y="361212"/>
                    <a:pt x="204890" y="357924"/>
                  </a:cubicBezTo>
                  <a:cubicBezTo>
                    <a:pt x="201597" y="354636"/>
                    <a:pt x="197236" y="352859"/>
                    <a:pt x="192520" y="352859"/>
                  </a:cubicBezTo>
                  <a:close/>
                  <a:moveTo>
                    <a:pt x="114837" y="179671"/>
                  </a:moveTo>
                  <a:cubicBezTo>
                    <a:pt x="122579" y="179671"/>
                    <a:pt x="128807" y="185890"/>
                    <a:pt x="128807" y="193620"/>
                  </a:cubicBezTo>
                  <a:cubicBezTo>
                    <a:pt x="128807" y="200195"/>
                    <a:pt x="134147" y="205525"/>
                    <a:pt x="140732" y="205525"/>
                  </a:cubicBezTo>
                  <a:cubicBezTo>
                    <a:pt x="147316" y="205525"/>
                    <a:pt x="152656" y="200195"/>
                    <a:pt x="152656" y="193620"/>
                  </a:cubicBezTo>
                  <a:cubicBezTo>
                    <a:pt x="152656" y="185890"/>
                    <a:pt x="158885" y="179671"/>
                    <a:pt x="166626" y="179671"/>
                  </a:cubicBezTo>
                  <a:cubicBezTo>
                    <a:pt x="174368" y="179671"/>
                    <a:pt x="180686" y="185890"/>
                    <a:pt x="180686" y="193620"/>
                  </a:cubicBezTo>
                  <a:cubicBezTo>
                    <a:pt x="180686" y="200195"/>
                    <a:pt x="186025" y="205525"/>
                    <a:pt x="192521" y="205525"/>
                  </a:cubicBezTo>
                  <a:cubicBezTo>
                    <a:pt x="199106" y="205525"/>
                    <a:pt x="204445" y="200195"/>
                    <a:pt x="204445" y="193620"/>
                  </a:cubicBezTo>
                  <a:cubicBezTo>
                    <a:pt x="204445" y="185890"/>
                    <a:pt x="210763" y="179671"/>
                    <a:pt x="218416" y="179671"/>
                  </a:cubicBezTo>
                  <a:cubicBezTo>
                    <a:pt x="226158" y="179671"/>
                    <a:pt x="232476" y="185890"/>
                    <a:pt x="232476" y="193620"/>
                  </a:cubicBezTo>
                  <a:cubicBezTo>
                    <a:pt x="232476" y="200195"/>
                    <a:pt x="237815" y="205525"/>
                    <a:pt x="244400" y="205525"/>
                  </a:cubicBezTo>
                  <a:cubicBezTo>
                    <a:pt x="250896" y="205525"/>
                    <a:pt x="256235" y="200195"/>
                    <a:pt x="256235" y="193620"/>
                  </a:cubicBezTo>
                  <a:cubicBezTo>
                    <a:pt x="256235" y="185890"/>
                    <a:pt x="262553" y="179671"/>
                    <a:pt x="270294" y="179671"/>
                  </a:cubicBezTo>
                  <a:cubicBezTo>
                    <a:pt x="278036" y="179671"/>
                    <a:pt x="284265" y="185890"/>
                    <a:pt x="284265" y="193620"/>
                  </a:cubicBezTo>
                  <a:cubicBezTo>
                    <a:pt x="284265" y="215654"/>
                    <a:pt x="266379" y="233512"/>
                    <a:pt x="244400" y="233512"/>
                  </a:cubicBezTo>
                  <a:cubicBezTo>
                    <a:pt x="234522" y="233512"/>
                    <a:pt x="225446" y="229869"/>
                    <a:pt x="218416" y="223917"/>
                  </a:cubicBezTo>
                  <a:cubicBezTo>
                    <a:pt x="211475" y="229869"/>
                    <a:pt x="202398" y="233512"/>
                    <a:pt x="192521" y="233512"/>
                  </a:cubicBezTo>
                  <a:cubicBezTo>
                    <a:pt x="182644" y="233512"/>
                    <a:pt x="173656" y="229869"/>
                    <a:pt x="166626" y="223917"/>
                  </a:cubicBezTo>
                  <a:cubicBezTo>
                    <a:pt x="159685" y="229869"/>
                    <a:pt x="150609" y="233512"/>
                    <a:pt x="140732" y="233512"/>
                  </a:cubicBezTo>
                  <a:cubicBezTo>
                    <a:pt x="118752" y="233512"/>
                    <a:pt x="100866" y="215654"/>
                    <a:pt x="100866" y="193620"/>
                  </a:cubicBezTo>
                  <a:cubicBezTo>
                    <a:pt x="100866" y="185890"/>
                    <a:pt x="107095" y="179671"/>
                    <a:pt x="114837" y="179671"/>
                  </a:cubicBezTo>
                  <a:close/>
                  <a:moveTo>
                    <a:pt x="188515" y="27960"/>
                  </a:moveTo>
                  <a:cubicBezTo>
                    <a:pt x="98541" y="30093"/>
                    <a:pt x="26545" y="105008"/>
                    <a:pt x="28058" y="195031"/>
                  </a:cubicBezTo>
                  <a:cubicBezTo>
                    <a:pt x="28681" y="234399"/>
                    <a:pt x="43543" y="272256"/>
                    <a:pt x="69885" y="301671"/>
                  </a:cubicBezTo>
                  <a:cubicBezTo>
                    <a:pt x="95160" y="329931"/>
                    <a:pt x="113760" y="363434"/>
                    <a:pt x="123994" y="398981"/>
                  </a:cubicBezTo>
                  <a:lnTo>
                    <a:pt x="147132" y="398981"/>
                  </a:lnTo>
                  <a:lnTo>
                    <a:pt x="147132" y="370188"/>
                  </a:lnTo>
                  <a:cubicBezTo>
                    <a:pt x="147132" y="358457"/>
                    <a:pt x="151671" y="347704"/>
                    <a:pt x="159058" y="339617"/>
                  </a:cubicBezTo>
                  <a:lnTo>
                    <a:pt x="123994" y="274122"/>
                  </a:lnTo>
                  <a:cubicBezTo>
                    <a:pt x="120345" y="267280"/>
                    <a:pt x="122837" y="258837"/>
                    <a:pt x="129690" y="255194"/>
                  </a:cubicBezTo>
                  <a:cubicBezTo>
                    <a:pt x="136542" y="251550"/>
                    <a:pt x="144997" y="254127"/>
                    <a:pt x="148645" y="260881"/>
                  </a:cubicBezTo>
                  <a:lnTo>
                    <a:pt x="183442" y="325754"/>
                  </a:lnTo>
                  <a:cubicBezTo>
                    <a:pt x="186379" y="325132"/>
                    <a:pt x="189405" y="324865"/>
                    <a:pt x="192520" y="324865"/>
                  </a:cubicBezTo>
                  <a:cubicBezTo>
                    <a:pt x="195812" y="324865"/>
                    <a:pt x="198927" y="325221"/>
                    <a:pt x="202042" y="325843"/>
                  </a:cubicBezTo>
                  <a:lnTo>
                    <a:pt x="236839" y="260881"/>
                  </a:lnTo>
                  <a:cubicBezTo>
                    <a:pt x="240487" y="254127"/>
                    <a:pt x="248942" y="251550"/>
                    <a:pt x="255794" y="255194"/>
                  </a:cubicBezTo>
                  <a:cubicBezTo>
                    <a:pt x="262647" y="258837"/>
                    <a:pt x="265139" y="267280"/>
                    <a:pt x="261490" y="274122"/>
                  </a:cubicBezTo>
                  <a:lnTo>
                    <a:pt x="226337" y="339884"/>
                  </a:lnTo>
                  <a:cubicBezTo>
                    <a:pt x="233813" y="348237"/>
                    <a:pt x="237996" y="358902"/>
                    <a:pt x="237996" y="370188"/>
                  </a:cubicBezTo>
                  <a:lnTo>
                    <a:pt x="237996" y="398981"/>
                  </a:lnTo>
                  <a:lnTo>
                    <a:pt x="260956" y="398981"/>
                  </a:lnTo>
                  <a:cubicBezTo>
                    <a:pt x="271012" y="363256"/>
                    <a:pt x="289345" y="330109"/>
                    <a:pt x="314442" y="302560"/>
                  </a:cubicBezTo>
                  <a:cubicBezTo>
                    <a:pt x="341941" y="272345"/>
                    <a:pt x="357070" y="233155"/>
                    <a:pt x="357070" y="192276"/>
                  </a:cubicBezTo>
                  <a:cubicBezTo>
                    <a:pt x="357070" y="147576"/>
                    <a:pt x="339449" y="105897"/>
                    <a:pt x="307500" y="74705"/>
                  </a:cubicBezTo>
                  <a:cubicBezTo>
                    <a:pt x="275551" y="43512"/>
                    <a:pt x="233279" y="26894"/>
                    <a:pt x="188515" y="27960"/>
                  </a:cubicBezTo>
                  <a:close/>
                  <a:moveTo>
                    <a:pt x="187892" y="56"/>
                  </a:moveTo>
                  <a:cubicBezTo>
                    <a:pt x="240309" y="-1188"/>
                    <a:pt x="289612" y="18185"/>
                    <a:pt x="327079" y="54709"/>
                  </a:cubicBezTo>
                  <a:cubicBezTo>
                    <a:pt x="364456" y="91145"/>
                    <a:pt x="385103" y="140022"/>
                    <a:pt x="385103" y="192276"/>
                  </a:cubicBezTo>
                  <a:cubicBezTo>
                    <a:pt x="385103" y="240086"/>
                    <a:pt x="367393" y="285942"/>
                    <a:pt x="335177" y="321400"/>
                  </a:cubicBezTo>
                  <a:cubicBezTo>
                    <a:pt x="314531" y="344061"/>
                    <a:pt x="299046" y="371076"/>
                    <a:pt x="289790" y="400225"/>
                  </a:cubicBezTo>
                  <a:cubicBezTo>
                    <a:pt x="294685" y="402446"/>
                    <a:pt x="298067" y="407245"/>
                    <a:pt x="298067" y="412933"/>
                  </a:cubicBezTo>
                  <a:cubicBezTo>
                    <a:pt x="298067" y="420664"/>
                    <a:pt x="291748" y="426974"/>
                    <a:pt x="284006" y="426974"/>
                  </a:cubicBezTo>
                  <a:lnTo>
                    <a:pt x="283205" y="426974"/>
                  </a:lnTo>
                  <a:cubicBezTo>
                    <a:pt x="280980" y="439237"/>
                    <a:pt x="279912" y="451679"/>
                    <a:pt x="279912" y="464120"/>
                  </a:cubicBezTo>
                  <a:lnTo>
                    <a:pt x="279912" y="467408"/>
                  </a:lnTo>
                  <a:lnTo>
                    <a:pt x="279912" y="496290"/>
                  </a:lnTo>
                  <a:cubicBezTo>
                    <a:pt x="279912" y="539657"/>
                    <a:pt x="248052" y="575737"/>
                    <a:pt x="206581" y="582402"/>
                  </a:cubicBezTo>
                  <a:lnTo>
                    <a:pt x="206581" y="592622"/>
                  </a:lnTo>
                  <a:cubicBezTo>
                    <a:pt x="206581" y="600353"/>
                    <a:pt x="200262" y="606663"/>
                    <a:pt x="192520" y="606663"/>
                  </a:cubicBezTo>
                  <a:cubicBezTo>
                    <a:pt x="184866" y="606663"/>
                    <a:pt x="178547" y="600353"/>
                    <a:pt x="178547" y="592622"/>
                  </a:cubicBezTo>
                  <a:lnTo>
                    <a:pt x="178547" y="582402"/>
                  </a:lnTo>
                  <a:cubicBezTo>
                    <a:pt x="136987" y="575737"/>
                    <a:pt x="105216" y="539657"/>
                    <a:pt x="105216" y="496290"/>
                  </a:cubicBezTo>
                  <a:lnTo>
                    <a:pt x="105216" y="467408"/>
                  </a:lnTo>
                  <a:lnTo>
                    <a:pt x="105216" y="464120"/>
                  </a:lnTo>
                  <a:cubicBezTo>
                    <a:pt x="105216" y="451679"/>
                    <a:pt x="104059" y="439237"/>
                    <a:pt x="101834" y="426974"/>
                  </a:cubicBezTo>
                  <a:lnTo>
                    <a:pt x="100232" y="426974"/>
                  </a:lnTo>
                  <a:cubicBezTo>
                    <a:pt x="92579" y="426974"/>
                    <a:pt x="86260" y="420664"/>
                    <a:pt x="86260" y="412933"/>
                  </a:cubicBezTo>
                  <a:cubicBezTo>
                    <a:pt x="86260" y="407067"/>
                    <a:pt x="89909" y="402091"/>
                    <a:pt x="94982" y="399958"/>
                  </a:cubicBezTo>
                  <a:cubicBezTo>
                    <a:pt x="85637" y="370987"/>
                    <a:pt x="69885" y="343705"/>
                    <a:pt x="48972" y="320333"/>
                  </a:cubicBezTo>
                  <a:cubicBezTo>
                    <a:pt x="18180" y="285942"/>
                    <a:pt x="826" y="241597"/>
                    <a:pt x="25" y="195475"/>
                  </a:cubicBezTo>
                  <a:cubicBezTo>
                    <a:pt x="-1666" y="90167"/>
                    <a:pt x="82522" y="2544"/>
                    <a:pt x="187892" y="56"/>
                  </a:cubicBezTo>
                  <a:close/>
                </a:path>
              </a:pathLst>
            </a:custGeom>
            <a:gradFill>
              <a:gsLst>
                <a:gs pos="100000">
                  <a:schemeClr val="accent1"/>
                </a:gs>
                <a:gs pos="0">
                  <a:schemeClr val="accent2"/>
                </a:gs>
              </a:gsLst>
              <a:lin ang="1800000" scaled="0"/>
            </a:gradFill>
            <a:ln>
              <a:noFill/>
            </a:ln>
          </p:spPr>
        </p:sp>
        <p:sp>
          <p:nvSpPr>
            <p:cNvPr id="68" name="Freeform 14"/>
            <p:cNvSpPr/>
            <p:nvPr/>
          </p:nvSpPr>
          <p:spPr bwMode="auto">
            <a:xfrm flipH="1">
              <a:off x="6178167" y="3373714"/>
              <a:ext cx="1706121" cy="2048485"/>
            </a:xfrm>
            <a:custGeom>
              <a:avLst/>
              <a:gdLst>
                <a:gd name="T0" fmla="*/ 2147483646 w 535"/>
                <a:gd name="T1" fmla="*/ 2147483646 h 642"/>
                <a:gd name="T2" fmla="*/ 2147483646 w 535"/>
                <a:gd name="T3" fmla="*/ 2147483646 h 642"/>
                <a:gd name="T4" fmla="*/ 2147483646 w 535"/>
                <a:gd name="T5" fmla="*/ 2147483646 h 642"/>
                <a:gd name="T6" fmla="*/ 2147483646 w 535"/>
                <a:gd name="T7" fmla="*/ 1812485659 h 642"/>
                <a:gd name="T8" fmla="*/ 2147483646 w 535"/>
                <a:gd name="T9" fmla="*/ 0 h 642"/>
                <a:gd name="T10" fmla="*/ 0 w 535"/>
                <a:gd name="T11" fmla="*/ 1792782846 h 642"/>
                <a:gd name="T12" fmla="*/ 2147483646 w 535"/>
                <a:gd name="T13" fmla="*/ 2147483646 h 6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5" h="642">
                  <a:moveTo>
                    <a:pt x="533" y="642"/>
                  </a:moveTo>
                  <a:cubicBezTo>
                    <a:pt x="442" y="486"/>
                    <a:pt x="442" y="486"/>
                    <a:pt x="442" y="486"/>
                  </a:cubicBezTo>
                  <a:cubicBezTo>
                    <a:pt x="535" y="329"/>
                    <a:pt x="535" y="329"/>
                    <a:pt x="535" y="329"/>
                  </a:cubicBezTo>
                  <a:cubicBezTo>
                    <a:pt x="414" y="316"/>
                    <a:pt x="318" y="215"/>
                    <a:pt x="312" y="92"/>
                  </a:cubicBezTo>
                  <a:cubicBezTo>
                    <a:pt x="156" y="0"/>
                    <a:pt x="156" y="0"/>
                    <a:pt x="156" y="0"/>
                  </a:cubicBezTo>
                  <a:cubicBezTo>
                    <a:pt x="0" y="91"/>
                    <a:pt x="0" y="91"/>
                    <a:pt x="0" y="91"/>
                  </a:cubicBezTo>
                  <a:cubicBezTo>
                    <a:pt x="5" y="387"/>
                    <a:pt x="240" y="627"/>
                    <a:pt x="533" y="642"/>
                  </a:cubicBezTo>
                  <a:close/>
                </a:path>
              </a:pathLst>
            </a:custGeom>
            <a:solidFill>
              <a:schemeClr val="accent3">
                <a:lumMod val="60000"/>
                <a:lumOff val="40000"/>
              </a:schemeClr>
            </a:solidFill>
            <a:ln>
              <a:noFill/>
            </a:ln>
          </p:spPr>
          <p:txBody>
            <a:bodyPr/>
            <a:lstStyle/>
            <a:p>
              <a:endParaRPr lang="en-US"/>
            </a:p>
          </p:txBody>
        </p:sp>
        <p:sp>
          <p:nvSpPr>
            <p:cNvPr id="69" name="Freeform 15"/>
            <p:cNvSpPr/>
            <p:nvPr/>
          </p:nvSpPr>
          <p:spPr bwMode="auto">
            <a:xfrm flipH="1">
              <a:off x="4311135" y="3714938"/>
              <a:ext cx="2042780" cy="1707261"/>
            </a:xfrm>
            <a:custGeom>
              <a:avLst/>
              <a:gdLst>
                <a:gd name="T0" fmla="*/ 0 w 641"/>
                <a:gd name="T1" fmla="*/ 2147483646 h 535"/>
                <a:gd name="T2" fmla="*/ 1788375142 w 641"/>
                <a:gd name="T3" fmla="*/ 2147483646 h 535"/>
                <a:gd name="T4" fmla="*/ 2147483646 w 641"/>
                <a:gd name="T5" fmla="*/ 39410023 h 535"/>
                <a:gd name="T6" fmla="*/ 2147483646 w 641"/>
                <a:gd name="T7" fmla="*/ 1832592695 h 535"/>
                <a:gd name="T8" fmla="*/ 2147483646 w 641"/>
                <a:gd name="T9" fmla="*/ 0 h 535"/>
                <a:gd name="T10" fmla="*/ 1808027129 w 641"/>
                <a:gd name="T11" fmla="*/ 2147483646 h 535"/>
                <a:gd name="T12" fmla="*/ 0 w 641"/>
                <a:gd name="T13" fmla="*/ 2147483646 h 5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1" h="535">
                  <a:moveTo>
                    <a:pt x="0" y="379"/>
                  </a:moveTo>
                  <a:cubicBezTo>
                    <a:pt x="91" y="535"/>
                    <a:pt x="91" y="535"/>
                    <a:pt x="91" y="535"/>
                  </a:cubicBezTo>
                  <a:cubicBezTo>
                    <a:pt x="387" y="530"/>
                    <a:pt x="627" y="295"/>
                    <a:pt x="641" y="2"/>
                  </a:cubicBezTo>
                  <a:cubicBezTo>
                    <a:pt x="486" y="93"/>
                    <a:pt x="486" y="93"/>
                    <a:pt x="486" y="93"/>
                  </a:cubicBezTo>
                  <a:cubicBezTo>
                    <a:pt x="328" y="0"/>
                    <a:pt x="328" y="0"/>
                    <a:pt x="328" y="0"/>
                  </a:cubicBezTo>
                  <a:cubicBezTo>
                    <a:pt x="316" y="122"/>
                    <a:pt x="215" y="217"/>
                    <a:pt x="92" y="223"/>
                  </a:cubicBezTo>
                  <a:lnTo>
                    <a:pt x="0" y="379"/>
                  </a:lnTo>
                  <a:close/>
                </a:path>
              </a:pathLst>
            </a:custGeom>
            <a:solidFill>
              <a:schemeClr val="accent3"/>
            </a:solidFill>
            <a:ln>
              <a:noFill/>
            </a:ln>
          </p:spPr>
          <p:txBody>
            <a:bodyPr/>
            <a:lstStyle/>
            <a:p>
              <a:endParaRPr lang="en-US"/>
            </a:p>
          </p:txBody>
        </p:sp>
        <p:sp>
          <p:nvSpPr>
            <p:cNvPr id="70" name="Freeform 16"/>
            <p:cNvSpPr/>
            <p:nvPr/>
          </p:nvSpPr>
          <p:spPr bwMode="auto">
            <a:xfrm flipH="1">
              <a:off x="4307712" y="1845623"/>
              <a:ext cx="1704979" cy="2045062"/>
            </a:xfrm>
            <a:custGeom>
              <a:avLst/>
              <a:gdLst>
                <a:gd name="T0" fmla="*/ 2147483646 w 535"/>
                <a:gd name="T1" fmla="*/ 2147483646 h 641"/>
                <a:gd name="T2" fmla="*/ 39304138 w 535"/>
                <a:gd name="T3" fmla="*/ 0 h 641"/>
                <a:gd name="T4" fmla="*/ 1827695616 w 535"/>
                <a:gd name="T5" fmla="*/ 2147483646 h 641"/>
                <a:gd name="T6" fmla="*/ 0 w 535"/>
                <a:gd name="T7" fmla="*/ 2147483646 h 641"/>
                <a:gd name="T8" fmla="*/ 2147483646 w 535"/>
                <a:gd name="T9" fmla="*/ 2147483646 h 641"/>
                <a:gd name="T10" fmla="*/ 2147483646 w 535"/>
                <a:gd name="T11" fmla="*/ 2147483646 h 641"/>
                <a:gd name="T12" fmla="*/ 2147483646 w 535"/>
                <a:gd name="T13" fmla="*/ 2147483646 h 6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5" h="641">
                  <a:moveTo>
                    <a:pt x="535" y="550"/>
                  </a:moveTo>
                  <a:cubicBezTo>
                    <a:pt x="530" y="254"/>
                    <a:pt x="295" y="14"/>
                    <a:pt x="2" y="0"/>
                  </a:cubicBezTo>
                  <a:cubicBezTo>
                    <a:pt x="93" y="155"/>
                    <a:pt x="93" y="155"/>
                    <a:pt x="93" y="155"/>
                  </a:cubicBezTo>
                  <a:cubicBezTo>
                    <a:pt x="0" y="313"/>
                    <a:pt x="0" y="313"/>
                    <a:pt x="0" y="313"/>
                  </a:cubicBezTo>
                  <a:cubicBezTo>
                    <a:pt x="121" y="325"/>
                    <a:pt x="217" y="426"/>
                    <a:pt x="223" y="549"/>
                  </a:cubicBezTo>
                  <a:cubicBezTo>
                    <a:pt x="379" y="641"/>
                    <a:pt x="379" y="641"/>
                    <a:pt x="379" y="641"/>
                  </a:cubicBezTo>
                  <a:lnTo>
                    <a:pt x="535" y="550"/>
                  </a:lnTo>
                  <a:close/>
                </a:path>
              </a:pathLst>
            </a:custGeom>
            <a:solidFill>
              <a:schemeClr val="accent2"/>
            </a:solidFill>
            <a:ln>
              <a:noFill/>
            </a:ln>
          </p:spPr>
          <p:txBody>
            <a:bodyPr/>
            <a:lstStyle/>
            <a:p>
              <a:endParaRPr lang="en-US"/>
            </a:p>
          </p:txBody>
        </p:sp>
        <p:sp>
          <p:nvSpPr>
            <p:cNvPr id="71" name="Freeform 17"/>
            <p:cNvSpPr/>
            <p:nvPr/>
          </p:nvSpPr>
          <p:spPr bwMode="auto">
            <a:xfrm flipH="1">
              <a:off x="5838084" y="1842200"/>
              <a:ext cx="2042780" cy="1707261"/>
            </a:xfrm>
            <a:custGeom>
              <a:avLst/>
              <a:gdLst>
                <a:gd name="T0" fmla="*/ 2147483646 w 641"/>
                <a:gd name="T1" fmla="*/ 2147483646 h 535"/>
                <a:gd name="T2" fmla="*/ 2147483646 w 641"/>
                <a:gd name="T3" fmla="*/ 0 h 535"/>
                <a:gd name="T4" fmla="*/ 0 w 641"/>
                <a:gd name="T5" fmla="*/ 2147483646 h 535"/>
                <a:gd name="T6" fmla="*/ 2147483646 w 641"/>
                <a:gd name="T7" fmla="*/ 2147483646 h 535"/>
                <a:gd name="T8" fmla="*/ 2147483646 w 641"/>
                <a:gd name="T9" fmla="*/ 2147483646 h 535"/>
                <a:gd name="T10" fmla="*/ 2147483646 w 641"/>
                <a:gd name="T11" fmla="*/ 2147483646 h 535"/>
                <a:gd name="T12" fmla="*/ 2147483646 w 641"/>
                <a:gd name="T13" fmla="*/ 2147483646 h 5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1" h="535">
                  <a:moveTo>
                    <a:pt x="641" y="156"/>
                  </a:moveTo>
                  <a:cubicBezTo>
                    <a:pt x="550" y="0"/>
                    <a:pt x="550" y="0"/>
                    <a:pt x="550" y="0"/>
                  </a:cubicBezTo>
                  <a:cubicBezTo>
                    <a:pt x="254" y="5"/>
                    <a:pt x="14" y="240"/>
                    <a:pt x="0" y="533"/>
                  </a:cubicBezTo>
                  <a:cubicBezTo>
                    <a:pt x="155" y="442"/>
                    <a:pt x="155" y="442"/>
                    <a:pt x="155" y="442"/>
                  </a:cubicBezTo>
                  <a:cubicBezTo>
                    <a:pt x="313" y="535"/>
                    <a:pt x="313" y="535"/>
                    <a:pt x="313" y="535"/>
                  </a:cubicBezTo>
                  <a:cubicBezTo>
                    <a:pt x="325" y="414"/>
                    <a:pt x="426" y="318"/>
                    <a:pt x="549" y="312"/>
                  </a:cubicBezTo>
                  <a:lnTo>
                    <a:pt x="641" y="156"/>
                  </a:lnTo>
                  <a:close/>
                </a:path>
              </a:pathLst>
            </a:custGeom>
            <a:solidFill>
              <a:schemeClr val="accent1"/>
            </a:solidFill>
            <a:ln>
              <a:noFill/>
            </a:ln>
          </p:spPr>
          <p:txBody>
            <a:bodyPr/>
            <a:lstStyle/>
            <a:p>
              <a:endParaRPr lang="en-US"/>
            </a:p>
          </p:txBody>
        </p:sp>
      </p:grpSp>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806"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7"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8" name="Freeform 838"/>
          <p:cNvSpPr/>
          <p:nvPr/>
        </p:nvSpPr>
        <p:spPr bwMode="auto">
          <a:xfrm>
            <a:off x="6302501" y="1931463"/>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0"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1"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2"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3" name="Freeform 844"/>
          <p:cNvSpPr/>
          <p:nvPr/>
        </p:nvSpPr>
        <p:spPr bwMode="auto">
          <a:xfrm>
            <a:off x="6511612" y="1456025"/>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4"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6"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8"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9"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0"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2"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4"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7"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8"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9"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2" name="Freeform 868"/>
          <p:cNvSpPr/>
          <p:nvPr/>
        </p:nvSpPr>
        <p:spPr bwMode="auto">
          <a:xfrm>
            <a:off x="6557095" y="1709874"/>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1"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4"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8" name="Freeform 889"/>
          <p:cNvSpPr/>
          <p:nvPr/>
        </p:nvSpPr>
        <p:spPr bwMode="auto">
          <a:xfrm>
            <a:off x="6385823" y="1777234"/>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2"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9"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4"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5"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6"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8"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73"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80"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6"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8"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08"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16"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26"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1"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3"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7"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3"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4"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5"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7"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5"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7"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9"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2"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6"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1"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5"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4"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6"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7"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10" name="文本框 109"/>
          <p:cNvSpPr txBox="1"/>
          <p:nvPr/>
        </p:nvSpPr>
        <p:spPr>
          <a:xfrm>
            <a:off x="5778415" y="1524297"/>
            <a:ext cx="1633407" cy="1513459"/>
          </a:xfrm>
          <a:custGeom>
            <a:avLst/>
            <a:gdLst/>
            <a:ahLst/>
            <a:cxnLst/>
            <a:rect l="l" t="t" r="r" b="b"/>
            <a:pathLst>
              <a:path w="1720931" h="1594556">
                <a:moveTo>
                  <a:pt x="596424" y="1531406"/>
                </a:moveTo>
                <a:cubicBezTo>
                  <a:pt x="596424" y="1533087"/>
                  <a:pt x="596863" y="1534110"/>
                  <a:pt x="597740" y="1534476"/>
                </a:cubicBezTo>
                <a:cubicBezTo>
                  <a:pt x="598617" y="1534841"/>
                  <a:pt x="599933" y="1534987"/>
                  <a:pt x="601687" y="1534914"/>
                </a:cubicBezTo>
                <a:lnTo>
                  <a:pt x="603441" y="1534914"/>
                </a:lnTo>
                <a:cubicBezTo>
                  <a:pt x="603441" y="1533233"/>
                  <a:pt x="603002" y="1532210"/>
                  <a:pt x="602125" y="1531844"/>
                </a:cubicBezTo>
                <a:cubicBezTo>
                  <a:pt x="601248" y="1531479"/>
                  <a:pt x="599933" y="1531333"/>
                  <a:pt x="598178" y="1531406"/>
                </a:cubicBezTo>
                <a:close/>
                <a:moveTo>
                  <a:pt x="959541" y="1480534"/>
                </a:moveTo>
                <a:cubicBezTo>
                  <a:pt x="959724" y="1482946"/>
                  <a:pt x="960674" y="1486893"/>
                  <a:pt x="962392" y="1492375"/>
                </a:cubicBezTo>
                <a:cubicBezTo>
                  <a:pt x="964109" y="1497857"/>
                  <a:pt x="965498" y="1500927"/>
                  <a:pt x="966558" y="1501585"/>
                </a:cubicBezTo>
                <a:cubicBezTo>
                  <a:pt x="967398" y="1501365"/>
                  <a:pt x="967910" y="1500488"/>
                  <a:pt x="968093" y="1498953"/>
                </a:cubicBezTo>
                <a:cubicBezTo>
                  <a:pt x="968275" y="1497418"/>
                  <a:pt x="968349" y="1496541"/>
                  <a:pt x="968312" y="1496322"/>
                </a:cubicBezTo>
                <a:cubicBezTo>
                  <a:pt x="969372" y="1496358"/>
                  <a:pt x="970761" y="1496285"/>
                  <a:pt x="972478" y="1496103"/>
                </a:cubicBezTo>
                <a:cubicBezTo>
                  <a:pt x="974196" y="1495920"/>
                  <a:pt x="975146" y="1495408"/>
                  <a:pt x="975329" y="1494568"/>
                </a:cubicBezTo>
                <a:cubicBezTo>
                  <a:pt x="974890" y="1491790"/>
                  <a:pt x="972698" y="1489013"/>
                  <a:pt x="968751" y="1486235"/>
                </a:cubicBezTo>
                <a:cubicBezTo>
                  <a:pt x="964804" y="1483458"/>
                  <a:pt x="961734" y="1481558"/>
                  <a:pt x="959541" y="1480534"/>
                </a:cubicBezTo>
                <a:close/>
                <a:moveTo>
                  <a:pt x="1041988" y="1448959"/>
                </a:moveTo>
                <a:lnTo>
                  <a:pt x="1026200" y="1450713"/>
                </a:lnTo>
                <a:lnTo>
                  <a:pt x="1020938" y="1464747"/>
                </a:lnTo>
                <a:lnTo>
                  <a:pt x="1041988" y="1464747"/>
                </a:lnTo>
                <a:cubicBezTo>
                  <a:pt x="1043815" y="1463029"/>
                  <a:pt x="1045423" y="1461202"/>
                  <a:pt x="1046812" y="1459265"/>
                </a:cubicBezTo>
                <a:cubicBezTo>
                  <a:pt x="1048201" y="1457328"/>
                  <a:pt x="1048932" y="1455062"/>
                  <a:pt x="1049005" y="1452467"/>
                </a:cubicBezTo>
                <a:cubicBezTo>
                  <a:pt x="1048822" y="1450786"/>
                  <a:pt x="1047872" y="1449763"/>
                  <a:pt x="1046154" y="1449397"/>
                </a:cubicBezTo>
                <a:cubicBezTo>
                  <a:pt x="1044436" y="1449032"/>
                  <a:pt x="1043048" y="1448886"/>
                  <a:pt x="1041988" y="1448959"/>
                </a:cubicBezTo>
                <a:close/>
                <a:moveTo>
                  <a:pt x="1126189" y="1434925"/>
                </a:moveTo>
                <a:lnTo>
                  <a:pt x="1124435" y="1436680"/>
                </a:lnTo>
                <a:cubicBezTo>
                  <a:pt x="1120744" y="1437008"/>
                  <a:pt x="1114531" y="1438543"/>
                  <a:pt x="1105796" y="1441284"/>
                </a:cubicBezTo>
                <a:cubicBezTo>
                  <a:pt x="1097062" y="1444025"/>
                  <a:pt x="1092165" y="1445999"/>
                  <a:pt x="1091105" y="1447205"/>
                </a:cubicBezTo>
                <a:cubicBezTo>
                  <a:pt x="1091178" y="1449178"/>
                  <a:pt x="1091909" y="1451371"/>
                  <a:pt x="1093298" y="1453783"/>
                </a:cubicBezTo>
                <a:cubicBezTo>
                  <a:pt x="1094687" y="1456195"/>
                  <a:pt x="1096295" y="1457511"/>
                  <a:pt x="1098122" y="1457730"/>
                </a:cubicBezTo>
                <a:cubicBezTo>
                  <a:pt x="1098962" y="1457620"/>
                  <a:pt x="1099474" y="1456962"/>
                  <a:pt x="1099657" y="1455756"/>
                </a:cubicBezTo>
                <a:cubicBezTo>
                  <a:pt x="1099840" y="1454550"/>
                  <a:pt x="1099913" y="1453454"/>
                  <a:pt x="1099876" y="1452467"/>
                </a:cubicBezTo>
                <a:cubicBezTo>
                  <a:pt x="1113032" y="1455354"/>
                  <a:pt x="1120488" y="1454404"/>
                  <a:pt x="1122242" y="1449617"/>
                </a:cubicBezTo>
                <a:cubicBezTo>
                  <a:pt x="1123996" y="1444829"/>
                  <a:pt x="1125312" y="1439932"/>
                  <a:pt x="1126189" y="1434925"/>
                </a:cubicBezTo>
                <a:close/>
                <a:moveTo>
                  <a:pt x="1184077" y="1385808"/>
                </a:moveTo>
                <a:cubicBezTo>
                  <a:pt x="1180751" y="1387709"/>
                  <a:pt x="1176001" y="1390486"/>
                  <a:pt x="1169824" y="1394141"/>
                </a:cubicBezTo>
                <a:cubicBezTo>
                  <a:pt x="1163648" y="1397795"/>
                  <a:pt x="1160213" y="1401450"/>
                  <a:pt x="1159518" y="1405104"/>
                </a:cubicBezTo>
                <a:cubicBezTo>
                  <a:pt x="1159701" y="1405945"/>
                  <a:pt x="1160651" y="1406456"/>
                  <a:pt x="1162369" y="1406639"/>
                </a:cubicBezTo>
                <a:cubicBezTo>
                  <a:pt x="1164087" y="1406822"/>
                  <a:pt x="1165475" y="1406895"/>
                  <a:pt x="1166535" y="1406858"/>
                </a:cubicBezTo>
                <a:cubicBezTo>
                  <a:pt x="1170628" y="1406566"/>
                  <a:pt x="1174283" y="1405397"/>
                  <a:pt x="1177499" y="1403350"/>
                </a:cubicBezTo>
                <a:cubicBezTo>
                  <a:pt x="1180715" y="1401303"/>
                  <a:pt x="1185247" y="1400134"/>
                  <a:pt x="1191094" y="1399842"/>
                </a:cubicBezTo>
                <a:close/>
                <a:moveTo>
                  <a:pt x="1271786" y="1357741"/>
                </a:moveTo>
                <a:cubicBezTo>
                  <a:pt x="1270032" y="1357887"/>
                  <a:pt x="1268717" y="1358911"/>
                  <a:pt x="1267840" y="1360811"/>
                </a:cubicBezTo>
                <a:cubicBezTo>
                  <a:pt x="1266962" y="1362711"/>
                  <a:pt x="1266524" y="1364612"/>
                  <a:pt x="1266524" y="1366512"/>
                </a:cubicBezTo>
                <a:lnTo>
                  <a:pt x="1264770" y="1370020"/>
                </a:lnTo>
                <a:lnTo>
                  <a:pt x="1264770" y="1371775"/>
                </a:lnTo>
                <a:lnTo>
                  <a:pt x="1270032" y="1366512"/>
                </a:lnTo>
                <a:cubicBezTo>
                  <a:pt x="1271238" y="1366585"/>
                  <a:pt x="1273212" y="1366439"/>
                  <a:pt x="1275953" y="1366073"/>
                </a:cubicBezTo>
                <a:cubicBezTo>
                  <a:pt x="1278694" y="1365708"/>
                  <a:pt x="1280228" y="1364685"/>
                  <a:pt x="1280557" y="1363004"/>
                </a:cubicBezTo>
                <a:cubicBezTo>
                  <a:pt x="1280411" y="1361250"/>
                  <a:pt x="1279388" y="1359934"/>
                  <a:pt x="1277488" y="1359057"/>
                </a:cubicBezTo>
                <a:cubicBezTo>
                  <a:pt x="1275587" y="1358180"/>
                  <a:pt x="1273687" y="1357741"/>
                  <a:pt x="1271786" y="1357741"/>
                </a:cubicBezTo>
                <a:close/>
                <a:moveTo>
                  <a:pt x="1261261" y="1334937"/>
                </a:moveTo>
                <a:lnTo>
                  <a:pt x="1252490" y="1350724"/>
                </a:lnTo>
                <a:cubicBezTo>
                  <a:pt x="1245620" y="1350944"/>
                  <a:pt x="1239626" y="1352698"/>
                  <a:pt x="1234510" y="1355987"/>
                </a:cubicBezTo>
                <a:cubicBezTo>
                  <a:pt x="1229394" y="1359276"/>
                  <a:pt x="1224277" y="1362784"/>
                  <a:pt x="1219161" y="1366512"/>
                </a:cubicBezTo>
                <a:cubicBezTo>
                  <a:pt x="1215652" y="1366512"/>
                  <a:pt x="1213898" y="1368266"/>
                  <a:pt x="1213898" y="1371775"/>
                </a:cubicBezTo>
                <a:cubicBezTo>
                  <a:pt x="1213935" y="1373894"/>
                  <a:pt x="1214739" y="1376672"/>
                  <a:pt x="1216310" y="1380107"/>
                </a:cubicBezTo>
                <a:cubicBezTo>
                  <a:pt x="1217882" y="1383542"/>
                  <a:pt x="1220001" y="1385443"/>
                  <a:pt x="1222669" y="1385808"/>
                </a:cubicBezTo>
                <a:cubicBezTo>
                  <a:pt x="1224350" y="1385479"/>
                  <a:pt x="1225374" y="1383944"/>
                  <a:pt x="1225739" y="1381203"/>
                </a:cubicBezTo>
                <a:cubicBezTo>
                  <a:pt x="1226105" y="1378462"/>
                  <a:pt x="1226251" y="1376489"/>
                  <a:pt x="1226178" y="1375283"/>
                </a:cubicBezTo>
                <a:lnTo>
                  <a:pt x="1234949" y="1364758"/>
                </a:lnTo>
                <a:lnTo>
                  <a:pt x="1243719" y="1366512"/>
                </a:lnTo>
                <a:lnTo>
                  <a:pt x="1254245" y="1350724"/>
                </a:lnTo>
                <a:cubicBezTo>
                  <a:pt x="1259799" y="1350432"/>
                  <a:pt x="1262723" y="1347508"/>
                  <a:pt x="1263015" y="1341953"/>
                </a:cubicBezTo>
                <a:close/>
                <a:moveTo>
                  <a:pt x="1354233" y="1294590"/>
                </a:moveTo>
                <a:cubicBezTo>
                  <a:pt x="1354526" y="1301315"/>
                  <a:pt x="1353941" y="1305408"/>
                  <a:pt x="1352479" y="1306870"/>
                </a:cubicBezTo>
                <a:cubicBezTo>
                  <a:pt x="1351017" y="1308332"/>
                  <a:pt x="1346924" y="1308916"/>
                  <a:pt x="1340200" y="1308624"/>
                </a:cubicBezTo>
                <a:cubicBezTo>
                  <a:pt x="1341113" y="1305737"/>
                  <a:pt x="1342795" y="1302740"/>
                  <a:pt x="1345243" y="1299634"/>
                </a:cubicBezTo>
                <a:cubicBezTo>
                  <a:pt x="1347692" y="1296527"/>
                  <a:pt x="1350688" y="1294846"/>
                  <a:pt x="1354233" y="1294590"/>
                </a:cubicBezTo>
                <a:close/>
                <a:moveTo>
                  <a:pt x="1384054" y="1263015"/>
                </a:moveTo>
                <a:cubicBezTo>
                  <a:pt x="1383762" y="1267254"/>
                  <a:pt x="1382593" y="1271055"/>
                  <a:pt x="1380546" y="1274417"/>
                </a:cubicBezTo>
                <a:cubicBezTo>
                  <a:pt x="1378500" y="1277779"/>
                  <a:pt x="1377330" y="1281580"/>
                  <a:pt x="1377038" y="1285819"/>
                </a:cubicBezTo>
                <a:lnTo>
                  <a:pt x="1354233" y="1292836"/>
                </a:lnTo>
                <a:close/>
                <a:moveTo>
                  <a:pt x="1457730" y="1206881"/>
                </a:moveTo>
                <a:cubicBezTo>
                  <a:pt x="1457730" y="1208781"/>
                  <a:pt x="1458169" y="1210682"/>
                  <a:pt x="1459046" y="1212582"/>
                </a:cubicBezTo>
                <a:cubicBezTo>
                  <a:pt x="1459923" y="1214482"/>
                  <a:pt x="1461239" y="1215506"/>
                  <a:pt x="1462993" y="1215652"/>
                </a:cubicBezTo>
                <a:cubicBezTo>
                  <a:pt x="1464674" y="1215469"/>
                  <a:pt x="1465697" y="1214519"/>
                  <a:pt x="1466063" y="1212801"/>
                </a:cubicBezTo>
                <a:cubicBezTo>
                  <a:pt x="1466428" y="1211084"/>
                  <a:pt x="1466574" y="1209695"/>
                  <a:pt x="1466501" y="1208635"/>
                </a:cubicBezTo>
                <a:close/>
                <a:moveTo>
                  <a:pt x="1098122" y="1198110"/>
                </a:moveTo>
                <a:cubicBezTo>
                  <a:pt x="1093700" y="1198220"/>
                  <a:pt x="1090265" y="1199755"/>
                  <a:pt x="1087816" y="1202715"/>
                </a:cubicBezTo>
                <a:cubicBezTo>
                  <a:pt x="1085367" y="1205675"/>
                  <a:pt x="1084125" y="1209403"/>
                  <a:pt x="1084088" y="1213898"/>
                </a:cubicBezTo>
                <a:cubicBezTo>
                  <a:pt x="1082882" y="1214080"/>
                  <a:pt x="1080909" y="1215031"/>
                  <a:pt x="1078168" y="1216748"/>
                </a:cubicBezTo>
                <a:cubicBezTo>
                  <a:pt x="1075427" y="1218466"/>
                  <a:pt x="1073892" y="1219855"/>
                  <a:pt x="1073563" y="1220914"/>
                </a:cubicBezTo>
                <a:cubicBezTo>
                  <a:pt x="1073673" y="1221755"/>
                  <a:pt x="1074331" y="1222267"/>
                  <a:pt x="1075537" y="1222449"/>
                </a:cubicBezTo>
                <a:cubicBezTo>
                  <a:pt x="1076743" y="1222632"/>
                  <a:pt x="1077839" y="1222705"/>
                  <a:pt x="1078826" y="1222669"/>
                </a:cubicBezTo>
                <a:lnTo>
                  <a:pt x="1094614" y="1205127"/>
                </a:lnTo>
                <a:cubicBezTo>
                  <a:pt x="1094979" y="1205163"/>
                  <a:pt x="1096441" y="1205090"/>
                  <a:pt x="1098999" y="1204908"/>
                </a:cubicBezTo>
                <a:cubicBezTo>
                  <a:pt x="1101557" y="1204725"/>
                  <a:pt x="1103019" y="1204213"/>
                  <a:pt x="1103384" y="1203373"/>
                </a:cubicBezTo>
                <a:cubicBezTo>
                  <a:pt x="1103275" y="1202496"/>
                  <a:pt x="1102617" y="1201618"/>
                  <a:pt x="1101411" y="1200741"/>
                </a:cubicBezTo>
                <a:cubicBezTo>
                  <a:pt x="1100205" y="1199864"/>
                  <a:pt x="1099109" y="1198987"/>
                  <a:pt x="1098122" y="1198110"/>
                </a:cubicBezTo>
                <a:close/>
                <a:moveTo>
                  <a:pt x="1117418" y="1185831"/>
                </a:moveTo>
                <a:cubicBezTo>
                  <a:pt x="1117418" y="1187658"/>
                  <a:pt x="1117857" y="1189266"/>
                  <a:pt x="1118734" y="1190655"/>
                </a:cubicBezTo>
                <a:cubicBezTo>
                  <a:pt x="1119611" y="1192044"/>
                  <a:pt x="1120926" y="1192774"/>
                  <a:pt x="1122681" y="1192847"/>
                </a:cubicBezTo>
                <a:cubicBezTo>
                  <a:pt x="1124142" y="1192555"/>
                  <a:pt x="1124727" y="1191386"/>
                  <a:pt x="1124435" y="1189339"/>
                </a:cubicBezTo>
                <a:cubicBezTo>
                  <a:pt x="1124435" y="1187658"/>
                  <a:pt x="1123996" y="1186635"/>
                  <a:pt x="1123119" y="1186269"/>
                </a:cubicBezTo>
                <a:cubicBezTo>
                  <a:pt x="1122242" y="1185904"/>
                  <a:pt x="1120926" y="1185758"/>
                  <a:pt x="1119172" y="1185831"/>
                </a:cubicBezTo>
                <a:close/>
                <a:moveTo>
                  <a:pt x="1527898" y="1113909"/>
                </a:moveTo>
                <a:cubicBezTo>
                  <a:pt x="1527094" y="1113982"/>
                  <a:pt x="1526509" y="1114274"/>
                  <a:pt x="1526144" y="1114786"/>
                </a:cubicBezTo>
                <a:cubicBezTo>
                  <a:pt x="1525778" y="1115298"/>
                  <a:pt x="1525193" y="1115590"/>
                  <a:pt x="1524389" y="1115663"/>
                </a:cubicBezTo>
                <a:cubicBezTo>
                  <a:pt x="1524426" y="1116723"/>
                  <a:pt x="1524792" y="1118112"/>
                  <a:pt x="1525486" y="1119830"/>
                </a:cubicBezTo>
                <a:cubicBezTo>
                  <a:pt x="1526180" y="1121547"/>
                  <a:pt x="1526984" y="1122497"/>
                  <a:pt x="1527898" y="1122680"/>
                </a:cubicBezTo>
                <a:cubicBezTo>
                  <a:pt x="1529579" y="1122570"/>
                  <a:pt x="1530602" y="1121913"/>
                  <a:pt x="1530968" y="1120706"/>
                </a:cubicBezTo>
                <a:cubicBezTo>
                  <a:pt x="1531333" y="1119501"/>
                  <a:pt x="1531479" y="1118404"/>
                  <a:pt x="1531406" y="1117417"/>
                </a:cubicBezTo>
                <a:cubicBezTo>
                  <a:pt x="1531114" y="1115371"/>
                  <a:pt x="1529944" y="1114202"/>
                  <a:pt x="1527898" y="1113909"/>
                </a:cubicBezTo>
                <a:close/>
                <a:moveTo>
                  <a:pt x="1531406" y="1103384"/>
                </a:moveTo>
                <a:cubicBezTo>
                  <a:pt x="1531589" y="1105065"/>
                  <a:pt x="1532539" y="1106088"/>
                  <a:pt x="1534257" y="1106454"/>
                </a:cubicBezTo>
                <a:cubicBezTo>
                  <a:pt x="1535975" y="1106819"/>
                  <a:pt x="1537363" y="1106965"/>
                  <a:pt x="1538423" y="1106892"/>
                </a:cubicBezTo>
                <a:lnTo>
                  <a:pt x="1541931" y="1106892"/>
                </a:lnTo>
                <a:cubicBezTo>
                  <a:pt x="1541749" y="1105211"/>
                  <a:pt x="1540798" y="1104188"/>
                  <a:pt x="1539081" y="1103822"/>
                </a:cubicBezTo>
                <a:cubicBezTo>
                  <a:pt x="1537363" y="1103457"/>
                  <a:pt x="1535975" y="1103311"/>
                  <a:pt x="1534915" y="1103384"/>
                </a:cubicBezTo>
                <a:close/>
                <a:moveTo>
                  <a:pt x="1219161" y="1078825"/>
                </a:moveTo>
                <a:lnTo>
                  <a:pt x="1219161" y="1087596"/>
                </a:lnTo>
                <a:cubicBezTo>
                  <a:pt x="1219234" y="1089350"/>
                  <a:pt x="1219965" y="1090666"/>
                  <a:pt x="1221354" y="1091543"/>
                </a:cubicBezTo>
                <a:cubicBezTo>
                  <a:pt x="1222742" y="1092420"/>
                  <a:pt x="1224350" y="1092859"/>
                  <a:pt x="1226178" y="1092859"/>
                </a:cubicBezTo>
                <a:cubicBezTo>
                  <a:pt x="1225995" y="1091507"/>
                  <a:pt x="1225045" y="1088948"/>
                  <a:pt x="1223327" y="1085184"/>
                </a:cubicBezTo>
                <a:cubicBezTo>
                  <a:pt x="1221609" y="1081420"/>
                  <a:pt x="1220221" y="1079300"/>
                  <a:pt x="1219161" y="1078825"/>
                </a:cubicBezTo>
                <a:close/>
                <a:moveTo>
                  <a:pt x="1252490" y="1020937"/>
                </a:moveTo>
                <a:cubicBezTo>
                  <a:pt x="1251613" y="1028027"/>
                  <a:pt x="1248105" y="1035336"/>
                  <a:pt x="1241965" y="1042864"/>
                </a:cubicBezTo>
                <a:cubicBezTo>
                  <a:pt x="1235826" y="1050393"/>
                  <a:pt x="1232317" y="1057702"/>
                  <a:pt x="1231440" y="1064792"/>
                </a:cubicBezTo>
                <a:cubicBezTo>
                  <a:pt x="1231513" y="1066546"/>
                  <a:pt x="1232244" y="1067862"/>
                  <a:pt x="1233633" y="1068739"/>
                </a:cubicBezTo>
                <a:cubicBezTo>
                  <a:pt x="1235022" y="1069616"/>
                  <a:pt x="1236630" y="1070054"/>
                  <a:pt x="1238457" y="1070054"/>
                </a:cubicBezTo>
                <a:cubicBezTo>
                  <a:pt x="1244597" y="1069177"/>
                  <a:pt x="1248105" y="1065669"/>
                  <a:pt x="1248982" y="1059529"/>
                </a:cubicBezTo>
                <a:cubicBezTo>
                  <a:pt x="1249859" y="1053390"/>
                  <a:pt x="1253367" y="1049881"/>
                  <a:pt x="1259507" y="1049004"/>
                </a:cubicBezTo>
                <a:lnTo>
                  <a:pt x="1259507" y="1033216"/>
                </a:lnTo>
                <a:close/>
                <a:moveTo>
                  <a:pt x="1185831" y="1020937"/>
                </a:moveTo>
                <a:cubicBezTo>
                  <a:pt x="1189047" y="1021156"/>
                  <a:pt x="1191386" y="1022033"/>
                  <a:pt x="1192848" y="1023568"/>
                </a:cubicBezTo>
                <a:cubicBezTo>
                  <a:pt x="1194310" y="1025103"/>
                  <a:pt x="1196649" y="1025980"/>
                  <a:pt x="1199865" y="1026200"/>
                </a:cubicBezTo>
                <a:cubicBezTo>
                  <a:pt x="1199572" y="1031206"/>
                  <a:pt x="1198403" y="1035227"/>
                  <a:pt x="1196356" y="1038260"/>
                </a:cubicBezTo>
                <a:cubicBezTo>
                  <a:pt x="1194310" y="1041293"/>
                  <a:pt x="1193140" y="1044874"/>
                  <a:pt x="1192848" y="1049004"/>
                </a:cubicBezTo>
                <a:cubicBezTo>
                  <a:pt x="1188499" y="1048785"/>
                  <a:pt x="1184918" y="1047031"/>
                  <a:pt x="1182104" y="1043742"/>
                </a:cubicBezTo>
                <a:cubicBezTo>
                  <a:pt x="1179290" y="1040453"/>
                  <a:pt x="1177024" y="1036944"/>
                  <a:pt x="1175306" y="1033216"/>
                </a:cubicBezTo>
                <a:cubicBezTo>
                  <a:pt x="1175416" y="1031170"/>
                  <a:pt x="1176512" y="1028685"/>
                  <a:pt x="1178595" y="1025761"/>
                </a:cubicBezTo>
                <a:cubicBezTo>
                  <a:pt x="1180678" y="1022837"/>
                  <a:pt x="1183090" y="1021229"/>
                  <a:pt x="1185831" y="1020937"/>
                </a:cubicBezTo>
                <a:close/>
                <a:moveTo>
                  <a:pt x="335050" y="992870"/>
                </a:moveTo>
                <a:cubicBezTo>
                  <a:pt x="328618" y="996963"/>
                  <a:pt x="321748" y="1000618"/>
                  <a:pt x="314439" y="1003834"/>
                </a:cubicBezTo>
                <a:cubicBezTo>
                  <a:pt x="307130" y="1007050"/>
                  <a:pt x="301136" y="1011581"/>
                  <a:pt x="296458" y="1017429"/>
                </a:cubicBezTo>
                <a:lnTo>
                  <a:pt x="326279" y="1006904"/>
                </a:lnTo>
                <a:cubicBezTo>
                  <a:pt x="326645" y="1001604"/>
                  <a:pt x="328107" y="999046"/>
                  <a:pt x="330665" y="999229"/>
                </a:cubicBezTo>
                <a:cubicBezTo>
                  <a:pt x="333223" y="999412"/>
                  <a:pt x="334685" y="997292"/>
                  <a:pt x="335050" y="992870"/>
                </a:cubicBezTo>
                <a:close/>
                <a:moveTo>
                  <a:pt x="352592" y="978837"/>
                </a:moveTo>
                <a:cubicBezTo>
                  <a:pt x="351130" y="978544"/>
                  <a:pt x="350546" y="979129"/>
                  <a:pt x="350838" y="980591"/>
                </a:cubicBezTo>
                <a:cubicBezTo>
                  <a:pt x="350801" y="980737"/>
                  <a:pt x="350875" y="981322"/>
                  <a:pt x="351057" y="982345"/>
                </a:cubicBezTo>
                <a:cubicBezTo>
                  <a:pt x="351240" y="983368"/>
                  <a:pt x="351752" y="983953"/>
                  <a:pt x="352592" y="984099"/>
                </a:cubicBezTo>
                <a:lnTo>
                  <a:pt x="356101" y="984099"/>
                </a:lnTo>
                <a:cubicBezTo>
                  <a:pt x="356064" y="983112"/>
                  <a:pt x="355699" y="982016"/>
                  <a:pt x="355004" y="980810"/>
                </a:cubicBezTo>
                <a:cubicBezTo>
                  <a:pt x="354310" y="979604"/>
                  <a:pt x="353506" y="978946"/>
                  <a:pt x="352592" y="978837"/>
                </a:cubicBezTo>
                <a:close/>
                <a:moveTo>
                  <a:pt x="1552456" y="977082"/>
                </a:moveTo>
                <a:cubicBezTo>
                  <a:pt x="1550775" y="977558"/>
                  <a:pt x="1549752" y="979677"/>
                  <a:pt x="1549387" y="983441"/>
                </a:cubicBezTo>
                <a:cubicBezTo>
                  <a:pt x="1549021" y="987206"/>
                  <a:pt x="1548875" y="989764"/>
                  <a:pt x="1548948" y="991116"/>
                </a:cubicBezTo>
                <a:cubicBezTo>
                  <a:pt x="1547048" y="991006"/>
                  <a:pt x="1545147" y="991226"/>
                  <a:pt x="1543247" y="991774"/>
                </a:cubicBezTo>
                <a:cubicBezTo>
                  <a:pt x="1541347" y="992322"/>
                  <a:pt x="1540323" y="993857"/>
                  <a:pt x="1540177" y="996378"/>
                </a:cubicBezTo>
                <a:cubicBezTo>
                  <a:pt x="1540470" y="998352"/>
                  <a:pt x="1540762" y="1000545"/>
                  <a:pt x="1541054" y="1002957"/>
                </a:cubicBezTo>
                <a:cubicBezTo>
                  <a:pt x="1541347" y="1005369"/>
                  <a:pt x="1539885" y="1006684"/>
                  <a:pt x="1536669" y="1006904"/>
                </a:cubicBezTo>
                <a:cubicBezTo>
                  <a:pt x="1532101" y="1012751"/>
                  <a:pt x="1528081" y="1018160"/>
                  <a:pt x="1524609" y="1023130"/>
                </a:cubicBezTo>
                <a:cubicBezTo>
                  <a:pt x="1521137" y="1028100"/>
                  <a:pt x="1519310" y="1034386"/>
                  <a:pt x="1519127" y="1041987"/>
                </a:cubicBezTo>
                <a:cubicBezTo>
                  <a:pt x="1517994" y="1041951"/>
                  <a:pt x="1516313" y="1042024"/>
                  <a:pt x="1514084" y="1042207"/>
                </a:cubicBezTo>
                <a:cubicBezTo>
                  <a:pt x="1511854" y="1042389"/>
                  <a:pt x="1510612" y="1042901"/>
                  <a:pt x="1510356" y="1043742"/>
                </a:cubicBezTo>
                <a:cubicBezTo>
                  <a:pt x="1510612" y="1046336"/>
                  <a:pt x="1511854" y="1048164"/>
                  <a:pt x="1514084" y="1049223"/>
                </a:cubicBezTo>
                <a:cubicBezTo>
                  <a:pt x="1516313" y="1050283"/>
                  <a:pt x="1517994" y="1050795"/>
                  <a:pt x="1519127" y="1050758"/>
                </a:cubicBezTo>
                <a:cubicBezTo>
                  <a:pt x="1520406" y="1049954"/>
                  <a:pt x="1522672" y="1046300"/>
                  <a:pt x="1525924" y="1039795"/>
                </a:cubicBezTo>
                <a:cubicBezTo>
                  <a:pt x="1529177" y="1033290"/>
                  <a:pt x="1531004" y="1028758"/>
                  <a:pt x="1531406" y="1026200"/>
                </a:cubicBezTo>
                <a:lnTo>
                  <a:pt x="1548948" y="1012166"/>
                </a:lnTo>
                <a:lnTo>
                  <a:pt x="1548948" y="996378"/>
                </a:lnTo>
                <a:lnTo>
                  <a:pt x="1555965" y="989362"/>
                </a:lnTo>
                <a:cubicBezTo>
                  <a:pt x="1556038" y="988083"/>
                  <a:pt x="1555892" y="985817"/>
                  <a:pt x="1555526" y="982564"/>
                </a:cubicBezTo>
                <a:cubicBezTo>
                  <a:pt x="1555161" y="979312"/>
                  <a:pt x="1554138" y="977484"/>
                  <a:pt x="1552456" y="977082"/>
                </a:cubicBezTo>
                <a:close/>
                <a:moveTo>
                  <a:pt x="1555965" y="957786"/>
                </a:moveTo>
                <a:cubicBezTo>
                  <a:pt x="1559400" y="958810"/>
                  <a:pt x="1561739" y="960710"/>
                  <a:pt x="1562982" y="963487"/>
                </a:cubicBezTo>
                <a:cubicBezTo>
                  <a:pt x="1564224" y="966265"/>
                  <a:pt x="1564809" y="969042"/>
                  <a:pt x="1564736" y="971820"/>
                </a:cubicBezTo>
                <a:lnTo>
                  <a:pt x="1571753" y="984099"/>
                </a:lnTo>
                <a:lnTo>
                  <a:pt x="1571753" y="961295"/>
                </a:lnTo>
                <a:close/>
                <a:moveTo>
                  <a:pt x="1591049" y="950770"/>
                </a:moveTo>
                <a:lnTo>
                  <a:pt x="1591049" y="964803"/>
                </a:lnTo>
                <a:lnTo>
                  <a:pt x="1598065" y="968312"/>
                </a:lnTo>
                <a:close/>
                <a:moveTo>
                  <a:pt x="394693" y="950770"/>
                </a:moveTo>
                <a:cubicBezTo>
                  <a:pt x="394729" y="951829"/>
                  <a:pt x="395095" y="953218"/>
                  <a:pt x="395789" y="954936"/>
                </a:cubicBezTo>
                <a:cubicBezTo>
                  <a:pt x="396483" y="956653"/>
                  <a:pt x="397287" y="957604"/>
                  <a:pt x="398201" y="957786"/>
                </a:cubicBezTo>
                <a:cubicBezTo>
                  <a:pt x="399882" y="957677"/>
                  <a:pt x="400905" y="957019"/>
                  <a:pt x="401271" y="955813"/>
                </a:cubicBezTo>
                <a:cubicBezTo>
                  <a:pt x="401636" y="954607"/>
                  <a:pt x="401783" y="953511"/>
                  <a:pt x="401709" y="952524"/>
                </a:cubicBezTo>
                <a:close/>
                <a:moveTo>
                  <a:pt x="1584032" y="936736"/>
                </a:moveTo>
                <a:cubicBezTo>
                  <a:pt x="1584032" y="940245"/>
                  <a:pt x="1585786" y="941999"/>
                  <a:pt x="1589295" y="941999"/>
                </a:cubicBezTo>
                <a:lnTo>
                  <a:pt x="1591049" y="941999"/>
                </a:lnTo>
                <a:cubicBezTo>
                  <a:pt x="1590976" y="940245"/>
                  <a:pt x="1590245" y="938929"/>
                  <a:pt x="1588856" y="938052"/>
                </a:cubicBezTo>
                <a:cubicBezTo>
                  <a:pt x="1587467" y="937175"/>
                  <a:pt x="1585859" y="936736"/>
                  <a:pt x="1584032" y="936736"/>
                </a:cubicBezTo>
                <a:close/>
                <a:moveTo>
                  <a:pt x="1573507" y="934982"/>
                </a:moveTo>
                <a:cubicBezTo>
                  <a:pt x="1572666" y="935055"/>
                  <a:pt x="1572155" y="935347"/>
                  <a:pt x="1571972" y="935859"/>
                </a:cubicBezTo>
                <a:cubicBezTo>
                  <a:pt x="1571789" y="936371"/>
                  <a:pt x="1571716" y="936663"/>
                  <a:pt x="1571753" y="936736"/>
                </a:cubicBezTo>
                <a:cubicBezTo>
                  <a:pt x="1571643" y="939331"/>
                  <a:pt x="1571862" y="941158"/>
                  <a:pt x="1572410" y="942218"/>
                </a:cubicBezTo>
                <a:cubicBezTo>
                  <a:pt x="1572959" y="943278"/>
                  <a:pt x="1574494" y="943789"/>
                  <a:pt x="1577015" y="943753"/>
                </a:cubicBezTo>
                <a:cubicBezTo>
                  <a:pt x="1576979" y="942620"/>
                  <a:pt x="1576613" y="940939"/>
                  <a:pt x="1575919" y="938710"/>
                </a:cubicBezTo>
                <a:cubicBezTo>
                  <a:pt x="1575224" y="936480"/>
                  <a:pt x="1574420" y="935238"/>
                  <a:pt x="1573507" y="934982"/>
                </a:cubicBezTo>
                <a:close/>
                <a:moveTo>
                  <a:pt x="450827" y="912178"/>
                </a:moveTo>
                <a:cubicBezTo>
                  <a:pt x="448232" y="912324"/>
                  <a:pt x="446405" y="913347"/>
                  <a:pt x="445345" y="915247"/>
                </a:cubicBezTo>
                <a:cubicBezTo>
                  <a:pt x="444285" y="917148"/>
                  <a:pt x="443773" y="919048"/>
                  <a:pt x="443810" y="920948"/>
                </a:cubicBezTo>
                <a:cubicBezTo>
                  <a:pt x="442823" y="921826"/>
                  <a:pt x="441727" y="922703"/>
                  <a:pt x="440521" y="923580"/>
                </a:cubicBezTo>
                <a:cubicBezTo>
                  <a:pt x="439315" y="924457"/>
                  <a:pt x="438657" y="925334"/>
                  <a:pt x="438547" y="926211"/>
                </a:cubicBezTo>
                <a:cubicBezTo>
                  <a:pt x="438657" y="927052"/>
                  <a:pt x="439315" y="927563"/>
                  <a:pt x="440521" y="927746"/>
                </a:cubicBezTo>
                <a:cubicBezTo>
                  <a:pt x="441727" y="927929"/>
                  <a:pt x="442823" y="928002"/>
                  <a:pt x="443810" y="927965"/>
                </a:cubicBezTo>
                <a:cubicBezTo>
                  <a:pt x="443773" y="923251"/>
                  <a:pt x="446478" y="920839"/>
                  <a:pt x="451923" y="920729"/>
                </a:cubicBezTo>
                <a:cubicBezTo>
                  <a:pt x="457368" y="920620"/>
                  <a:pt x="460511" y="919523"/>
                  <a:pt x="461352" y="917440"/>
                </a:cubicBezTo>
                <a:cubicBezTo>
                  <a:pt x="461133" y="915686"/>
                  <a:pt x="459817" y="914370"/>
                  <a:pt x="457405" y="913493"/>
                </a:cubicBezTo>
                <a:cubicBezTo>
                  <a:pt x="454993" y="912616"/>
                  <a:pt x="452800" y="912178"/>
                  <a:pt x="450827" y="912178"/>
                </a:cubicBezTo>
                <a:close/>
                <a:moveTo>
                  <a:pt x="982346" y="899898"/>
                </a:moveTo>
                <a:cubicBezTo>
                  <a:pt x="982784" y="903151"/>
                  <a:pt x="984977" y="904539"/>
                  <a:pt x="988924" y="904064"/>
                </a:cubicBezTo>
                <a:cubicBezTo>
                  <a:pt x="992871" y="903589"/>
                  <a:pt x="995941" y="902785"/>
                  <a:pt x="998133" y="901652"/>
                </a:cubicBezTo>
                <a:close/>
                <a:moveTo>
                  <a:pt x="1006904" y="892881"/>
                </a:moveTo>
                <a:cubicBezTo>
                  <a:pt x="1008001" y="894928"/>
                  <a:pt x="1009755" y="897413"/>
                  <a:pt x="1012167" y="900337"/>
                </a:cubicBezTo>
                <a:cubicBezTo>
                  <a:pt x="1014579" y="903260"/>
                  <a:pt x="1016333" y="904868"/>
                  <a:pt x="1017429" y="905161"/>
                </a:cubicBezTo>
                <a:cubicBezTo>
                  <a:pt x="1018270" y="905088"/>
                  <a:pt x="1018781" y="904795"/>
                  <a:pt x="1018964" y="904284"/>
                </a:cubicBezTo>
                <a:cubicBezTo>
                  <a:pt x="1019147" y="903772"/>
                  <a:pt x="1019220" y="903480"/>
                  <a:pt x="1019183" y="903407"/>
                </a:cubicBezTo>
                <a:cubicBezTo>
                  <a:pt x="1019074" y="899898"/>
                  <a:pt x="1017977" y="897267"/>
                  <a:pt x="1015894" y="895513"/>
                </a:cubicBezTo>
                <a:cubicBezTo>
                  <a:pt x="1013811" y="893759"/>
                  <a:pt x="1011399" y="892881"/>
                  <a:pt x="1008658" y="892881"/>
                </a:cubicBezTo>
                <a:close/>
                <a:moveTo>
                  <a:pt x="1034971" y="884110"/>
                </a:moveTo>
                <a:lnTo>
                  <a:pt x="1026200" y="885865"/>
                </a:lnTo>
                <a:cubicBezTo>
                  <a:pt x="1026566" y="889227"/>
                  <a:pt x="1028466" y="891273"/>
                  <a:pt x="1031901" y="892004"/>
                </a:cubicBezTo>
                <a:cubicBezTo>
                  <a:pt x="1035337" y="892735"/>
                  <a:pt x="1038114" y="893028"/>
                  <a:pt x="1040234" y="892881"/>
                </a:cubicBezTo>
                <a:lnTo>
                  <a:pt x="1049005" y="892881"/>
                </a:lnTo>
                <a:cubicBezTo>
                  <a:pt x="1048749" y="889446"/>
                  <a:pt x="1047068" y="887107"/>
                  <a:pt x="1043961" y="885865"/>
                </a:cubicBezTo>
                <a:cubicBezTo>
                  <a:pt x="1040855" y="884622"/>
                  <a:pt x="1037858" y="884038"/>
                  <a:pt x="1034971" y="884110"/>
                </a:cubicBezTo>
                <a:close/>
                <a:moveTo>
                  <a:pt x="1082334" y="878848"/>
                </a:moveTo>
                <a:cubicBezTo>
                  <a:pt x="1081055" y="884330"/>
                  <a:pt x="1079666" y="889154"/>
                  <a:pt x="1078168" y="893320"/>
                </a:cubicBezTo>
                <a:cubicBezTo>
                  <a:pt x="1076670" y="897486"/>
                  <a:pt x="1072211" y="899679"/>
                  <a:pt x="1064792" y="899898"/>
                </a:cubicBezTo>
                <a:lnTo>
                  <a:pt x="1052513" y="899898"/>
                </a:lnTo>
                <a:lnTo>
                  <a:pt x="1049005" y="912178"/>
                </a:lnTo>
                <a:lnTo>
                  <a:pt x="1034971" y="912178"/>
                </a:lnTo>
                <a:cubicBezTo>
                  <a:pt x="1032230" y="915138"/>
                  <a:pt x="1026310" y="918427"/>
                  <a:pt x="1017210" y="922045"/>
                </a:cubicBezTo>
                <a:cubicBezTo>
                  <a:pt x="1008110" y="925663"/>
                  <a:pt x="1001751" y="927636"/>
                  <a:pt x="998133" y="927965"/>
                </a:cubicBezTo>
                <a:cubicBezTo>
                  <a:pt x="998206" y="926905"/>
                  <a:pt x="998060" y="925517"/>
                  <a:pt x="997695" y="923799"/>
                </a:cubicBezTo>
                <a:cubicBezTo>
                  <a:pt x="997329" y="922081"/>
                  <a:pt x="996306" y="921131"/>
                  <a:pt x="994625" y="920948"/>
                </a:cubicBezTo>
                <a:cubicBezTo>
                  <a:pt x="992761" y="921022"/>
                  <a:pt x="990788" y="921753"/>
                  <a:pt x="988704" y="923141"/>
                </a:cubicBezTo>
                <a:cubicBezTo>
                  <a:pt x="986621" y="924530"/>
                  <a:pt x="985086" y="926138"/>
                  <a:pt x="984100" y="927965"/>
                </a:cubicBezTo>
                <a:lnTo>
                  <a:pt x="971820" y="912178"/>
                </a:lnTo>
                <a:lnTo>
                  <a:pt x="950770" y="906915"/>
                </a:lnTo>
                <a:cubicBezTo>
                  <a:pt x="950478" y="915394"/>
                  <a:pt x="945800" y="919487"/>
                  <a:pt x="936737" y="919194"/>
                </a:cubicBezTo>
                <a:cubicBezTo>
                  <a:pt x="932717" y="918829"/>
                  <a:pt x="928039" y="918683"/>
                  <a:pt x="922703" y="918756"/>
                </a:cubicBezTo>
                <a:cubicBezTo>
                  <a:pt x="917368" y="918829"/>
                  <a:pt x="914444" y="921314"/>
                  <a:pt x="913932" y="926211"/>
                </a:cubicBezTo>
                <a:lnTo>
                  <a:pt x="899899" y="943753"/>
                </a:lnTo>
                <a:lnTo>
                  <a:pt x="882357" y="943753"/>
                </a:lnTo>
                <a:lnTo>
                  <a:pt x="877094" y="950770"/>
                </a:lnTo>
                <a:cubicBezTo>
                  <a:pt x="871539" y="950770"/>
                  <a:pt x="866862" y="952524"/>
                  <a:pt x="863061" y="956032"/>
                </a:cubicBezTo>
                <a:lnTo>
                  <a:pt x="845519" y="956032"/>
                </a:lnTo>
                <a:lnTo>
                  <a:pt x="840256" y="963049"/>
                </a:lnTo>
                <a:cubicBezTo>
                  <a:pt x="835798" y="963122"/>
                  <a:pt x="829366" y="964291"/>
                  <a:pt x="820960" y="966557"/>
                </a:cubicBezTo>
                <a:cubicBezTo>
                  <a:pt x="812555" y="968823"/>
                  <a:pt x="807877" y="971747"/>
                  <a:pt x="806927" y="975328"/>
                </a:cubicBezTo>
                <a:lnTo>
                  <a:pt x="808681" y="978837"/>
                </a:lnTo>
                <a:lnTo>
                  <a:pt x="840256" y="984099"/>
                </a:lnTo>
                <a:lnTo>
                  <a:pt x="833240" y="998133"/>
                </a:lnTo>
                <a:cubicBezTo>
                  <a:pt x="818146" y="998498"/>
                  <a:pt x="810618" y="999960"/>
                  <a:pt x="810654" y="1002518"/>
                </a:cubicBezTo>
                <a:cubicBezTo>
                  <a:pt x="810691" y="1005076"/>
                  <a:pt x="808864" y="1006538"/>
                  <a:pt x="805173" y="1006904"/>
                </a:cubicBezTo>
                <a:lnTo>
                  <a:pt x="787631" y="1015675"/>
                </a:lnTo>
                <a:lnTo>
                  <a:pt x="787631" y="1020937"/>
                </a:lnTo>
                <a:lnTo>
                  <a:pt x="775351" y="1020937"/>
                </a:lnTo>
                <a:lnTo>
                  <a:pt x="775351" y="1041987"/>
                </a:lnTo>
                <a:lnTo>
                  <a:pt x="759564" y="1050758"/>
                </a:lnTo>
                <a:lnTo>
                  <a:pt x="759564" y="1070054"/>
                </a:lnTo>
                <a:lnTo>
                  <a:pt x="742022" y="1077071"/>
                </a:lnTo>
                <a:lnTo>
                  <a:pt x="727988" y="1126188"/>
                </a:lnTo>
                <a:lnTo>
                  <a:pt x="712201" y="1134959"/>
                </a:lnTo>
                <a:cubicBezTo>
                  <a:pt x="713187" y="1141793"/>
                  <a:pt x="713407" y="1150491"/>
                  <a:pt x="712858" y="1161053"/>
                </a:cubicBezTo>
                <a:cubicBezTo>
                  <a:pt x="712310" y="1171615"/>
                  <a:pt x="710337" y="1179874"/>
                  <a:pt x="706938" y="1185831"/>
                </a:cubicBezTo>
                <a:cubicBezTo>
                  <a:pt x="709569" y="1191203"/>
                  <a:pt x="711324" y="1197123"/>
                  <a:pt x="712201" y="1203592"/>
                </a:cubicBezTo>
                <a:cubicBezTo>
                  <a:pt x="713078" y="1210060"/>
                  <a:pt x="713078" y="1216419"/>
                  <a:pt x="712201" y="1222669"/>
                </a:cubicBezTo>
                <a:lnTo>
                  <a:pt x="720972" y="1227931"/>
                </a:lnTo>
                <a:lnTo>
                  <a:pt x="727988" y="1238456"/>
                </a:lnTo>
                <a:cubicBezTo>
                  <a:pt x="728135" y="1242878"/>
                  <a:pt x="729596" y="1246314"/>
                  <a:pt x="732374" y="1248762"/>
                </a:cubicBezTo>
                <a:cubicBezTo>
                  <a:pt x="735151" y="1251211"/>
                  <a:pt x="738367" y="1252453"/>
                  <a:pt x="742022" y="1252490"/>
                </a:cubicBezTo>
                <a:lnTo>
                  <a:pt x="743776" y="1252490"/>
                </a:lnTo>
                <a:cubicBezTo>
                  <a:pt x="743922" y="1256912"/>
                  <a:pt x="745384" y="1260347"/>
                  <a:pt x="748161" y="1262796"/>
                </a:cubicBezTo>
                <a:cubicBezTo>
                  <a:pt x="750939" y="1265244"/>
                  <a:pt x="754155" y="1266487"/>
                  <a:pt x="757809" y="1266523"/>
                </a:cubicBezTo>
                <a:lnTo>
                  <a:pt x="785877" y="1268278"/>
                </a:lnTo>
                <a:cubicBezTo>
                  <a:pt x="786827" y="1270324"/>
                  <a:pt x="788435" y="1272809"/>
                  <a:pt x="790701" y="1275733"/>
                </a:cubicBezTo>
                <a:cubicBezTo>
                  <a:pt x="792966" y="1278656"/>
                  <a:pt x="795451" y="1280264"/>
                  <a:pt x="798156" y="1280557"/>
                </a:cubicBezTo>
                <a:cubicBezTo>
                  <a:pt x="799837" y="1280301"/>
                  <a:pt x="800860" y="1279058"/>
                  <a:pt x="801226" y="1276829"/>
                </a:cubicBezTo>
                <a:cubicBezTo>
                  <a:pt x="801591" y="1274600"/>
                  <a:pt x="801737" y="1272919"/>
                  <a:pt x="801664" y="1271786"/>
                </a:cubicBezTo>
                <a:cubicBezTo>
                  <a:pt x="813651" y="1271676"/>
                  <a:pt x="826515" y="1271457"/>
                  <a:pt x="840256" y="1271128"/>
                </a:cubicBezTo>
                <a:cubicBezTo>
                  <a:pt x="853998" y="1270799"/>
                  <a:pt x="865107" y="1265756"/>
                  <a:pt x="873586" y="1255998"/>
                </a:cubicBezTo>
                <a:lnTo>
                  <a:pt x="891128" y="1255998"/>
                </a:lnTo>
                <a:cubicBezTo>
                  <a:pt x="896098" y="1251028"/>
                  <a:pt x="901945" y="1248689"/>
                  <a:pt x="908670" y="1248982"/>
                </a:cubicBezTo>
                <a:cubicBezTo>
                  <a:pt x="917441" y="1245473"/>
                  <a:pt x="926212" y="1243719"/>
                  <a:pt x="934982" y="1243719"/>
                </a:cubicBezTo>
                <a:lnTo>
                  <a:pt x="941999" y="1236702"/>
                </a:lnTo>
                <a:lnTo>
                  <a:pt x="959541" y="1236702"/>
                </a:lnTo>
                <a:lnTo>
                  <a:pt x="975329" y="1226177"/>
                </a:lnTo>
                <a:cubicBezTo>
                  <a:pt x="975329" y="1224496"/>
                  <a:pt x="975767" y="1223473"/>
                  <a:pt x="976644" y="1223107"/>
                </a:cubicBezTo>
                <a:cubicBezTo>
                  <a:pt x="977521" y="1222742"/>
                  <a:pt x="978837" y="1222596"/>
                  <a:pt x="980591" y="1222669"/>
                </a:cubicBezTo>
                <a:cubicBezTo>
                  <a:pt x="983625" y="1222925"/>
                  <a:pt x="987206" y="1222851"/>
                  <a:pt x="991336" y="1222449"/>
                </a:cubicBezTo>
                <a:cubicBezTo>
                  <a:pt x="995465" y="1222047"/>
                  <a:pt x="997731" y="1219782"/>
                  <a:pt x="998133" y="1215652"/>
                </a:cubicBezTo>
                <a:cubicBezTo>
                  <a:pt x="1017137" y="1205127"/>
                  <a:pt x="1037018" y="1196356"/>
                  <a:pt x="1057776" y="1189339"/>
                </a:cubicBezTo>
                <a:cubicBezTo>
                  <a:pt x="1057703" y="1188279"/>
                  <a:pt x="1057849" y="1186891"/>
                  <a:pt x="1058214" y="1185173"/>
                </a:cubicBezTo>
                <a:cubicBezTo>
                  <a:pt x="1058580" y="1183455"/>
                  <a:pt x="1059603" y="1182505"/>
                  <a:pt x="1061284" y="1182322"/>
                </a:cubicBezTo>
                <a:cubicBezTo>
                  <a:pt x="1063148" y="1182542"/>
                  <a:pt x="1065121" y="1183857"/>
                  <a:pt x="1067204" y="1186269"/>
                </a:cubicBezTo>
                <a:cubicBezTo>
                  <a:pt x="1069287" y="1188681"/>
                  <a:pt x="1070822" y="1190874"/>
                  <a:pt x="1071809" y="1192847"/>
                </a:cubicBezTo>
                <a:cubicBezTo>
                  <a:pt x="1078826" y="1185758"/>
                  <a:pt x="1085404" y="1178010"/>
                  <a:pt x="1091544" y="1169605"/>
                </a:cubicBezTo>
                <a:cubicBezTo>
                  <a:pt x="1097683" y="1161199"/>
                  <a:pt x="1103384" y="1152574"/>
                  <a:pt x="1108647" y="1143730"/>
                </a:cubicBezTo>
                <a:cubicBezTo>
                  <a:pt x="1119867" y="1138870"/>
                  <a:pt x="1130318" y="1132803"/>
                  <a:pt x="1140003" y="1125531"/>
                </a:cubicBezTo>
                <a:cubicBezTo>
                  <a:pt x="1149688" y="1118258"/>
                  <a:pt x="1159701" y="1112630"/>
                  <a:pt x="1170044" y="1108646"/>
                </a:cubicBezTo>
                <a:cubicBezTo>
                  <a:pt x="1170811" y="1102434"/>
                  <a:pt x="1172785" y="1094686"/>
                  <a:pt x="1175964" y="1085404"/>
                </a:cubicBezTo>
                <a:cubicBezTo>
                  <a:pt x="1179143" y="1076121"/>
                  <a:pt x="1184187" y="1071005"/>
                  <a:pt x="1191094" y="1070054"/>
                </a:cubicBezTo>
                <a:cubicBezTo>
                  <a:pt x="1195589" y="1070383"/>
                  <a:pt x="1199317" y="1070164"/>
                  <a:pt x="1202277" y="1069397"/>
                </a:cubicBezTo>
                <a:cubicBezTo>
                  <a:pt x="1205237" y="1068629"/>
                  <a:pt x="1206772" y="1065340"/>
                  <a:pt x="1206881" y="1059529"/>
                </a:cubicBezTo>
                <a:lnTo>
                  <a:pt x="1219161" y="1049004"/>
                </a:lnTo>
                <a:cubicBezTo>
                  <a:pt x="1222486" y="1041037"/>
                  <a:pt x="1227237" y="1032851"/>
                  <a:pt x="1233414" y="1024446"/>
                </a:cubicBezTo>
                <a:cubicBezTo>
                  <a:pt x="1239590" y="1016040"/>
                  <a:pt x="1243025" y="1007854"/>
                  <a:pt x="1243719" y="999887"/>
                </a:cubicBezTo>
                <a:lnTo>
                  <a:pt x="1259507" y="987608"/>
                </a:lnTo>
                <a:cubicBezTo>
                  <a:pt x="1259471" y="987461"/>
                  <a:pt x="1259544" y="986877"/>
                  <a:pt x="1259726" y="985853"/>
                </a:cubicBezTo>
                <a:cubicBezTo>
                  <a:pt x="1259909" y="984830"/>
                  <a:pt x="1260421" y="984245"/>
                  <a:pt x="1261261" y="984099"/>
                </a:cubicBezTo>
                <a:lnTo>
                  <a:pt x="1266524" y="998133"/>
                </a:lnTo>
                <a:cubicBezTo>
                  <a:pt x="1266524" y="1000618"/>
                  <a:pt x="1266962" y="1004857"/>
                  <a:pt x="1267840" y="1010851"/>
                </a:cubicBezTo>
                <a:cubicBezTo>
                  <a:pt x="1268717" y="1016844"/>
                  <a:pt x="1270032" y="1020206"/>
                  <a:pt x="1271786" y="1020937"/>
                </a:cubicBezTo>
                <a:lnTo>
                  <a:pt x="1271786" y="1013920"/>
                </a:lnTo>
                <a:cubicBezTo>
                  <a:pt x="1274527" y="1008621"/>
                  <a:pt x="1276939" y="1002993"/>
                  <a:pt x="1279022" y="997036"/>
                </a:cubicBezTo>
                <a:cubicBezTo>
                  <a:pt x="1281106" y="991079"/>
                  <a:pt x="1282202" y="985013"/>
                  <a:pt x="1282312" y="978837"/>
                </a:cubicBezTo>
                <a:cubicBezTo>
                  <a:pt x="1282019" y="973282"/>
                  <a:pt x="1279096" y="970358"/>
                  <a:pt x="1273541" y="970066"/>
                </a:cubicBezTo>
                <a:cubicBezTo>
                  <a:pt x="1275880" y="964365"/>
                  <a:pt x="1277341" y="958663"/>
                  <a:pt x="1277926" y="952962"/>
                </a:cubicBezTo>
                <a:cubicBezTo>
                  <a:pt x="1278511" y="947261"/>
                  <a:pt x="1274710" y="944191"/>
                  <a:pt x="1266524" y="943753"/>
                </a:cubicBezTo>
                <a:cubicBezTo>
                  <a:pt x="1266268" y="930377"/>
                  <a:pt x="1262394" y="921606"/>
                  <a:pt x="1254902" y="917440"/>
                </a:cubicBezTo>
                <a:cubicBezTo>
                  <a:pt x="1247411" y="913274"/>
                  <a:pt x="1237836" y="909765"/>
                  <a:pt x="1226178" y="906915"/>
                </a:cubicBezTo>
                <a:lnTo>
                  <a:pt x="1213898" y="910423"/>
                </a:lnTo>
                <a:cubicBezTo>
                  <a:pt x="1212656" y="900812"/>
                  <a:pt x="1207686" y="897230"/>
                  <a:pt x="1198988" y="899679"/>
                </a:cubicBezTo>
                <a:cubicBezTo>
                  <a:pt x="1190290" y="902128"/>
                  <a:pt x="1185320" y="899862"/>
                  <a:pt x="1184077" y="892881"/>
                </a:cubicBezTo>
                <a:cubicBezTo>
                  <a:pt x="1180751" y="895257"/>
                  <a:pt x="1176001" y="897523"/>
                  <a:pt x="1169824" y="899679"/>
                </a:cubicBezTo>
                <a:cubicBezTo>
                  <a:pt x="1163648" y="901835"/>
                  <a:pt x="1160213" y="900154"/>
                  <a:pt x="1159518" y="894636"/>
                </a:cubicBezTo>
                <a:lnTo>
                  <a:pt x="1141977" y="892881"/>
                </a:lnTo>
                <a:cubicBezTo>
                  <a:pt x="1137006" y="887911"/>
                  <a:pt x="1131159" y="885572"/>
                  <a:pt x="1124435" y="885865"/>
                </a:cubicBezTo>
                <a:lnTo>
                  <a:pt x="1112155" y="899898"/>
                </a:lnTo>
                <a:lnTo>
                  <a:pt x="1091105" y="894636"/>
                </a:lnTo>
                <a:close/>
                <a:moveTo>
                  <a:pt x="1571753" y="863060"/>
                </a:moveTo>
                <a:lnTo>
                  <a:pt x="1571753" y="908669"/>
                </a:lnTo>
                <a:cubicBezTo>
                  <a:pt x="1571789" y="911447"/>
                  <a:pt x="1572155" y="914663"/>
                  <a:pt x="1572849" y="918317"/>
                </a:cubicBezTo>
                <a:cubicBezTo>
                  <a:pt x="1573543" y="921972"/>
                  <a:pt x="1574347" y="925188"/>
                  <a:pt x="1575261" y="927965"/>
                </a:cubicBezTo>
                <a:lnTo>
                  <a:pt x="1584032" y="913932"/>
                </a:lnTo>
                <a:lnTo>
                  <a:pt x="1580524" y="899898"/>
                </a:lnTo>
                <a:cubicBezTo>
                  <a:pt x="1576613" y="899569"/>
                  <a:pt x="1575663" y="898034"/>
                  <a:pt x="1577673" y="895294"/>
                </a:cubicBezTo>
                <a:cubicBezTo>
                  <a:pt x="1579683" y="892553"/>
                  <a:pt x="1581803" y="890579"/>
                  <a:pt x="1584032" y="889373"/>
                </a:cubicBezTo>
                <a:lnTo>
                  <a:pt x="1584032" y="870077"/>
                </a:lnTo>
                <a:close/>
                <a:moveTo>
                  <a:pt x="1615607" y="840256"/>
                </a:moveTo>
                <a:cubicBezTo>
                  <a:pt x="1613707" y="840292"/>
                  <a:pt x="1611807" y="841096"/>
                  <a:pt x="1609906" y="842668"/>
                </a:cubicBezTo>
                <a:cubicBezTo>
                  <a:pt x="1608006" y="844239"/>
                  <a:pt x="1606983" y="846359"/>
                  <a:pt x="1606836" y="849027"/>
                </a:cubicBezTo>
                <a:cubicBezTo>
                  <a:pt x="1607165" y="850708"/>
                  <a:pt x="1608700" y="851731"/>
                  <a:pt x="1611441" y="852097"/>
                </a:cubicBezTo>
                <a:cubicBezTo>
                  <a:pt x="1614182" y="852462"/>
                  <a:pt x="1616156" y="852608"/>
                  <a:pt x="1617362" y="852535"/>
                </a:cubicBezTo>
                <a:cubicBezTo>
                  <a:pt x="1617252" y="858638"/>
                  <a:pt x="1616156" y="864412"/>
                  <a:pt x="1614072" y="869858"/>
                </a:cubicBezTo>
                <a:cubicBezTo>
                  <a:pt x="1611989" y="875303"/>
                  <a:pt x="1609577" y="880639"/>
                  <a:pt x="1606836" y="885865"/>
                </a:cubicBezTo>
                <a:cubicBezTo>
                  <a:pt x="1611405" y="886121"/>
                  <a:pt x="1615425" y="885609"/>
                  <a:pt x="1618896" y="884330"/>
                </a:cubicBezTo>
                <a:cubicBezTo>
                  <a:pt x="1622368" y="883051"/>
                  <a:pt x="1624195" y="879469"/>
                  <a:pt x="1624378" y="873585"/>
                </a:cubicBezTo>
                <a:cubicBezTo>
                  <a:pt x="1624232" y="870662"/>
                  <a:pt x="1623209" y="864668"/>
                  <a:pt x="1621308" y="855605"/>
                </a:cubicBezTo>
                <a:cubicBezTo>
                  <a:pt x="1619408" y="846542"/>
                  <a:pt x="1617508" y="841425"/>
                  <a:pt x="1615607" y="840256"/>
                </a:cubicBezTo>
                <a:close/>
                <a:moveTo>
                  <a:pt x="652558" y="699921"/>
                </a:moveTo>
                <a:cubicBezTo>
                  <a:pt x="652997" y="703173"/>
                  <a:pt x="655190" y="704562"/>
                  <a:pt x="659136" y="704087"/>
                </a:cubicBezTo>
                <a:cubicBezTo>
                  <a:pt x="663083" y="703612"/>
                  <a:pt x="666153" y="702808"/>
                  <a:pt x="668346" y="701675"/>
                </a:cubicBezTo>
                <a:close/>
                <a:moveTo>
                  <a:pt x="692905" y="647295"/>
                </a:moveTo>
                <a:cubicBezTo>
                  <a:pt x="692539" y="653216"/>
                  <a:pt x="691077" y="658478"/>
                  <a:pt x="688519" y="663083"/>
                </a:cubicBezTo>
                <a:cubicBezTo>
                  <a:pt x="685961" y="667688"/>
                  <a:pt x="684499" y="672950"/>
                  <a:pt x="684134" y="678871"/>
                </a:cubicBezTo>
                <a:cubicBezTo>
                  <a:pt x="682160" y="678798"/>
                  <a:pt x="679967" y="678944"/>
                  <a:pt x="677555" y="679309"/>
                </a:cubicBezTo>
                <a:cubicBezTo>
                  <a:pt x="675143" y="679675"/>
                  <a:pt x="673828" y="680698"/>
                  <a:pt x="673609" y="682379"/>
                </a:cubicBezTo>
                <a:cubicBezTo>
                  <a:pt x="673937" y="685887"/>
                  <a:pt x="675911" y="688519"/>
                  <a:pt x="679529" y="690273"/>
                </a:cubicBezTo>
                <a:cubicBezTo>
                  <a:pt x="683147" y="692027"/>
                  <a:pt x="686436" y="692904"/>
                  <a:pt x="689396" y="692904"/>
                </a:cubicBezTo>
                <a:cubicBezTo>
                  <a:pt x="690310" y="692977"/>
                  <a:pt x="691114" y="692831"/>
                  <a:pt x="691808" y="692466"/>
                </a:cubicBezTo>
                <a:cubicBezTo>
                  <a:pt x="692503" y="692100"/>
                  <a:pt x="692868" y="691077"/>
                  <a:pt x="692905" y="689396"/>
                </a:cubicBezTo>
                <a:lnTo>
                  <a:pt x="699921" y="680625"/>
                </a:lnTo>
                <a:lnTo>
                  <a:pt x="699921" y="663083"/>
                </a:lnTo>
                <a:cubicBezTo>
                  <a:pt x="702443" y="664289"/>
                  <a:pt x="703978" y="663193"/>
                  <a:pt x="704526" y="659794"/>
                </a:cubicBezTo>
                <a:cubicBezTo>
                  <a:pt x="705074" y="656395"/>
                  <a:pt x="705294" y="653983"/>
                  <a:pt x="705184" y="652558"/>
                </a:cubicBezTo>
                <a:close/>
                <a:moveTo>
                  <a:pt x="768335" y="549061"/>
                </a:moveTo>
                <a:cubicBezTo>
                  <a:pt x="766946" y="554798"/>
                  <a:pt x="761391" y="557795"/>
                  <a:pt x="751670" y="558051"/>
                </a:cubicBezTo>
                <a:cubicBezTo>
                  <a:pt x="741949" y="558307"/>
                  <a:pt x="736394" y="563496"/>
                  <a:pt x="735005" y="573619"/>
                </a:cubicBezTo>
                <a:cubicBezTo>
                  <a:pt x="734713" y="578699"/>
                  <a:pt x="733543" y="583012"/>
                  <a:pt x="731497" y="586556"/>
                </a:cubicBezTo>
                <a:cubicBezTo>
                  <a:pt x="729450" y="590101"/>
                  <a:pt x="728281" y="593975"/>
                  <a:pt x="727988" y="598178"/>
                </a:cubicBezTo>
                <a:cubicBezTo>
                  <a:pt x="727988" y="600005"/>
                  <a:pt x="728427" y="601613"/>
                  <a:pt x="729304" y="603002"/>
                </a:cubicBezTo>
                <a:cubicBezTo>
                  <a:pt x="730181" y="604391"/>
                  <a:pt x="731497" y="605122"/>
                  <a:pt x="733251" y="605195"/>
                </a:cubicBezTo>
                <a:cubicBezTo>
                  <a:pt x="735005" y="605012"/>
                  <a:pt x="736759" y="604062"/>
                  <a:pt x="738513" y="602344"/>
                </a:cubicBezTo>
                <a:cubicBezTo>
                  <a:pt x="740268" y="600627"/>
                  <a:pt x="742022" y="599238"/>
                  <a:pt x="743776" y="598178"/>
                </a:cubicBezTo>
                <a:cubicBezTo>
                  <a:pt x="743886" y="593391"/>
                  <a:pt x="745421" y="588493"/>
                  <a:pt x="748381" y="583487"/>
                </a:cubicBezTo>
                <a:cubicBezTo>
                  <a:pt x="751341" y="578480"/>
                  <a:pt x="755069" y="575776"/>
                  <a:pt x="759564" y="575374"/>
                </a:cubicBezTo>
                <a:cubicBezTo>
                  <a:pt x="762231" y="575593"/>
                  <a:pt x="764351" y="575593"/>
                  <a:pt x="765923" y="575374"/>
                </a:cubicBezTo>
                <a:cubicBezTo>
                  <a:pt x="767494" y="575154"/>
                  <a:pt x="768298" y="573400"/>
                  <a:pt x="768335" y="570111"/>
                </a:cubicBezTo>
                <a:lnTo>
                  <a:pt x="780614" y="554323"/>
                </a:lnTo>
                <a:close/>
                <a:moveTo>
                  <a:pt x="768335" y="512223"/>
                </a:moveTo>
                <a:cubicBezTo>
                  <a:pt x="766434" y="513977"/>
                  <a:pt x="764534" y="516170"/>
                  <a:pt x="762634" y="518801"/>
                </a:cubicBezTo>
                <a:cubicBezTo>
                  <a:pt x="760733" y="521432"/>
                  <a:pt x="759710" y="524502"/>
                  <a:pt x="759564" y="528011"/>
                </a:cubicBezTo>
                <a:cubicBezTo>
                  <a:pt x="759783" y="530532"/>
                  <a:pt x="761099" y="532067"/>
                  <a:pt x="763511" y="532615"/>
                </a:cubicBezTo>
                <a:cubicBezTo>
                  <a:pt x="765923" y="533163"/>
                  <a:pt x="768115" y="533383"/>
                  <a:pt x="770089" y="533273"/>
                </a:cubicBezTo>
                <a:cubicBezTo>
                  <a:pt x="771076" y="533237"/>
                  <a:pt x="772172" y="532871"/>
                  <a:pt x="773378" y="532177"/>
                </a:cubicBezTo>
                <a:cubicBezTo>
                  <a:pt x="774584" y="531482"/>
                  <a:pt x="775242" y="530678"/>
                  <a:pt x="775351" y="529765"/>
                </a:cubicBezTo>
                <a:cubicBezTo>
                  <a:pt x="775278" y="526293"/>
                  <a:pt x="774547" y="523150"/>
                  <a:pt x="773159" y="520336"/>
                </a:cubicBezTo>
                <a:cubicBezTo>
                  <a:pt x="771770" y="517522"/>
                  <a:pt x="770162" y="514818"/>
                  <a:pt x="768335" y="512223"/>
                </a:cubicBezTo>
                <a:close/>
                <a:moveTo>
                  <a:pt x="794647" y="477139"/>
                </a:moveTo>
                <a:cubicBezTo>
                  <a:pt x="794684" y="478199"/>
                  <a:pt x="795049" y="479588"/>
                  <a:pt x="795744" y="481305"/>
                </a:cubicBezTo>
                <a:cubicBezTo>
                  <a:pt x="796438" y="483023"/>
                  <a:pt x="797242" y="483973"/>
                  <a:pt x="798156" y="484156"/>
                </a:cubicBezTo>
                <a:cubicBezTo>
                  <a:pt x="799837" y="484046"/>
                  <a:pt x="800860" y="483388"/>
                  <a:pt x="801226" y="482182"/>
                </a:cubicBezTo>
                <a:cubicBezTo>
                  <a:pt x="801591" y="480976"/>
                  <a:pt x="801737" y="479880"/>
                  <a:pt x="801664" y="478893"/>
                </a:cubicBezTo>
                <a:close/>
                <a:moveTo>
                  <a:pt x="1271786" y="419251"/>
                </a:moveTo>
                <a:cubicBezTo>
                  <a:pt x="1271786" y="420932"/>
                  <a:pt x="1272225" y="421955"/>
                  <a:pt x="1273102" y="422321"/>
                </a:cubicBezTo>
                <a:cubicBezTo>
                  <a:pt x="1273979" y="422686"/>
                  <a:pt x="1275295" y="422832"/>
                  <a:pt x="1277049" y="422759"/>
                </a:cubicBezTo>
                <a:lnTo>
                  <a:pt x="1278803" y="422759"/>
                </a:lnTo>
                <a:cubicBezTo>
                  <a:pt x="1278803" y="421078"/>
                  <a:pt x="1278365" y="420055"/>
                  <a:pt x="1277488" y="419689"/>
                </a:cubicBezTo>
                <a:cubicBezTo>
                  <a:pt x="1276610" y="419324"/>
                  <a:pt x="1275295" y="419178"/>
                  <a:pt x="1273541" y="419251"/>
                </a:cubicBezTo>
                <a:close/>
                <a:moveTo>
                  <a:pt x="1303362" y="398201"/>
                </a:moveTo>
                <a:cubicBezTo>
                  <a:pt x="1303398" y="399260"/>
                  <a:pt x="1303764" y="400649"/>
                  <a:pt x="1304458" y="402367"/>
                </a:cubicBezTo>
                <a:cubicBezTo>
                  <a:pt x="1305153" y="404084"/>
                  <a:pt x="1305957" y="405035"/>
                  <a:pt x="1306870" y="405217"/>
                </a:cubicBezTo>
                <a:cubicBezTo>
                  <a:pt x="1308551" y="405108"/>
                  <a:pt x="1309575" y="404450"/>
                  <a:pt x="1309940" y="403244"/>
                </a:cubicBezTo>
                <a:cubicBezTo>
                  <a:pt x="1310305" y="402038"/>
                  <a:pt x="1310452" y="400942"/>
                  <a:pt x="1310379" y="399955"/>
                </a:cubicBezTo>
                <a:close/>
                <a:moveTo>
                  <a:pt x="1317395" y="385921"/>
                </a:moveTo>
                <a:cubicBezTo>
                  <a:pt x="1317395" y="386908"/>
                  <a:pt x="1317834" y="388004"/>
                  <a:pt x="1318711" y="389210"/>
                </a:cubicBezTo>
                <a:cubicBezTo>
                  <a:pt x="1319588" y="390416"/>
                  <a:pt x="1320904" y="391074"/>
                  <a:pt x="1322658" y="391184"/>
                </a:cubicBezTo>
                <a:cubicBezTo>
                  <a:pt x="1324120" y="391476"/>
                  <a:pt x="1324704" y="390891"/>
                  <a:pt x="1324412" y="389430"/>
                </a:cubicBezTo>
                <a:cubicBezTo>
                  <a:pt x="1324120" y="387383"/>
                  <a:pt x="1322950" y="386214"/>
                  <a:pt x="1320904" y="385921"/>
                </a:cubicBezTo>
                <a:close/>
                <a:moveTo>
                  <a:pt x="1377038" y="368379"/>
                </a:moveTo>
                <a:cubicBezTo>
                  <a:pt x="1376965" y="369512"/>
                  <a:pt x="1377111" y="371193"/>
                  <a:pt x="1377476" y="373423"/>
                </a:cubicBezTo>
                <a:cubicBezTo>
                  <a:pt x="1377842" y="375652"/>
                  <a:pt x="1378865" y="376895"/>
                  <a:pt x="1380546" y="377150"/>
                </a:cubicBezTo>
                <a:cubicBezTo>
                  <a:pt x="1382227" y="376968"/>
                  <a:pt x="1383251" y="376017"/>
                  <a:pt x="1383616" y="374300"/>
                </a:cubicBezTo>
                <a:cubicBezTo>
                  <a:pt x="1383981" y="372582"/>
                  <a:pt x="1384128" y="371193"/>
                  <a:pt x="1384054" y="370134"/>
                </a:cubicBezTo>
                <a:close/>
                <a:moveTo>
                  <a:pt x="1424401" y="340312"/>
                </a:moveTo>
                <a:cubicBezTo>
                  <a:pt x="1424401" y="343821"/>
                  <a:pt x="1426155" y="345575"/>
                  <a:pt x="1429663" y="345575"/>
                </a:cubicBezTo>
                <a:lnTo>
                  <a:pt x="1431418" y="345575"/>
                </a:lnTo>
                <a:cubicBezTo>
                  <a:pt x="1431344" y="343821"/>
                  <a:pt x="1430614" y="342505"/>
                  <a:pt x="1429225" y="341628"/>
                </a:cubicBezTo>
                <a:cubicBezTo>
                  <a:pt x="1427836" y="340751"/>
                  <a:pt x="1426228" y="340312"/>
                  <a:pt x="1424401" y="340312"/>
                </a:cubicBezTo>
                <a:close/>
                <a:moveTo>
                  <a:pt x="1462993" y="319262"/>
                </a:moveTo>
                <a:lnTo>
                  <a:pt x="1457730" y="321016"/>
                </a:lnTo>
                <a:cubicBezTo>
                  <a:pt x="1457730" y="322844"/>
                  <a:pt x="1458169" y="324452"/>
                  <a:pt x="1459046" y="325840"/>
                </a:cubicBezTo>
                <a:cubicBezTo>
                  <a:pt x="1459923" y="327229"/>
                  <a:pt x="1461239" y="327960"/>
                  <a:pt x="1462993" y="328033"/>
                </a:cubicBezTo>
                <a:cubicBezTo>
                  <a:pt x="1463907" y="327924"/>
                  <a:pt x="1464711" y="327266"/>
                  <a:pt x="1465405" y="326060"/>
                </a:cubicBezTo>
                <a:cubicBezTo>
                  <a:pt x="1466099" y="324854"/>
                  <a:pt x="1466465" y="323757"/>
                  <a:pt x="1466501" y="322771"/>
                </a:cubicBezTo>
                <a:cubicBezTo>
                  <a:pt x="1466209" y="320724"/>
                  <a:pt x="1465040" y="319555"/>
                  <a:pt x="1462993" y="319262"/>
                </a:cubicBezTo>
                <a:close/>
                <a:moveTo>
                  <a:pt x="1177060" y="164894"/>
                </a:moveTo>
                <a:cubicBezTo>
                  <a:pt x="1176183" y="169498"/>
                  <a:pt x="1171798" y="173884"/>
                  <a:pt x="1163904" y="178050"/>
                </a:cubicBezTo>
                <a:cubicBezTo>
                  <a:pt x="1156010" y="182216"/>
                  <a:pt x="1149870" y="184847"/>
                  <a:pt x="1145485" y="185944"/>
                </a:cubicBezTo>
                <a:cubicBezTo>
                  <a:pt x="1142598" y="185030"/>
                  <a:pt x="1139601" y="185103"/>
                  <a:pt x="1136495" y="186163"/>
                </a:cubicBezTo>
                <a:cubicBezTo>
                  <a:pt x="1133388" y="187223"/>
                  <a:pt x="1131707" y="189489"/>
                  <a:pt x="1131451" y="192961"/>
                </a:cubicBezTo>
                <a:cubicBezTo>
                  <a:pt x="1130501" y="194934"/>
                  <a:pt x="1128893" y="197127"/>
                  <a:pt x="1126627" y="199539"/>
                </a:cubicBezTo>
                <a:cubicBezTo>
                  <a:pt x="1124362" y="201951"/>
                  <a:pt x="1121876" y="203267"/>
                  <a:pt x="1119172" y="203486"/>
                </a:cubicBezTo>
                <a:cubicBezTo>
                  <a:pt x="1118332" y="203376"/>
                  <a:pt x="1117820" y="202718"/>
                  <a:pt x="1117637" y="201512"/>
                </a:cubicBezTo>
                <a:cubicBezTo>
                  <a:pt x="1117455" y="200306"/>
                  <a:pt x="1117381" y="199210"/>
                  <a:pt x="1117418" y="198223"/>
                </a:cubicBezTo>
                <a:lnTo>
                  <a:pt x="1099876" y="203486"/>
                </a:lnTo>
                <a:cubicBezTo>
                  <a:pt x="1099657" y="207835"/>
                  <a:pt x="1097903" y="211416"/>
                  <a:pt x="1094614" y="214230"/>
                </a:cubicBezTo>
                <a:cubicBezTo>
                  <a:pt x="1091324" y="217044"/>
                  <a:pt x="1087816" y="219310"/>
                  <a:pt x="1084088" y="221028"/>
                </a:cubicBezTo>
                <a:cubicBezTo>
                  <a:pt x="1082992" y="226875"/>
                  <a:pt x="1078607" y="232284"/>
                  <a:pt x="1070932" y="237254"/>
                </a:cubicBezTo>
                <a:cubicBezTo>
                  <a:pt x="1063257" y="242224"/>
                  <a:pt x="1058872" y="248510"/>
                  <a:pt x="1057776" y="256111"/>
                </a:cubicBezTo>
                <a:cubicBezTo>
                  <a:pt x="1054815" y="255015"/>
                  <a:pt x="1051526" y="254577"/>
                  <a:pt x="1047908" y="254796"/>
                </a:cubicBezTo>
                <a:cubicBezTo>
                  <a:pt x="1044290" y="255015"/>
                  <a:pt x="1042317" y="257208"/>
                  <a:pt x="1041988" y="261374"/>
                </a:cubicBezTo>
                <a:lnTo>
                  <a:pt x="1026200" y="277162"/>
                </a:lnTo>
                <a:cubicBezTo>
                  <a:pt x="1016698" y="279793"/>
                  <a:pt x="1001934" y="290318"/>
                  <a:pt x="981907" y="308737"/>
                </a:cubicBezTo>
                <a:cubicBezTo>
                  <a:pt x="961880" y="327156"/>
                  <a:pt x="946239" y="337681"/>
                  <a:pt x="934982" y="340312"/>
                </a:cubicBezTo>
                <a:lnTo>
                  <a:pt x="913932" y="366625"/>
                </a:lnTo>
                <a:cubicBezTo>
                  <a:pt x="910058" y="366918"/>
                  <a:pt x="907720" y="368087"/>
                  <a:pt x="906915" y="370134"/>
                </a:cubicBezTo>
                <a:cubicBezTo>
                  <a:pt x="906111" y="372180"/>
                  <a:pt x="903773" y="373350"/>
                  <a:pt x="899899" y="373642"/>
                </a:cubicBezTo>
                <a:cubicBezTo>
                  <a:pt x="899826" y="374775"/>
                  <a:pt x="899972" y="376456"/>
                  <a:pt x="900337" y="378685"/>
                </a:cubicBezTo>
                <a:cubicBezTo>
                  <a:pt x="900703" y="380915"/>
                  <a:pt x="901726" y="382157"/>
                  <a:pt x="903407" y="382413"/>
                </a:cubicBezTo>
                <a:cubicBezTo>
                  <a:pt x="905271" y="382267"/>
                  <a:pt x="907244" y="381243"/>
                  <a:pt x="909327" y="379343"/>
                </a:cubicBezTo>
                <a:cubicBezTo>
                  <a:pt x="911411" y="377443"/>
                  <a:pt x="912945" y="375542"/>
                  <a:pt x="913932" y="373642"/>
                </a:cubicBezTo>
                <a:lnTo>
                  <a:pt x="943753" y="354346"/>
                </a:lnTo>
                <a:cubicBezTo>
                  <a:pt x="948322" y="354054"/>
                  <a:pt x="950587" y="352884"/>
                  <a:pt x="950551" y="350838"/>
                </a:cubicBezTo>
                <a:cubicBezTo>
                  <a:pt x="950514" y="348791"/>
                  <a:pt x="952342" y="347622"/>
                  <a:pt x="956033" y="347329"/>
                </a:cubicBezTo>
                <a:lnTo>
                  <a:pt x="975329" y="338558"/>
                </a:lnTo>
                <a:cubicBezTo>
                  <a:pt x="992651" y="319262"/>
                  <a:pt x="1011947" y="302159"/>
                  <a:pt x="1033217" y="287248"/>
                </a:cubicBezTo>
                <a:cubicBezTo>
                  <a:pt x="1054486" y="272338"/>
                  <a:pt x="1073783" y="254357"/>
                  <a:pt x="1091105" y="233307"/>
                </a:cubicBezTo>
                <a:lnTo>
                  <a:pt x="1124435" y="217519"/>
                </a:lnTo>
                <a:cubicBezTo>
                  <a:pt x="1128309" y="217227"/>
                  <a:pt x="1130647" y="216057"/>
                  <a:pt x="1131451" y="214011"/>
                </a:cubicBezTo>
                <a:cubicBezTo>
                  <a:pt x="1132255" y="211964"/>
                  <a:pt x="1134594" y="210795"/>
                  <a:pt x="1138468" y="210502"/>
                </a:cubicBezTo>
                <a:cubicBezTo>
                  <a:pt x="1138614" y="206190"/>
                  <a:pt x="1140076" y="203413"/>
                  <a:pt x="1142854" y="202170"/>
                </a:cubicBezTo>
                <a:cubicBezTo>
                  <a:pt x="1145631" y="200928"/>
                  <a:pt x="1148847" y="200781"/>
                  <a:pt x="1152502" y="201732"/>
                </a:cubicBezTo>
                <a:cubicBezTo>
                  <a:pt x="1152575" y="199137"/>
                  <a:pt x="1153306" y="197310"/>
                  <a:pt x="1154694" y="196250"/>
                </a:cubicBezTo>
                <a:cubicBezTo>
                  <a:pt x="1156083" y="195190"/>
                  <a:pt x="1157691" y="194678"/>
                  <a:pt x="1159518" y="194715"/>
                </a:cubicBezTo>
                <a:lnTo>
                  <a:pt x="1177060" y="196469"/>
                </a:lnTo>
                <a:cubicBezTo>
                  <a:pt x="1177718" y="190877"/>
                  <a:pt x="1180349" y="187150"/>
                  <a:pt x="1184954" y="185286"/>
                </a:cubicBezTo>
                <a:cubicBezTo>
                  <a:pt x="1189559" y="183422"/>
                  <a:pt x="1192190" y="180133"/>
                  <a:pt x="1192848" y="175419"/>
                </a:cubicBezTo>
                <a:cubicBezTo>
                  <a:pt x="1193067" y="175455"/>
                  <a:pt x="1193944" y="175382"/>
                  <a:pt x="1195479" y="175200"/>
                </a:cubicBezTo>
                <a:cubicBezTo>
                  <a:pt x="1197014" y="175017"/>
                  <a:pt x="1197891" y="174505"/>
                  <a:pt x="1198111" y="173665"/>
                </a:cubicBezTo>
                <a:cubicBezTo>
                  <a:pt x="1197453" y="172641"/>
                  <a:pt x="1194383" y="171179"/>
                  <a:pt x="1188901" y="169279"/>
                </a:cubicBezTo>
                <a:cubicBezTo>
                  <a:pt x="1183419" y="167379"/>
                  <a:pt x="1179472" y="165917"/>
                  <a:pt x="1177060" y="164894"/>
                </a:cubicBezTo>
                <a:close/>
                <a:moveTo>
                  <a:pt x="1206881" y="161385"/>
                </a:moveTo>
                <a:cubicBezTo>
                  <a:pt x="1206918" y="162445"/>
                  <a:pt x="1207283" y="163834"/>
                  <a:pt x="1207978" y="165551"/>
                </a:cubicBezTo>
                <a:cubicBezTo>
                  <a:pt x="1208672" y="167269"/>
                  <a:pt x="1209476" y="168219"/>
                  <a:pt x="1210390" y="168402"/>
                </a:cubicBezTo>
                <a:cubicBezTo>
                  <a:pt x="1212071" y="168365"/>
                  <a:pt x="1213094" y="168000"/>
                  <a:pt x="1213460" y="167306"/>
                </a:cubicBezTo>
                <a:cubicBezTo>
                  <a:pt x="1213825" y="166611"/>
                  <a:pt x="1213971" y="165807"/>
                  <a:pt x="1213898" y="164894"/>
                </a:cubicBezTo>
                <a:cubicBezTo>
                  <a:pt x="1213606" y="162847"/>
                  <a:pt x="1212436" y="161678"/>
                  <a:pt x="1210390" y="161385"/>
                </a:cubicBezTo>
                <a:close/>
                <a:moveTo>
                  <a:pt x="1638412" y="140335"/>
                </a:moveTo>
                <a:cubicBezTo>
                  <a:pt x="1638412" y="142162"/>
                  <a:pt x="1638850" y="143770"/>
                  <a:pt x="1639727" y="145159"/>
                </a:cubicBezTo>
                <a:cubicBezTo>
                  <a:pt x="1640604" y="146548"/>
                  <a:pt x="1641920" y="147279"/>
                  <a:pt x="1643674" y="147352"/>
                </a:cubicBezTo>
                <a:cubicBezTo>
                  <a:pt x="1645136" y="147059"/>
                  <a:pt x="1645721" y="145890"/>
                  <a:pt x="1645428" y="143843"/>
                </a:cubicBezTo>
                <a:cubicBezTo>
                  <a:pt x="1645428" y="142162"/>
                  <a:pt x="1644990" y="141139"/>
                  <a:pt x="1644113" y="140774"/>
                </a:cubicBezTo>
                <a:cubicBezTo>
                  <a:pt x="1643236" y="140408"/>
                  <a:pt x="1641920" y="140262"/>
                  <a:pt x="1640166" y="140335"/>
                </a:cubicBezTo>
                <a:close/>
                <a:moveTo>
                  <a:pt x="1236703" y="140335"/>
                </a:moveTo>
                <a:cubicBezTo>
                  <a:pt x="1235972" y="145488"/>
                  <a:pt x="1233048" y="147900"/>
                  <a:pt x="1227932" y="147571"/>
                </a:cubicBezTo>
                <a:cubicBezTo>
                  <a:pt x="1222815" y="147242"/>
                  <a:pt x="1219892" y="150093"/>
                  <a:pt x="1219161" y="156123"/>
                </a:cubicBezTo>
                <a:lnTo>
                  <a:pt x="1243719" y="154369"/>
                </a:lnTo>
                <a:lnTo>
                  <a:pt x="1255999" y="140335"/>
                </a:lnTo>
                <a:close/>
                <a:moveTo>
                  <a:pt x="1271786" y="126302"/>
                </a:moveTo>
                <a:cubicBezTo>
                  <a:pt x="1271786" y="127288"/>
                  <a:pt x="1272225" y="128385"/>
                  <a:pt x="1273102" y="129591"/>
                </a:cubicBezTo>
                <a:cubicBezTo>
                  <a:pt x="1273979" y="130797"/>
                  <a:pt x="1275295" y="131455"/>
                  <a:pt x="1277049" y="131564"/>
                </a:cubicBezTo>
                <a:cubicBezTo>
                  <a:pt x="1278511" y="131857"/>
                  <a:pt x="1279096" y="131272"/>
                  <a:pt x="1278803" y="129810"/>
                </a:cubicBezTo>
                <a:cubicBezTo>
                  <a:pt x="1278511" y="127763"/>
                  <a:pt x="1277341" y="126594"/>
                  <a:pt x="1275295" y="126302"/>
                </a:cubicBezTo>
                <a:close/>
                <a:moveTo>
                  <a:pt x="1226178" y="89464"/>
                </a:moveTo>
                <a:lnTo>
                  <a:pt x="1236703" y="89464"/>
                </a:lnTo>
                <a:lnTo>
                  <a:pt x="1236703" y="91218"/>
                </a:lnTo>
                <a:cubicBezTo>
                  <a:pt x="1236410" y="96188"/>
                  <a:pt x="1233487" y="98527"/>
                  <a:pt x="1227932" y="98234"/>
                </a:cubicBezTo>
                <a:cubicBezTo>
                  <a:pt x="1223948" y="101926"/>
                  <a:pt x="1218320" y="105507"/>
                  <a:pt x="1211048" y="108979"/>
                </a:cubicBezTo>
                <a:cubicBezTo>
                  <a:pt x="1203775" y="112451"/>
                  <a:pt x="1197709" y="114717"/>
                  <a:pt x="1192848" y="115776"/>
                </a:cubicBezTo>
                <a:lnTo>
                  <a:pt x="1199865" y="103497"/>
                </a:lnTo>
                <a:cubicBezTo>
                  <a:pt x="1200303" y="96773"/>
                  <a:pt x="1203373" y="92680"/>
                  <a:pt x="1209074" y="91218"/>
                </a:cubicBezTo>
                <a:cubicBezTo>
                  <a:pt x="1214775" y="89756"/>
                  <a:pt x="1220476" y="89171"/>
                  <a:pt x="1226178" y="89464"/>
                </a:cubicBezTo>
                <a:close/>
                <a:moveTo>
                  <a:pt x="1263015" y="66659"/>
                </a:moveTo>
                <a:lnTo>
                  <a:pt x="1278803" y="66659"/>
                </a:lnTo>
                <a:cubicBezTo>
                  <a:pt x="1278145" y="73457"/>
                  <a:pt x="1275514" y="76526"/>
                  <a:pt x="1270909" y="75869"/>
                </a:cubicBezTo>
                <a:cubicBezTo>
                  <a:pt x="1266305" y="75211"/>
                  <a:pt x="1263673" y="77404"/>
                  <a:pt x="1263015" y="82447"/>
                </a:cubicBezTo>
                <a:cubicBezTo>
                  <a:pt x="1261736" y="82264"/>
                  <a:pt x="1259471" y="81314"/>
                  <a:pt x="1256218" y="79596"/>
                </a:cubicBezTo>
                <a:cubicBezTo>
                  <a:pt x="1252966" y="77879"/>
                  <a:pt x="1251138" y="76490"/>
                  <a:pt x="1250736" y="75430"/>
                </a:cubicBezTo>
                <a:lnTo>
                  <a:pt x="1254245" y="75430"/>
                </a:lnTo>
                <a:cubicBezTo>
                  <a:pt x="1259799" y="75722"/>
                  <a:pt x="1262723" y="73384"/>
                  <a:pt x="1263015" y="68413"/>
                </a:cubicBezTo>
                <a:close/>
                <a:moveTo>
                  <a:pt x="1606836" y="24559"/>
                </a:moveTo>
                <a:lnTo>
                  <a:pt x="1624378" y="24559"/>
                </a:lnTo>
                <a:lnTo>
                  <a:pt x="1631395" y="33330"/>
                </a:lnTo>
                <a:cubicBezTo>
                  <a:pt x="1639070" y="33585"/>
                  <a:pt x="1645648" y="35705"/>
                  <a:pt x="1651130" y="39688"/>
                </a:cubicBezTo>
                <a:cubicBezTo>
                  <a:pt x="1656611" y="43672"/>
                  <a:pt x="1662313" y="47984"/>
                  <a:pt x="1668233" y="52626"/>
                </a:cubicBezTo>
                <a:cubicBezTo>
                  <a:pt x="1671887" y="51749"/>
                  <a:pt x="1675104" y="52187"/>
                  <a:pt x="1677881" y="53941"/>
                </a:cubicBezTo>
                <a:cubicBezTo>
                  <a:pt x="1680658" y="55695"/>
                  <a:pt x="1682120" y="58765"/>
                  <a:pt x="1682266" y="63151"/>
                </a:cubicBezTo>
                <a:cubicBezTo>
                  <a:pt x="1682449" y="64430"/>
                  <a:pt x="1683399" y="66696"/>
                  <a:pt x="1685117" y="69948"/>
                </a:cubicBezTo>
                <a:cubicBezTo>
                  <a:pt x="1686835" y="73201"/>
                  <a:pt x="1688223" y="75028"/>
                  <a:pt x="1689283" y="75430"/>
                </a:cubicBezTo>
                <a:cubicBezTo>
                  <a:pt x="1690745" y="75138"/>
                  <a:pt x="1691330" y="73968"/>
                  <a:pt x="1691037" y="71922"/>
                </a:cubicBezTo>
                <a:cubicBezTo>
                  <a:pt x="1692901" y="70935"/>
                  <a:pt x="1695313" y="69839"/>
                  <a:pt x="1698273" y="68633"/>
                </a:cubicBezTo>
                <a:cubicBezTo>
                  <a:pt x="1701234" y="67427"/>
                  <a:pt x="1704084" y="66769"/>
                  <a:pt x="1706825" y="66659"/>
                </a:cubicBezTo>
                <a:cubicBezTo>
                  <a:pt x="1713549" y="66549"/>
                  <a:pt x="1717643" y="67646"/>
                  <a:pt x="1719104" y="69948"/>
                </a:cubicBezTo>
                <a:cubicBezTo>
                  <a:pt x="1720566" y="72251"/>
                  <a:pt x="1721151" y="76417"/>
                  <a:pt x="1720859" y="82447"/>
                </a:cubicBezTo>
                <a:cubicBezTo>
                  <a:pt x="1720968" y="84274"/>
                  <a:pt x="1720749" y="85882"/>
                  <a:pt x="1720201" y="87271"/>
                </a:cubicBezTo>
                <a:cubicBezTo>
                  <a:pt x="1719653" y="88660"/>
                  <a:pt x="1718118" y="89391"/>
                  <a:pt x="1715596" y="89464"/>
                </a:cubicBezTo>
                <a:lnTo>
                  <a:pt x="1705071" y="89464"/>
                </a:lnTo>
                <a:lnTo>
                  <a:pt x="1694546" y="105251"/>
                </a:lnTo>
                <a:cubicBezTo>
                  <a:pt x="1689320" y="106348"/>
                  <a:pt x="1686177" y="110733"/>
                  <a:pt x="1685117" y="118408"/>
                </a:cubicBezTo>
                <a:cubicBezTo>
                  <a:pt x="1684057" y="126082"/>
                  <a:pt x="1679599" y="130468"/>
                  <a:pt x="1671741" y="131564"/>
                </a:cubicBezTo>
                <a:cubicBezTo>
                  <a:pt x="1669000" y="131528"/>
                  <a:pt x="1666150" y="132039"/>
                  <a:pt x="1663190" y="133099"/>
                </a:cubicBezTo>
                <a:cubicBezTo>
                  <a:pt x="1660229" y="134159"/>
                  <a:pt x="1657818" y="135986"/>
                  <a:pt x="1655954" y="138581"/>
                </a:cubicBezTo>
                <a:cubicBezTo>
                  <a:pt x="1656173" y="142089"/>
                  <a:pt x="1657050" y="145598"/>
                  <a:pt x="1658585" y="149106"/>
                </a:cubicBezTo>
                <a:cubicBezTo>
                  <a:pt x="1660120" y="152614"/>
                  <a:pt x="1660997" y="156123"/>
                  <a:pt x="1661216" y="159631"/>
                </a:cubicBezTo>
                <a:lnTo>
                  <a:pt x="1638412" y="163140"/>
                </a:lnTo>
                <a:lnTo>
                  <a:pt x="1640166" y="175419"/>
                </a:lnTo>
                <a:lnTo>
                  <a:pt x="1664724" y="159631"/>
                </a:lnTo>
                <a:cubicBezTo>
                  <a:pt x="1669293" y="159923"/>
                  <a:pt x="1673313" y="161970"/>
                  <a:pt x="1676785" y="165771"/>
                </a:cubicBezTo>
                <a:cubicBezTo>
                  <a:pt x="1680256" y="169572"/>
                  <a:pt x="1682084" y="173372"/>
                  <a:pt x="1682266" y="177173"/>
                </a:cubicBezTo>
                <a:cubicBezTo>
                  <a:pt x="1682120" y="179695"/>
                  <a:pt x="1681097" y="181230"/>
                  <a:pt x="1679197" y="181778"/>
                </a:cubicBezTo>
                <a:cubicBezTo>
                  <a:pt x="1677296" y="182326"/>
                  <a:pt x="1675396" y="182545"/>
                  <a:pt x="1673495" y="182436"/>
                </a:cubicBezTo>
                <a:cubicBezTo>
                  <a:pt x="1670170" y="186127"/>
                  <a:pt x="1665419" y="187954"/>
                  <a:pt x="1659243" y="187917"/>
                </a:cubicBezTo>
                <a:cubicBezTo>
                  <a:pt x="1653066" y="187881"/>
                  <a:pt x="1649631" y="190147"/>
                  <a:pt x="1648937" y="194715"/>
                </a:cubicBezTo>
                <a:lnTo>
                  <a:pt x="1648937" y="196469"/>
                </a:lnTo>
                <a:lnTo>
                  <a:pt x="1631395" y="196469"/>
                </a:lnTo>
                <a:lnTo>
                  <a:pt x="1619116" y="203486"/>
                </a:lnTo>
                <a:cubicBezTo>
                  <a:pt x="1617142" y="203413"/>
                  <a:pt x="1614949" y="203559"/>
                  <a:pt x="1612537" y="203924"/>
                </a:cubicBezTo>
                <a:cubicBezTo>
                  <a:pt x="1610126" y="204290"/>
                  <a:pt x="1608810" y="205313"/>
                  <a:pt x="1608591" y="206994"/>
                </a:cubicBezTo>
                <a:cubicBezTo>
                  <a:pt x="1608846" y="208785"/>
                  <a:pt x="1610089" y="210466"/>
                  <a:pt x="1612318" y="212037"/>
                </a:cubicBezTo>
                <a:cubicBezTo>
                  <a:pt x="1614547" y="213609"/>
                  <a:pt x="1616229" y="214851"/>
                  <a:pt x="1617362" y="215765"/>
                </a:cubicBezTo>
                <a:cubicBezTo>
                  <a:pt x="1623903" y="212549"/>
                  <a:pt x="1630116" y="210649"/>
                  <a:pt x="1636000" y="210064"/>
                </a:cubicBezTo>
                <a:cubicBezTo>
                  <a:pt x="1641884" y="209479"/>
                  <a:pt x="1645026" y="213719"/>
                  <a:pt x="1645428" y="222782"/>
                </a:cubicBezTo>
                <a:lnTo>
                  <a:pt x="1631395" y="226290"/>
                </a:lnTo>
                <a:lnTo>
                  <a:pt x="1619116" y="238569"/>
                </a:lnTo>
                <a:cubicBezTo>
                  <a:pt x="1614694" y="238423"/>
                  <a:pt x="1611258" y="239154"/>
                  <a:pt x="1608810" y="240762"/>
                </a:cubicBezTo>
                <a:cubicBezTo>
                  <a:pt x="1606361" y="242370"/>
                  <a:pt x="1605119" y="245732"/>
                  <a:pt x="1605082" y="250849"/>
                </a:cubicBezTo>
                <a:cubicBezTo>
                  <a:pt x="1605301" y="252895"/>
                  <a:pt x="1605301" y="255380"/>
                  <a:pt x="1605082" y="258304"/>
                </a:cubicBezTo>
                <a:cubicBezTo>
                  <a:pt x="1604863" y="261228"/>
                  <a:pt x="1603109" y="262836"/>
                  <a:pt x="1599820" y="263128"/>
                </a:cubicBezTo>
                <a:cubicBezTo>
                  <a:pt x="1597919" y="262909"/>
                  <a:pt x="1596019" y="262909"/>
                  <a:pt x="1594118" y="263128"/>
                </a:cubicBezTo>
                <a:cubicBezTo>
                  <a:pt x="1592218" y="263348"/>
                  <a:pt x="1591195" y="265102"/>
                  <a:pt x="1591049" y="268391"/>
                </a:cubicBezTo>
                <a:lnTo>
                  <a:pt x="1577015" y="271899"/>
                </a:lnTo>
                <a:lnTo>
                  <a:pt x="1564736" y="284178"/>
                </a:lnTo>
                <a:cubicBezTo>
                  <a:pt x="1562689" y="284069"/>
                  <a:pt x="1560204" y="284288"/>
                  <a:pt x="1557280" y="284836"/>
                </a:cubicBezTo>
                <a:cubicBezTo>
                  <a:pt x="1554357" y="285384"/>
                  <a:pt x="1552749" y="286919"/>
                  <a:pt x="1552456" y="289441"/>
                </a:cubicBezTo>
                <a:cubicBezTo>
                  <a:pt x="1549716" y="289405"/>
                  <a:pt x="1546865" y="289916"/>
                  <a:pt x="1543905" y="290976"/>
                </a:cubicBezTo>
                <a:cubicBezTo>
                  <a:pt x="1540945" y="292036"/>
                  <a:pt x="1538533" y="293863"/>
                  <a:pt x="1536669" y="296458"/>
                </a:cubicBezTo>
                <a:cubicBezTo>
                  <a:pt x="1533891" y="296421"/>
                  <a:pt x="1531114" y="296933"/>
                  <a:pt x="1528336" y="297993"/>
                </a:cubicBezTo>
                <a:cubicBezTo>
                  <a:pt x="1525559" y="299053"/>
                  <a:pt x="1523659" y="300880"/>
                  <a:pt x="1522635" y="303475"/>
                </a:cubicBezTo>
                <a:cubicBezTo>
                  <a:pt x="1519785" y="303511"/>
                  <a:pt x="1516715" y="304315"/>
                  <a:pt x="1513426" y="305886"/>
                </a:cubicBezTo>
                <a:cubicBezTo>
                  <a:pt x="1510137" y="307458"/>
                  <a:pt x="1507944" y="309578"/>
                  <a:pt x="1506848" y="312245"/>
                </a:cubicBezTo>
                <a:lnTo>
                  <a:pt x="1489306" y="321016"/>
                </a:lnTo>
                <a:lnTo>
                  <a:pt x="1478781" y="333296"/>
                </a:lnTo>
                <a:cubicBezTo>
                  <a:pt x="1467269" y="337681"/>
                  <a:pt x="1456086" y="342944"/>
                  <a:pt x="1445232" y="349083"/>
                </a:cubicBezTo>
                <a:cubicBezTo>
                  <a:pt x="1434378" y="355223"/>
                  <a:pt x="1424510" y="362240"/>
                  <a:pt x="1415630" y="370134"/>
                </a:cubicBezTo>
                <a:cubicBezTo>
                  <a:pt x="1415557" y="373569"/>
                  <a:pt x="1414387" y="375908"/>
                  <a:pt x="1412121" y="377150"/>
                </a:cubicBezTo>
                <a:cubicBezTo>
                  <a:pt x="1409856" y="378393"/>
                  <a:pt x="1406932" y="378978"/>
                  <a:pt x="1403351" y="378905"/>
                </a:cubicBezTo>
                <a:lnTo>
                  <a:pt x="1399842" y="378905"/>
                </a:lnTo>
                <a:cubicBezTo>
                  <a:pt x="1400135" y="387968"/>
                  <a:pt x="1396041" y="392646"/>
                  <a:pt x="1387563" y="392938"/>
                </a:cubicBezTo>
                <a:lnTo>
                  <a:pt x="1384054" y="392938"/>
                </a:lnTo>
                <a:lnTo>
                  <a:pt x="1364758" y="405217"/>
                </a:lnTo>
                <a:lnTo>
                  <a:pt x="1357742" y="398201"/>
                </a:lnTo>
                <a:lnTo>
                  <a:pt x="1354233" y="405217"/>
                </a:lnTo>
                <a:cubicBezTo>
                  <a:pt x="1350506" y="405108"/>
                  <a:pt x="1346997" y="405766"/>
                  <a:pt x="1343708" y="407191"/>
                </a:cubicBezTo>
                <a:cubicBezTo>
                  <a:pt x="1340419" y="408616"/>
                  <a:pt x="1338665" y="411467"/>
                  <a:pt x="1338446" y="415743"/>
                </a:cubicBezTo>
                <a:cubicBezTo>
                  <a:pt x="1338080" y="426670"/>
                  <a:pt x="1334426" y="433321"/>
                  <a:pt x="1327482" y="435696"/>
                </a:cubicBezTo>
                <a:cubicBezTo>
                  <a:pt x="1320538" y="438072"/>
                  <a:pt x="1312498" y="444285"/>
                  <a:pt x="1303362" y="454335"/>
                </a:cubicBezTo>
                <a:lnTo>
                  <a:pt x="1284066" y="463106"/>
                </a:lnTo>
                <a:cubicBezTo>
                  <a:pt x="1283042" y="465700"/>
                  <a:pt x="1281142" y="467528"/>
                  <a:pt x="1278365" y="468587"/>
                </a:cubicBezTo>
                <a:cubicBezTo>
                  <a:pt x="1275587" y="469647"/>
                  <a:pt x="1272810" y="470159"/>
                  <a:pt x="1270032" y="470122"/>
                </a:cubicBezTo>
                <a:lnTo>
                  <a:pt x="1266524" y="485910"/>
                </a:lnTo>
                <a:lnTo>
                  <a:pt x="1252490" y="501698"/>
                </a:lnTo>
                <a:cubicBezTo>
                  <a:pt x="1244633" y="504658"/>
                  <a:pt x="1233158" y="512332"/>
                  <a:pt x="1218064" y="524721"/>
                </a:cubicBezTo>
                <a:cubicBezTo>
                  <a:pt x="1202971" y="537110"/>
                  <a:pt x="1194566" y="546978"/>
                  <a:pt x="1192848" y="554323"/>
                </a:cubicBezTo>
                <a:cubicBezTo>
                  <a:pt x="1185502" y="555383"/>
                  <a:pt x="1177389" y="560719"/>
                  <a:pt x="1168509" y="570330"/>
                </a:cubicBezTo>
                <a:cubicBezTo>
                  <a:pt x="1159628" y="579942"/>
                  <a:pt x="1151954" y="587470"/>
                  <a:pt x="1145485" y="592915"/>
                </a:cubicBezTo>
                <a:cubicBezTo>
                  <a:pt x="1142890" y="593135"/>
                  <a:pt x="1141063" y="594450"/>
                  <a:pt x="1140003" y="596862"/>
                </a:cubicBezTo>
                <a:cubicBezTo>
                  <a:pt x="1138943" y="599274"/>
                  <a:pt x="1138432" y="601467"/>
                  <a:pt x="1138468" y="603441"/>
                </a:cubicBezTo>
                <a:lnTo>
                  <a:pt x="1145485" y="598178"/>
                </a:lnTo>
                <a:cubicBezTo>
                  <a:pt x="1150967" y="597849"/>
                  <a:pt x="1159738" y="597630"/>
                  <a:pt x="1171798" y="597520"/>
                </a:cubicBezTo>
                <a:cubicBezTo>
                  <a:pt x="1183858" y="597411"/>
                  <a:pt x="1192629" y="599384"/>
                  <a:pt x="1198111" y="603441"/>
                </a:cubicBezTo>
                <a:lnTo>
                  <a:pt x="1229686" y="603441"/>
                </a:lnTo>
                <a:lnTo>
                  <a:pt x="1238457" y="610457"/>
                </a:lnTo>
                <a:lnTo>
                  <a:pt x="1243719" y="603441"/>
                </a:lnTo>
                <a:cubicBezTo>
                  <a:pt x="1263417" y="603733"/>
                  <a:pt x="1283664" y="604902"/>
                  <a:pt x="1304458" y="606949"/>
                </a:cubicBezTo>
                <a:cubicBezTo>
                  <a:pt x="1325253" y="608995"/>
                  <a:pt x="1344183" y="610165"/>
                  <a:pt x="1361250" y="610457"/>
                </a:cubicBezTo>
                <a:cubicBezTo>
                  <a:pt x="1368486" y="609690"/>
                  <a:pt x="1380327" y="609471"/>
                  <a:pt x="1396772" y="609799"/>
                </a:cubicBezTo>
                <a:cubicBezTo>
                  <a:pt x="1413218" y="610128"/>
                  <a:pt x="1422427" y="615610"/>
                  <a:pt x="1424401" y="626245"/>
                </a:cubicBezTo>
                <a:lnTo>
                  <a:pt x="1447205" y="626245"/>
                </a:lnTo>
                <a:lnTo>
                  <a:pt x="1459485" y="640279"/>
                </a:lnTo>
                <a:lnTo>
                  <a:pt x="1496322" y="652558"/>
                </a:lnTo>
                <a:cubicBezTo>
                  <a:pt x="1502791" y="654824"/>
                  <a:pt x="1507834" y="658186"/>
                  <a:pt x="1511452" y="662644"/>
                </a:cubicBezTo>
                <a:cubicBezTo>
                  <a:pt x="1515070" y="667103"/>
                  <a:pt x="1520552" y="669588"/>
                  <a:pt x="1527898" y="670100"/>
                </a:cubicBezTo>
                <a:lnTo>
                  <a:pt x="1541931" y="682379"/>
                </a:lnTo>
                <a:cubicBezTo>
                  <a:pt x="1542516" y="688628"/>
                  <a:pt x="1544855" y="691917"/>
                  <a:pt x="1548948" y="692246"/>
                </a:cubicBezTo>
                <a:cubicBezTo>
                  <a:pt x="1553041" y="692575"/>
                  <a:pt x="1555380" y="694549"/>
                  <a:pt x="1555965" y="698167"/>
                </a:cubicBezTo>
                <a:lnTo>
                  <a:pt x="1584032" y="719217"/>
                </a:lnTo>
                <a:cubicBezTo>
                  <a:pt x="1589587" y="719509"/>
                  <a:pt x="1592510" y="722433"/>
                  <a:pt x="1592803" y="727988"/>
                </a:cubicBezTo>
                <a:lnTo>
                  <a:pt x="1591049" y="735005"/>
                </a:lnTo>
                <a:lnTo>
                  <a:pt x="1605082" y="750792"/>
                </a:lnTo>
                <a:lnTo>
                  <a:pt x="1605082" y="766580"/>
                </a:lnTo>
                <a:lnTo>
                  <a:pt x="1617362" y="770088"/>
                </a:lnTo>
                <a:lnTo>
                  <a:pt x="1631395" y="819206"/>
                </a:lnTo>
                <a:cubicBezTo>
                  <a:pt x="1631359" y="822824"/>
                  <a:pt x="1631870" y="826551"/>
                  <a:pt x="1632930" y="830389"/>
                </a:cubicBezTo>
                <a:cubicBezTo>
                  <a:pt x="1633990" y="834226"/>
                  <a:pt x="1635817" y="837515"/>
                  <a:pt x="1638412" y="840256"/>
                </a:cubicBezTo>
                <a:cubicBezTo>
                  <a:pt x="1638193" y="849977"/>
                  <a:pt x="1636438" y="866934"/>
                  <a:pt x="1633149" y="891127"/>
                </a:cubicBezTo>
                <a:cubicBezTo>
                  <a:pt x="1629860" y="915320"/>
                  <a:pt x="1626352" y="930523"/>
                  <a:pt x="1622624" y="936736"/>
                </a:cubicBezTo>
                <a:cubicBezTo>
                  <a:pt x="1619189" y="936846"/>
                  <a:pt x="1616850" y="937942"/>
                  <a:pt x="1615607" y="940025"/>
                </a:cubicBezTo>
                <a:cubicBezTo>
                  <a:pt x="1614365" y="942108"/>
                  <a:pt x="1613780" y="944520"/>
                  <a:pt x="1613853" y="947261"/>
                </a:cubicBezTo>
                <a:cubicBezTo>
                  <a:pt x="1614584" y="955411"/>
                  <a:pt x="1615315" y="961477"/>
                  <a:pt x="1616046" y="965461"/>
                </a:cubicBezTo>
                <a:cubicBezTo>
                  <a:pt x="1616777" y="969445"/>
                  <a:pt x="1613122" y="975072"/>
                  <a:pt x="1605082" y="982345"/>
                </a:cubicBezTo>
                <a:cubicBezTo>
                  <a:pt x="1604205" y="990495"/>
                  <a:pt x="1600697" y="1000508"/>
                  <a:pt x="1594557" y="1012385"/>
                </a:cubicBezTo>
                <a:cubicBezTo>
                  <a:pt x="1588417" y="1024263"/>
                  <a:pt x="1584909" y="1036469"/>
                  <a:pt x="1584032" y="1049004"/>
                </a:cubicBezTo>
                <a:cubicBezTo>
                  <a:pt x="1585165" y="1048931"/>
                  <a:pt x="1586846" y="1049077"/>
                  <a:pt x="1589075" y="1049443"/>
                </a:cubicBezTo>
                <a:cubicBezTo>
                  <a:pt x="1591304" y="1049808"/>
                  <a:pt x="1592547" y="1050831"/>
                  <a:pt x="1592803" y="1052513"/>
                </a:cubicBezTo>
                <a:cubicBezTo>
                  <a:pt x="1592218" y="1054632"/>
                  <a:pt x="1589879" y="1055655"/>
                  <a:pt x="1585786" y="1055582"/>
                </a:cubicBezTo>
                <a:cubicBezTo>
                  <a:pt x="1581693" y="1055509"/>
                  <a:pt x="1579354" y="1057410"/>
                  <a:pt x="1578769" y="1061283"/>
                </a:cubicBezTo>
                <a:cubicBezTo>
                  <a:pt x="1578915" y="1063951"/>
                  <a:pt x="1578623" y="1066071"/>
                  <a:pt x="1577892" y="1067642"/>
                </a:cubicBezTo>
                <a:cubicBezTo>
                  <a:pt x="1577161" y="1069214"/>
                  <a:pt x="1575115" y="1070018"/>
                  <a:pt x="1571753" y="1070054"/>
                </a:cubicBezTo>
                <a:cubicBezTo>
                  <a:pt x="1571095" y="1078277"/>
                  <a:pt x="1568464" y="1085075"/>
                  <a:pt x="1563859" y="1090447"/>
                </a:cubicBezTo>
                <a:cubicBezTo>
                  <a:pt x="1559254" y="1095819"/>
                  <a:pt x="1556623" y="1103055"/>
                  <a:pt x="1555965" y="1112155"/>
                </a:cubicBezTo>
                <a:lnTo>
                  <a:pt x="1548948" y="1126188"/>
                </a:lnTo>
                <a:cubicBezTo>
                  <a:pt x="1549241" y="1131743"/>
                  <a:pt x="1546902" y="1134667"/>
                  <a:pt x="1541931" y="1134959"/>
                </a:cubicBezTo>
                <a:cubicBezTo>
                  <a:pt x="1534659" y="1134740"/>
                  <a:pt x="1530785" y="1136056"/>
                  <a:pt x="1530310" y="1138906"/>
                </a:cubicBezTo>
                <a:cubicBezTo>
                  <a:pt x="1529835" y="1141757"/>
                  <a:pt x="1529031" y="1147458"/>
                  <a:pt x="1527898" y="1156010"/>
                </a:cubicBezTo>
                <a:cubicBezTo>
                  <a:pt x="1523330" y="1155681"/>
                  <a:pt x="1519310" y="1155900"/>
                  <a:pt x="1515838" y="1156667"/>
                </a:cubicBezTo>
                <a:cubicBezTo>
                  <a:pt x="1512366" y="1157435"/>
                  <a:pt x="1510539" y="1160724"/>
                  <a:pt x="1510356" y="1166535"/>
                </a:cubicBezTo>
                <a:lnTo>
                  <a:pt x="1503339" y="1178814"/>
                </a:lnTo>
                <a:cubicBezTo>
                  <a:pt x="1503632" y="1185538"/>
                  <a:pt x="1503047" y="1189632"/>
                  <a:pt x="1501585" y="1191093"/>
                </a:cubicBezTo>
                <a:cubicBezTo>
                  <a:pt x="1500123" y="1192555"/>
                  <a:pt x="1496030" y="1193140"/>
                  <a:pt x="1489306" y="1192847"/>
                </a:cubicBezTo>
                <a:cubicBezTo>
                  <a:pt x="1489013" y="1196027"/>
                  <a:pt x="1487844" y="1198439"/>
                  <a:pt x="1485797" y="1200083"/>
                </a:cubicBezTo>
                <a:cubicBezTo>
                  <a:pt x="1483751" y="1201728"/>
                  <a:pt x="1482581" y="1204579"/>
                  <a:pt x="1482289" y="1208635"/>
                </a:cubicBezTo>
                <a:lnTo>
                  <a:pt x="1466501" y="1224423"/>
                </a:lnTo>
                <a:cubicBezTo>
                  <a:pt x="1465734" y="1227310"/>
                  <a:pt x="1464638" y="1230307"/>
                  <a:pt x="1463212" y="1233413"/>
                </a:cubicBezTo>
                <a:cubicBezTo>
                  <a:pt x="1461787" y="1236519"/>
                  <a:pt x="1459375" y="1238201"/>
                  <a:pt x="1455976" y="1238456"/>
                </a:cubicBezTo>
                <a:cubicBezTo>
                  <a:pt x="1454149" y="1238456"/>
                  <a:pt x="1452541" y="1238018"/>
                  <a:pt x="1451152" y="1237141"/>
                </a:cubicBezTo>
                <a:cubicBezTo>
                  <a:pt x="1449763" y="1236264"/>
                  <a:pt x="1449033" y="1234948"/>
                  <a:pt x="1448959" y="1233194"/>
                </a:cubicBezTo>
                <a:cubicBezTo>
                  <a:pt x="1449617" y="1228151"/>
                  <a:pt x="1450056" y="1225081"/>
                  <a:pt x="1450275" y="1223984"/>
                </a:cubicBezTo>
                <a:cubicBezTo>
                  <a:pt x="1450494" y="1222888"/>
                  <a:pt x="1446547" y="1222449"/>
                  <a:pt x="1438434" y="1222669"/>
                </a:cubicBezTo>
                <a:lnTo>
                  <a:pt x="1457730" y="1194602"/>
                </a:lnTo>
                <a:cubicBezTo>
                  <a:pt x="1458461" y="1188681"/>
                  <a:pt x="1461385" y="1185612"/>
                  <a:pt x="1466501" y="1185392"/>
                </a:cubicBezTo>
                <a:cubicBezTo>
                  <a:pt x="1471618" y="1185173"/>
                  <a:pt x="1474541" y="1181226"/>
                  <a:pt x="1475272" y="1173551"/>
                </a:cubicBezTo>
                <a:cubicBezTo>
                  <a:pt x="1475236" y="1172419"/>
                  <a:pt x="1475309" y="1170737"/>
                  <a:pt x="1475491" y="1168508"/>
                </a:cubicBezTo>
                <a:cubicBezTo>
                  <a:pt x="1475674" y="1166279"/>
                  <a:pt x="1476186" y="1165036"/>
                  <a:pt x="1477026" y="1164781"/>
                </a:cubicBezTo>
                <a:cubicBezTo>
                  <a:pt x="1478781" y="1165256"/>
                  <a:pt x="1480096" y="1167375"/>
                  <a:pt x="1480973" y="1171139"/>
                </a:cubicBezTo>
                <a:cubicBezTo>
                  <a:pt x="1481850" y="1174904"/>
                  <a:pt x="1482289" y="1177462"/>
                  <a:pt x="1482289" y="1178814"/>
                </a:cubicBezTo>
                <a:cubicBezTo>
                  <a:pt x="1492266" y="1176987"/>
                  <a:pt x="1496871" y="1169678"/>
                  <a:pt x="1496103" y="1156887"/>
                </a:cubicBezTo>
                <a:cubicBezTo>
                  <a:pt x="1495336" y="1144096"/>
                  <a:pt x="1497748" y="1136787"/>
                  <a:pt x="1503339" y="1134959"/>
                </a:cubicBezTo>
                <a:cubicBezTo>
                  <a:pt x="1505459" y="1133899"/>
                  <a:pt x="1508236" y="1132072"/>
                  <a:pt x="1511672" y="1129477"/>
                </a:cubicBezTo>
                <a:cubicBezTo>
                  <a:pt x="1515107" y="1126883"/>
                  <a:pt x="1517007" y="1124617"/>
                  <a:pt x="1517373" y="1122680"/>
                </a:cubicBezTo>
                <a:cubicBezTo>
                  <a:pt x="1517007" y="1121255"/>
                  <a:pt x="1515545" y="1120597"/>
                  <a:pt x="1512987" y="1120706"/>
                </a:cubicBezTo>
                <a:cubicBezTo>
                  <a:pt x="1510429" y="1120816"/>
                  <a:pt x="1508967" y="1119720"/>
                  <a:pt x="1508602" y="1117417"/>
                </a:cubicBezTo>
                <a:cubicBezTo>
                  <a:pt x="1509260" y="1115115"/>
                  <a:pt x="1511891" y="1111826"/>
                  <a:pt x="1516496" y="1107550"/>
                </a:cubicBezTo>
                <a:cubicBezTo>
                  <a:pt x="1521100" y="1103274"/>
                  <a:pt x="1523732" y="1096038"/>
                  <a:pt x="1524389" y="1085842"/>
                </a:cubicBezTo>
                <a:cubicBezTo>
                  <a:pt x="1524463" y="1084015"/>
                  <a:pt x="1524316" y="1082407"/>
                  <a:pt x="1523951" y="1081018"/>
                </a:cubicBezTo>
                <a:cubicBezTo>
                  <a:pt x="1523586" y="1079629"/>
                  <a:pt x="1522562" y="1078898"/>
                  <a:pt x="1520881" y="1078825"/>
                </a:cubicBezTo>
                <a:cubicBezTo>
                  <a:pt x="1514595" y="1080324"/>
                  <a:pt x="1509186" y="1086975"/>
                  <a:pt x="1504655" y="1098779"/>
                </a:cubicBezTo>
                <a:cubicBezTo>
                  <a:pt x="1500123" y="1110583"/>
                  <a:pt x="1497346" y="1118550"/>
                  <a:pt x="1496322" y="1122680"/>
                </a:cubicBezTo>
                <a:cubicBezTo>
                  <a:pt x="1493728" y="1124617"/>
                  <a:pt x="1491901" y="1127321"/>
                  <a:pt x="1490841" y="1130793"/>
                </a:cubicBezTo>
                <a:cubicBezTo>
                  <a:pt x="1489781" y="1134265"/>
                  <a:pt x="1489269" y="1137408"/>
                  <a:pt x="1489306" y="1140222"/>
                </a:cubicBezTo>
                <a:cubicBezTo>
                  <a:pt x="1485286" y="1141099"/>
                  <a:pt x="1480608" y="1142853"/>
                  <a:pt x="1475272" y="1145484"/>
                </a:cubicBezTo>
                <a:cubicBezTo>
                  <a:pt x="1469937" y="1148116"/>
                  <a:pt x="1467013" y="1151624"/>
                  <a:pt x="1466501" y="1156010"/>
                </a:cubicBezTo>
                <a:lnTo>
                  <a:pt x="1475272" y="1161272"/>
                </a:lnTo>
                <a:cubicBezTo>
                  <a:pt x="1471837" y="1161455"/>
                  <a:pt x="1469498" y="1162844"/>
                  <a:pt x="1468255" y="1165438"/>
                </a:cubicBezTo>
                <a:cubicBezTo>
                  <a:pt x="1467013" y="1168033"/>
                  <a:pt x="1466428" y="1170737"/>
                  <a:pt x="1466501" y="1173551"/>
                </a:cubicBezTo>
                <a:lnTo>
                  <a:pt x="1454222" y="1185831"/>
                </a:lnTo>
                <a:cubicBezTo>
                  <a:pt x="1450129" y="1185538"/>
                  <a:pt x="1446913" y="1184369"/>
                  <a:pt x="1444574" y="1182322"/>
                </a:cubicBezTo>
                <a:cubicBezTo>
                  <a:pt x="1442235" y="1180276"/>
                  <a:pt x="1439019" y="1179106"/>
                  <a:pt x="1434926" y="1178814"/>
                </a:cubicBezTo>
                <a:cubicBezTo>
                  <a:pt x="1426155" y="1189632"/>
                  <a:pt x="1419138" y="1201326"/>
                  <a:pt x="1413876" y="1213898"/>
                </a:cubicBezTo>
                <a:lnTo>
                  <a:pt x="1391071" y="1215652"/>
                </a:lnTo>
                <a:cubicBezTo>
                  <a:pt x="1390815" y="1219124"/>
                  <a:pt x="1389134" y="1224459"/>
                  <a:pt x="1386028" y="1231659"/>
                </a:cubicBezTo>
                <a:cubicBezTo>
                  <a:pt x="1382922" y="1238858"/>
                  <a:pt x="1379925" y="1242878"/>
                  <a:pt x="1377038" y="1243719"/>
                </a:cubicBezTo>
                <a:cubicBezTo>
                  <a:pt x="1371775" y="1243463"/>
                  <a:pt x="1367828" y="1243975"/>
                  <a:pt x="1365197" y="1245254"/>
                </a:cubicBezTo>
                <a:cubicBezTo>
                  <a:pt x="1362566" y="1246533"/>
                  <a:pt x="1361250" y="1250114"/>
                  <a:pt x="1361250" y="1255998"/>
                </a:cubicBezTo>
                <a:lnTo>
                  <a:pt x="1348971" y="1268278"/>
                </a:lnTo>
                <a:cubicBezTo>
                  <a:pt x="1342941" y="1269008"/>
                  <a:pt x="1340090" y="1271932"/>
                  <a:pt x="1340419" y="1277049"/>
                </a:cubicBezTo>
                <a:cubicBezTo>
                  <a:pt x="1340748" y="1282165"/>
                  <a:pt x="1338336" y="1285088"/>
                  <a:pt x="1333183" y="1285819"/>
                </a:cubicBezTo>
                <a:cubicBezTo>
                  <a:pt x="1333037" y="1289328"/>
                  <a:pt x="1331575" y="1291959"/>
                  <a:pt x="1328798" y="1293713"/>
                </a:cubicBezTo>
                <a:cubicBezTo>
                  <a:pt x="1326020" y="1295467"/>
                  <a:pt x="1322804" y="1296345"/>
                  <a:pt x="1319149" y="1296345"/>
                </a:cubicBezTo>
                <a:lnTo>
                  <a:pt x="1317395" y="1296345"/>
                </a:lnTo>
                <a:cubicBezTo>
                  <a:pt x="1314801" y="1298245"/>
                  <a:pt x="1312973" y="1301022"/>
                  <a:pt x="1311914" y="1304677"/>
                </a:cubicBezTo>
                <a:cubicBezTo>
                  <a:pt x="1310854" y="1308332"/>
                  <a:pt x="1310342" y="1311986"/>
                  <a:pt x="1310379" y="1315641"/>
                </a:cubicBezTo>
                <a:cubicBezTo>
                  <a:pt x="1310013" y="1315604"/>
                  <a:pt x="1308551" y="1315677"/>
                  <a:pt x="1305993" y="1315860"/>
                </a:cubicBezTo>
                <a:cubicBezTo>
                  <a:pt x="1303435" y="1316043"/>
                  <a:pt x="1301973" y="1316554"/>
                  <a:pt x="1301608" y="1317395"/>
                </a:cubicBezTo>
                <a:lnTo>
                  <a:pt x="1317395" y="1320903"/>
                </a:lnTo>
                <a:lnTo>
                  <a:pt x="1331429" y="1308624"/>
                </a:lnTo>
                <a:lnTo>
                  <a:pt x="1340200" y="1313886"/>
                </a:lnTo>
                <a:cubicBezTo>
                  <a:pt x="1340200" y="1314873"/>
                  <a:pt x="1340638" y="1315970"/>
                  <a:pt x="1341515" y="1317176"/>
                </a:cubicBezTo>
                <a:cubicBezTo>
                  <a:pt x="1342392" y="1318381"/>
                  <a:pt x="1343708" y="1319039"/>
                  <a:pt x="1345462" y="1319149"/>
                </a:cubicBezTo>
                <a:lnTo>
                  <a:pt x="1345462" y="1315641"/>
                </a:lnTo>
                <a:lnTo>
                  <a:pt x="1361250" y="1301607"/>
                </a:lnTo>
                <a:lnTo>
                  <a:pt x="1384054" y="1294590"/>
                </a:lnTo>
                <a:cubicBezTo>
                  <a:pt x="1384347" y="1287903"/>
                  <a:pt x="1385516" y="1282859"/>
                  <a:pt x="1387563" y="1279460"/>
                </a:cubicBezTo>
                <a:cubicBezTo>
                  <a:pt x="1389609" y="1276062"/>
                  <a:pt x="1390779" y="1272334"/>
                  <a:pt x="1391071" y="1268278"/>
                </a:cubicBezTo>
                <a:cubicBezTo>
                  <a:pt x="1392204" y="1268351"/>
                  <a:pt x="1393885" y="1268204"/>
                  <a:pt x="1396115" y="1267839"/>
                </a:cubicBezTo>
                <a:cubicBezTo>
                  <a:pt x="1398344" y="1267474"/>
                  <a:pt x="1399586" y="1266450"/>
                  <a:pt x="1399842" y="1264769"/>
                </a:cubicBezTo>
                <a:cubicBezTo>
                  <a:pt x="1399806" y="1261919"/>
                  <a:pt x="1400317" y="1259287"/>
                  <a:pt x="1401377" y="1256875"/>
                </a:cubicBezTo>
                <a:cubicBezTo>
                  <a:pt x="1402437" y="1254463"/>
                  <a:pt x="1404264" y="1253586"/>
                  <a:pt x="1406859" y="1254244"/>
                </a:cubicBezTo>
                <a:cubicBezTo>
                  <a:pt x="1406822" y="1253952"/>
                  <a:pt x="1406895" y="1252782"/>
                  <a:pt x="1407078" y="1250736"/>
                </a:cubicBezTo>
                <a:cubicBezTo>
                  <a:pt x="1407261" y="1248689"/>
                  <a:pt x="1407773" y="1247520"/>
                  <a:pt x="1408613" y="1247227"/>
                </a:cubicBezTo>
                <a:cubicBezTo>
                  <a:pt x="1409673" y="1247775"/>
                  <a:pt x="1411062" y="1250188"/>
                  <a:pt x="1412779" y="1254463"/>
                </a:cubicBezTo>
                <a:cubicBezTo>
                  <a:pt x="1414497" y="1258739"/>
                  <a:pt x="1415447" y="1261590"/>
                  <a:pt x="1415630" y="1263015"/>
                </a:cubicBezTo>
                <a:cubicBezTo>
                  <a:pt x="1415264" y="1262978"/>
                  <a:pt x="1413803" y="1263052"/>
                  <a:pt x="1411244" y="1263234"/>
                </a:cubicBezTo>
                <a:cubicBezTo>
                  <a:pt x="1408686" y="1263417"/>
                  <a:pt x="1407224" y="1263929"/>
                  <a:pt x="1406859" y="1264769"/>
                </a:cubicBezTo>
                <a:cubicBezTo>
                  <a:pt x="1407371" y="1265829"/>
                  <a:pt x="1409856" y="1267218"/>
                  <a:pt x="1414314" y="1268935"/>
                </a:cubicBezTo>
                <a:cubicBezTo>
                  <a:pt x="1418773" y="1270653"/>
                  <a:pt x="1422135" y="1271603"/>
                  <a:pt x="1424401" y="1271786"/>
                </a:cubicBezTo>
                <a:cubicBezTo>
                  <a:pt x="1424291" y="1274381"/>
                  <a:pt x="1423195" y="1276208"/>
                  <a:pt x="1421112" y="1277268"/>
                </a:cubicBezTo>
                <a:cubicBezTo>
                  <a:pt x="1419029" y="1278328"/>
                  <a:pt x="1416617" y="1278839"/>
                  <a:pt x="1413876" y="1278803"/>
                </a:cubicBezTo>
                <a:lnTo>
                  <a:pt x="1406859" y="1277049"/>
                </a:lnTo>
                <a:cubicBezTo>
                  <a:pt x="1407553" y="1284029"/>
                  <a:pt x="1407919" y="1291996"/>
                  <a:pt x="1407955" y="1300949"/>
                </a:cubicBezTo>
                <a:cubicBezTo>
                  <a:pt x="1407992" y="1309903"/>
                  <a:pt x="1403533" y="1314800"/>
                  <a:pt x="1394580" y="1315641"/>
                </a:cubicBezTo>
                <a:lnTo>
                  <a:pt x="1391071" y="1315641"/>
                </a:lnTo>
                <a:cubicBezTo>
                  <a:pt x="1391181" y="1319990"/>
                  <a:pt x="1390523" y="1323133"/>
                  <a:pt x="1389098" y="1325069"/>
                </a:cubicBezTo>
                <a:cubicBezTo>
                  <a:pt x="1387673" y="1327006"/>
                  <a:pt x="1384822" y="1327956"/>
                  <a:pt x="1380546" y="1327920"/>
                </a:cubicBezTo>
                <a:cubicBezTo>
                  <a:pt x="1358705" y="1328461"/>
                  <a:pt x="1346643" y="1332251"/>
                  <a:pt x="1344358" y="1339290"/>
                </a:cubicBezTo>
                <a:cubicBezTo>
                  <a:pt x="1342073" y="1346328"/>
                  <a:pt x="1340276" y="1353366"/>
                  <a:pt x="1338965" y="1360405"/>
                </a:cubicBezTo>
                <a:cubicBezTo>
                  <a:pt x="1337655" y="1367443"/>
                  <a:pt x="1327541" y="1371233"/>
                  <a:pt x="1308624" y="1371775"/>
                </a:cubicBezTo>
                <a:lnTo>
                  <a:pt x="1296345" y="1387562"/>
                </a:lnTo>
                <a:cubicBezTo>
                  <a:pt x="1296491" y="1390376"/>
                  <a:pt x="1296199" y="1393081"/>
                  <a:pt x="1295468" y="1395675"/>
                </a:cubicBezTo>
                <a:cubicBezTo>
                  <a:pt x="1294737" y="1398270"/>
                  <a:pt x="1292691" y="1399659"/>
                  <a:pt x="1289328" y="1399842"/>
                </a:cubicBezTo>
                <a:lnTo>
                  <a:pt x="1278803" y="1399842"/>
                </a:lnTo>
                <a:cubicBezTo>
                  <a:pt x="1273943" y="1403386"/>
                  <a:pt x="1265245" y="1409015"/>
                  <a:pt x="1252710" y="1416726"/>
                </a:cubicBezTo>
                <a:cubicBezTo>
                  <a:pt x="1240175" y="1424437"/>
                  <a:pt x="1231915" y="1428749"/>
                  <a:pt x="1227932" y="1429663"/>
                </a:cubicBezTo>
                <a:lnTo>
                  <a:pt x="1219161" y="1434925"/>
                </a:lnTo>
                <a:cubicBezTo>
                  <a:pt x="1217407" y="1444062"/>
                  <a:pt x="1210390" y="1449032"/>
                  <a:pt x="1198111" y="1449836"/>
                </a:cubicBezTo>
                <a:cubicBezTo>
                  <a:pt x="1185831" y="1450640"/>
                  <a:pt x="1178815" y="1455610"/>
                  <a:pt x="1177060" y="1464747"/>
                </a:cubicBezTo>
                <a:cubicBezTo>
                  <a:pt x="1173479" y="1464893"/>
                  <a:pt x="1170117" y="1466355"/>
                  <a:pt x="1166974" y="1469132"/>
                </a:cubicBezTo>
                <a:cubicBezTo>
                  <a:pt x="1163831" y="1471909"/>
                  <a:pt x="1161346" y="1475126"/>
                  <a:pt x="1159518" y="1478780"/>
                </a:cubicBezTo>
                <a:lnTo>
                  <a:pt x="1143731" y="1478780"/>
                </a:lnTo>
                <a:lnTo>
                  <a:pt x="1134960" y="1485797"/>
                </a:lnTo>
                <a:lnTo>
                  <a:pt x="1117418" y="1482288"/>
                </a:lnTo>
                <a:cubicBezTo>
                  <a:pt x="1114494" y="1482288"/>
                  <a:pt x="1108501" y="1483165"/>
                  <a:pt x="1099438" y="1484920"/>
                </a:cubicBezTo>
                <a:cubicBezTo>
                  <a:pt x="1090374" y="1486674"/>
                  <a:pt x="1085258" y="1489305"/>
                  <a:pt x="1084088" y="1492814"/>
                </a:cubicBezTo>
                <a:cubicBezTo>
                  <a:pt x="1084746" y="1495883"/>
                  <a:pt x="1087378" y="1497199"/>
                  <a:pt x="1091982" y="1496760"/>
                </a:cubicBezTo>
                <a:cubicBezTo>
                  <a:pt x="1096587" y="1496322"/>
                  <a:pt x="1099218" y="1496760"/>
                  <a:pt x="1099876" y="1498076"/>
                </a:cubicBezTo>
                <a:cubicBezTo>
                  <a:pt x="1099620" y="1499903"/>
                  <a:pt x="1098378" y="1501511"/>
                  <a:pt x="1096148" y="1502900"/>
                </a:cubicBezTo>
                <a:cubicBezTo>
                  <a:pt x="1093919" y="1504289"/>
                  <a:pt x="1092238" y="1505020"/>
                  <a:pt x="1091105" y="1505093"/>
                </a:cubicBezTo>
                <a:cubicBezTo>
                  <a:pt x="1090959" y="1506774"/>
                  <a:pt x="1089936" y="1507797"/>
                  <a:pt x="1088035" y="1508163"/>
                </a:cubicBezTo>
                <a:cubicBezTo>
                  <a:pt x="1086135" y="1508528"/>
                  <a:pt x="1084235" y="1508674"/>
                  <a:pt x="1082334" y="1508601"/>
                </a:cubicBezTo>
                <a:cubicBezTo>
                  <a:pt x="1077035" y="1508309"/>
                  <a:pt x="1071846" y="1507139"/>
                  <a:pt x="1066766" y="1505093"/>
                </a:cubicBezTo>
                <a:cubicBezTo>
                  <a:pt x="1061686" y="1503046"/>
                  <a:pt x="1056935" y="1501877"/>
                  <a:pt x="1052513" y="1501585"/>
                </a:cubicBezTo>
                <a:cubicBezTo>
                  <a:pt x="1037895" y="1502754"/>
                  <a:pt x="1021084" y="1507432"/>
                  <a:pt x="1002080" y="1515618"/>
                </a:cubicBezTo>
                <a:cubicBezTo>
                  <a:pt x="983076" y="1523804"/>
                  <a:pt x="965388" y="1528482"/>
                  <a:pt x="949016" y="1529651"/>
                </a:cubicBezTo>
                <a:lnTo>
                  <a:pt x="943753" y="1536668"/>
                </a:lnTo>
                <a:lnTo>
                  <a:pt x="924457" y="1536668"/>
                </a:lnTo>
                <a:lnTo>
                  <a:pt x="894636" y="1557718"/>
                </a:lnTo>
                <a:cubicBezTo>
                  <a:pt x="882357" y="1557865"/>
                  <a:pt x="870078" y="1558011"/>
                  <a:pt x="857798" y="1558157"/>
                </a:cubicBezTo>
                <a:cubicBezTo>
                  <a:pt x="845519" y="1558303"/>
                  <a:pt x="833240" y="1557572"/>
                  <a:pt x="820960" y="1555964"/>
                </a:cubicBezTo>
                <a:cubicBezTo>
                  <a:pt x="820376" y="1550519"/>
                  <a:pt x="817598" y="1549130"/>
                  <a:pt x="812628" y="1551798"/>
                </a:cubicBezTo>
                <a:cubicBezTo>
                  <a:pt x="807658" y="1554466"/>
                  <a:pt x="804003" y="1557024"/>
                  <a:pt x="801664" y="1559473"/>
                </a:cubicBezTo>
                <a:cubicBezTo>
                  <a:pt x="801664" y="1562981"/>
                  <a:pt x="799910" y="1564735"/>
                  <a:pt x="796402" y="1564735"/>
                </a:cubicBezTo>
                <a:cubicBezTo>
                  <a:pt x="794501" y="1564516"/>
                  <a:pt x="792601" y="1564516"/>
                  <a:pt x="790701" y="1564735"/>
                </a:cubicBezTo>
                <a:cubicBezTo>
                  <a:pt x="788800" y="1564955"/>
                  <a:pt x="787777" y="1566709"/>
                  <a:pt x="787631" y="1569998"/>
                </a:cubicBezTo>
                <a:cubicBezTo>
                  <a:pt x="787667" y="1570363"/>
                  <a:pt x="787594" y="1571825"/>
                  <a:pt x="787411" y="1574383"/>
                </a:cubicBezTo>
                <a:cubicBezTo>
                  <a:pt x="787229" y="1576941"/>
                  <a:pt x="786717" y="1578403"/>
                  <a:pt x="785877" y="1578769"/>
                </a:cubicBezTo>
                <a:cubicBezTo>
                  <a:pt x="784122" y="1578586"/>
                  <a:pt x="782807" y="1577636"/>
                  <a:pt x="781930" y="1575918"/>
                </a:cubicBezTo>
                <a:cubicBezTo>
                  <a:pt x="781053" y="1574201"/>
                  <a:pt x="780614" y="1572812"/>
                  <a:pt x="780614" y="1571752"/>
                </a:cubicBezTo>
                <a:cubicBezTo>
                  <a:pt x="777032" y="1571789"/>
                  <a:pt x="773670" y="1572593"/>
                  <a:pt x="770527" y="1574164"/>
                </a:cubicBezTo>
                <a:cubicBezTo>
                  <a:pt x="767384" y="1575735"/>
                  <a:pt x="764899" y="1577855"/>
                  <a:pt x="763072" y="1580523"/>
                </a:cubicBezTo>
                <a:cubicBezTo>
                  <a:pt x="758175" y="1580084"/>
                  <a:pt x="749989" y="1579646"/>
                  <a:pt x="738513" y="1579207"/>
                </a:cubicBezTo>
                <a:cubicBezTo>
                  <a:pt x="727038" y="1578769"/>
                  <a:pt x="720606" y="1580962"/>
                  <a:pt x="719217" y="1585786"/>
                </a:cubicBezTo>
                <a:cubicBezTo>
                  <a:pt x="719437" y="1588453"/>
                  <a:pt x="719437" y="1590573"/>
                  <a:pt x="719217" y="1592144"/>
                </a:cubicBezTo>
                <a:cubicBezTo>
                  <a:pt x="718998" y="1593716"/>
                  <a:pt x="717244" y="1594520"/>
                  <a:pt x="713955" y="1594556"/>
                </a:cubicBezTo>
                <a:cubicBezTo>
                  <a:pt x="710446" y="1594447"/>
                  <a:pt x="706938" y="1593789"/>
                  <a:pt x="703430" y="1592583"/>
                </a:cubicBezTo>
                <a:cubicBezTo>
                  <a:pt x="699921" y="1591377"/>
                  <a:pt x="696413" y="1590281"/>
                  <a:pt x="692905" y="1589294"/>
                </a:cubicBezTo>
                <a:cubicBezTo>
                  <a:pt x="691077" y="1578476"/>
                  <a:pt x="681137" y="1569413"/>
                  <a:pt x="663083" y="1562104"/>
                </a:cubicBezTo>
                <a:cubicBezTo>
                  <a:pt x="645030" y="1554795"/>
                  <a:pt x="629827" y="1550994"/>
                  <a:pt x="617475" y="1550702"/>
                </a:cubicBezTo>
                <a:cubicBezTo>
                  <a:pt x="607753" y="1550811"/>
                  <a:pt x="597813" y="1551031"/>
                  <a:pt x="587653" y="1551360"/>
                </a:cubicBezTo>
                <a:cubicBezTo>
                  <a:pt x="577494" y="1551688"/>
                  <a:pt x="567553" y="1551469"/>
                  <a:pt x="557832" y="1550702"/>
                </a:cubicBezTo>
                <a:cubicBezTo>
                  <a:pt x="558344" y="1540140"/>
                  <a:pt x="552935" y="1534951"/>
                  <a:pt x="541606" y="1535133"/>
                </a:cubicBezTo>
                <a:cubicBezTo>
                  <a:pt x="530277" y="1535316"/>
                  <a:pt x="520483" y="1535828"/>
                  <a:pt x="512223" y="1536668"/>
                </a:cubicBezTo>
                <a:cubicBezTo>
                  <a:pt x="511054" y="1529688"/>
                  <a:pt x="506376" y="1525229"/>
                  <a:pt x="498190" y="1523293"/>
                </a:cubicBezTo>
                <a:cubicBezTo>
                  <a:pt x="490004" y="1521356"/>
                  <a:pt x="485326" y="1516459"/>
                  <a:pt x="484156" y="1508601"/>
                </a:cubicBezTo>
                <a:lnTo>
                  <a:pt x="468369" y="1501585"/>
                </a:lnTo>
                <a:cubicBezTo>
                  <a:pt x="468405" y="1498807"/>
                  <a:pt x="467893" y="1496030"/>
                  <a:pt x="466834" y="1493252"/>
                </a:cubicBezTo>
                <a:cubicBezTo>
                  <a:pt x="465774" y="1490475"/>
                  <a:pt x="463947" y="1488574"/>
                  <a:pt x="461352" y="1487551"/>
                </a:cubicBezTo>
                <a:cubicBezTo>
                  <a:pt x="461425" y="1490511"/>
                  <a:pt x="460840" y="1493800"/>
                  <a:pt x="459598" y="1497418"/>
                </a:cubicBezTo>
                <a:cubicBezTo>
                  <a:pt x="458355" y="1501036"/>
                  <a:pt x="456016" y="1503010"/>
                  <a:pt x="452581" y="1503339"/>
                </a:cubicBezTo>
                <a:cubicBezTo>
                  <a:pt x="450900" y="1503375"/>
                  <a:pt x="449438" y="1503302"/>
                  <a:pt x="448195" y="1503119"/>
                </a:cubicBezTo>
                <a:cubicBezTo>
                  <a:pt x="446953" y="1502937"/>
                  <a:pt x="445491" y="1502425"/>
                  <a:pt x="443810" y="1501585"/>
                </a:cubicBezTo>
                <a:lnTo>
                  <a:pt x="443810" y="1489305"/>
                </a:lnTo>
                <a:lnTo>
                  <a:pt x="438547" y="1485797"/>
                </a:lnTo>
                <a:cubicBezTo>
                  <a:pt x="432992" y="1474979"/>
                  <a:pt x="426560" y="1465039"/>
                  <a:pt x="419251" y="1455976"/>
                </a:cubicBezTo>
                <a:cubicBezTo>
                  <a:pt x="415743" y="1456049"/>
                  <a:pt x="413112" y="1455464"/>
                  <a:pt x="411357" y="1454221"/>
                </a:cubicBezTo>
                <a:cubicBezTo>
                  <a:pt x="409603" y="1452979"/>
                  <a:pt x="408726" y="1450640"/>
                  <a:pt x="408726" y="1447205"/>
                </a:cubicBezTo>
                <a:lnTo>
                  <a:pt x="408726" y="1441942"/>
                </a:lnTo>
                <a:lnTo>
                  <a:pt x="401709" y="1431417"/>
                </a:lnTo>
                <a:cubicBezTo>
                  <a:pt x="401161" y="1424619"/>
                  <a:pt x="398749" y="1421550"/>
                  <a:pt x="394473" y="1422208"/>
                </a:cubicBezTo>
                <a:cubicBezTo>
                  <a:pt x="390198" y="1422865"/>
                  <a:pt x="387347" y="1420673"/>
                  <a:pt x="385922" y="1415629"/>
                </a:cubicBezTo>
                <a:cubicBezTo>
                  <a:pt x="382706" y="1399842"/>
                  <a:pt x="380367" y="1384054"/>
                  <a:pt x="378905" y="1368266"/>
                </a:cubicBezTo>
                <a:lnTo>
                  <a:pt x="368380" y="1350724"/>
                </a:lnTo>
                <a:cubicBezTo>
                  <a:pt x="366626" y="1338555"/>
                  <a:pt x="365310" y="1326495"/>
                  <a:pt x="364433" y="1314544"/>
                </a:cubicBezTo>
                <a:cubicBezTo>
                  <a:pt x="363556" y="1302594"/>
                  <a:pt x="363117" y="1290095"/>
                  <a:pt x="363117" y="1277049"/>
                </a:cubicBezTo>
                <a:cubicBezTo>
                  <a:pt x="359901" y="1271567"/>
                  <a:pt x="356685" y="1266743"/>
                  <a:pt x="353469" y="1262576"/>
                </a:cubicBezTo>
                <a:cubicBezTo>
                  <a:pt x="350253" y="1258410"/>
                  <a:pt x="345283" y="1256218"/>
                  <a:pt x="338559" y="1255998"/>
                </a:cubicBezTo>
                <a:lnTo>
                  <a:pt x="326279" y="1236702"/>
                </a:lnTo>
                <a:cubicBezTo>
                  <a:pt x="328399" y="1236739"/>
                  <a:pt x="331177" y="1236227"/>
                  <a:pt x="334612" y="1235167"/>
                </a:cubicBezTo>
                <a:cubicBezTo>
                  <a:pt x="338047" y="1234107"/>
                  <a:pt x="339947" y="1232280"/>
                  <a:pt x="340313" y="1229685"/>
                </a:cubicBezTo>
                <a:cubicBezTo>
                  <a:pt x="343931" y="1229539"/>
                  <a:pt x="347220" y="1228077"/>
                  <a:pt x="350180" y="1225300"/>
                </a:cubicBezTo>
                <a:cubicBezTo>
                  <a:pt x="353140" y="1222523"/>
                  <a:pt x="355114" y="1219306"/>
                  <a:pt x="356101" y="1215652"/>
                </a:cubicBezTo>
                <a:lnTo>
                  <a:pt x="363117" y="1210389"/>
                </a:lnTo>
                <a:cubicBezTo>
                  <a:pt x="358659" y="1206918"/>
                  <a:pt x="353981" y="1203775"/>
                  <a:pt x="349084" y="1200961"/>
                </a:cubicBezTo>
                <a:cubicBezTo>
                  <a:pt x="344187" y="1198147"/>
                  <a:pt x="339509" y="1195442"/>
                  <a:pt x="335050" y="1192847"/>
                </a:cubicBezTo>
                <a:cubicBezTo>
                  <a:pt x="334539" y="1197672"/>
                  <a:pt x="331615" y="1199864"/>
                  <a:pt x="326279" y="1199426"/>
                </a:cubicBezTo>
                <a:cubicBezTo>
                  <a:pt x="320944" y="1198987"/>
                  <a:pt x="316266" y="1198549"/>
                  <a:pt x="312246" y="1198110"/>
                </a:cubicBezTo>
                <a:lnTo>
                  <a:pt x="296458" y="1215652"/>
                </a:lnTo>
                <a:cubicBezTo>
                  <a:pt x="296129" y="1219891"/>
                  <a:pt x="294156" y="1222376"/>
                  <a:pt x="290538" y="1223107"/>
                </a:cubicBezTo>
                <a:cubicBezTo>
                  <a:pt x="286920" y="1223838"/>
                  <a:pt x="283630" y="1223692"/>
                  <a:pt x="280670" y="1222669"/>
                </a:cubicBezTo>
                <a:cubicBezTo>
                  <a:pt x="280743" y="1223729"/>
                  <a:pt x="280597" y="1225117"/>
                  <a:pt x="280232" y="1226835"/>
                </a:cubicBezTo>
                <a:cubicBezTo>
                  <a:pt x="279866" y="1228553"/>
                  <a:pt x="278843" y="1229503"/>
                  <a:pt x="277162" y="1229685"/>
                </a:cubicBezTo>
                <a:cubicBezTo>
                  <a:pt x="277125" y="1229028"/>
                  <a:pt x="275006" y="1226396"/>
                  <a:pt x="270803" y="1221792"/>
                </a:cubicBezTo>
                <a:cubicBezTo>
                  <a:pt x="266600" y="1217187"/>
                  <a:pt x="260534" y="1214556"/>
                  <a:pt x="252603" y="1213898"/>
                </a:cubicBezTo>
                <a:lnTo>
                  <a:pt x="249095" y="1236702"/>
                </a:lnTo>
                <a:cubicBezTo>
                  <a:pt x="244929" y="1236410"/>
                  <a:pt x="241420" y="1235240"/>
                  <a:pt x="238570" y="1233194"/>
                </a:cubicBezTo>
                <a:cubicBezTo>
                  <a:pt x="235719" y="1231147"/>
                  <a:pt x="232211" y="1229978"/>
                  <a:pt x="228045" y="1229685"/>
                </a:cubicBezTo>
                <a:lnTo>
                  <a:pt x="212257" y="1236702"/>
                </a:lnTo>
                <a:cubicBezTo>
                  <a:pt x="211051" y="1236775"/>
                  <a:pt x="209078" y="1236629"/>
                  <a:pt x="206337" y="1236264"/>
                </a:cubicBezTo>
                <a:cubicBezTo>
                  <a:pt x="203596" y="1235898"/>
                  <a:pt x="202061" y="1234875"/>
                  <a:pt x="201732" y="1233194"/>
                </a:cubicBezTo>
                <a:cubicBezTo>
                  <a:pt x="202536" y="1228918"/>
                  <a:pt x="205752" y="1224752"/>
                  <a:pt x="211380" y="1220695"/>
                </a:cubicBezTo>
                <a:cubicBezTo>
                  <a:pt x="217008" y="1216639"/>
                  <a:pt x="220224" y="1212034"/>
                  <a:pt x="221028" y="1206881"/>
                </a:cubicBezTo>
                <a:lnTo>
                  <a:pt x="252603" y="1191093"/>
                </a:lnTo>
                <a:lnTo>
                  <a:pt x="261374" y="1178814"/>
                </a:lnTo>
                <a:cubicBezTo>
                  <a:pt x="262653" y="1177279"/>
                  <a:pt x="268866" y="1171139"/>
                  <a:pt x="280012" y="1160395"/>
                </a:cubicBezTo>
                <a:cubicBezTo>
                  <a:pt x="291159" y="1149651"/>
                  <a:pt x="299565" y="1143511"/>
                  <a:pt x="305229" y="1141976"/>
                </a:cubicBezTo>
                <a:lnTo>
                  <a:pt x="335050" y="1120926"/>
                </a:lnTo>
                <a:cubicBezTo>
                  <a:pt x="336110" y="1120962"/>
                  <a:pt x="337499" y="1120889"/>
                  <a:pt x="339217" y="1120706"/>
                </a:cubicBezTo>
                <a:cubicBezTo>
                  <a:pt x="340934" y="1120524"/>
                  <a:pt x="341884" y="1120012"/>
                  <a:pt x="342067" y="1119172"/>
                </a:cubicBezTo>
                <a:cubicBezTo>
                  <a:pt x="341994" y="1117381"/>
                  <a:pt x="341263" y="1115700"/>
                  <a:pt x="339874" y="1114128"/>
                </a:cubicBezTo>
                <a:cubicBezTo>
                  <a:pt x="338486" y="1112557"/>
                  <a:pt x="336878" y="1111314"/>
                  <a:pt x="335050" y="1110401"/>
                </a:cubicBezTo>
                <a:cubicBezTo>
                  <a:pt x="326937" y="1111716"/>
                  <a:pt x="316412" y="1115663"/>
                  <a:pt x="303475" y="1122241"/>
                </a:cubicBezTo>
                <a:cubicBezTo>
                  <a:pt x="290538" y="1128820"/>
                  <a:pt x="281767" y="1135398"/>
                  <a:pt x="277162" y="1141976"/>
                </a:cubicBezTo>
                <a:cubicBezTo>
                  <a:pt x="274311" y="1141940"/>
                  <a:pt x="271242" y="1142451"/>
                  <a:pt x="267952" y="1143511"/>
                </a:cubicBezTo>
                <a:cubicBezTo>
                  <a:pt x="264663" y="1144571"/>
                  <a:pt x="262471" y="1146398"/>
                  <a:pt x="261374" y="1148993"/>
                </a:cubicBezTo>
                <a:cubicBezTo>
                  <a:pt x="259547" y="1149066"/>
                  <a:pt x="257939" y="1148920"/>
                  <a:pt x="256550" y="1148554"/>
                </a:cubicBezTo>
                <a:cubicBezTo>
                  <a:pt x="255161" y="1148189"/>
                  <a:pt x="254431" y="1147165"/>
                  <a:pt x="254357" y="1145484"/>
                </a:cubicBezTo>
                <a:cubicBezTo>
                  <a:pt x="256514" y="1139491"/>
                  <a:pt x="265796" y="1131743"/>
                  <a:pt x="282205" y="1122241"/>
                </a:cubicBezTo>
                <a:cubicBezTo>
                  <a:pt x="298614" y="1112740"/>
                  <a:pt x="309213" y="1105869"/>
                  <a:pt x="314000" y="1101630"/>
                </a:cubicBezTo>
                <a:cubicBezTo>
                  <a:pt x="320359" y="1101703"/>
                  <a:pt x="323867" y="1101118"/>
                  <a:pt x="324525" y="1099876"/>
                </a:cubicBezTo>
                <a:cubicBezTo>
                  <a:pt x="325183" y="1098633"/>
                  <a:pt x="326937" y="1096294"/>
                  <a:pt x="329788" y="1092859"/>
                </a:cubicBezTo>
                <a:cubicBezTo>
                  <a:pt x="335087" y="1091872"/>
                  <a:pt x="340276" y="1089899"/>
                  <a:pt x="345356" y="1086938"/>
                </a:cubicBezTo>
                <a:cubicBezTo>
                  <a:pt x="350436" y="1083978"/>
                  <a:pt x="355187" y="1080689"/>
                  <a:pt x="359609" y="1077071"/>
                </a:cubicBezTo>
                <a:cubicBezTo>
                  <a:pt x="361656" y="1077364"/>
                  <a:pt x="362825" y="1076779"/>
                  <a:pt x="363117" y="1075317"/>
                </a:cubicBezTo>
                <a:cubicBezTo>
                  <a:pt x="362971" y="1073490"/>
                  <a:pt x="361948" y="1071882"/>
                  <a:pt x="360048" y="1070493"/>
                </a:cubicBezTo>
                <a:cubicBezTo>
                  <a:pt x="358147" y="1069104"/>
                  <a:pt x="356247" y="1068373"/>
                  <a:pt x="354346" y="1068300"/>
                </a:cubicBezTo>
                <a:cubicBezTo>
                  <a:pt x="352665" y="1068483"/>
                  <a:pt x="351642" y="1069433"/>
                  <a:pt x="351277" y="1071151"/>
                </a:cubicBezTo>
                <a:cubicBezTo>
                  <a:pt x="350911" y="1072868"/>
                  <a:pt x="350765" y="1074257"/>
                  <a:pt x="350838" y="1075317"/>
                </a:cubicBezTo>
                <a:cubicBezTo>
                  <a:pt x="347110" y="1074367"/>
                  <a:pt x="343602" y="1074513"/>
                  <a:pt x="340313" y="1075755"/>
                </a:cubicBezTo>
                <a:cubicBezTo>
                  <a:pt x="337024" y="1076998"/>
                  <a:pt x="335270" y="1079776"/>
                  <a:pt x="335050" y="1084088"/>
                </a:cubicBezTo>
                <a:lnTo>
                  <a:pt x="305229" y="1094613"/>
                </a:lnTo>
                <a:cubicBezTo>
                  <a:pt x="305120" y="1097208"/>
                  <a:pt x="304023" y="1099035"/>
                  <a:pt x="301940" y="1100095"/>
                </a:cubicBezTo>
                <a:cubicBezTo>
                  <a:pt x="299857" y="1101155"/>
                  <a:pt x="297445" y="1101666"/>
                  <a:pt x="294704" y="1101630"/>
                </a:cubicBezTo>
                <a:lnTo>
                  <a:pt x="287687" y="1099876"/>
                </a:lnTo>
                <a:cubicBezTo>
                  <a:pt x="288528" y="1096221"/>
                  <a:pt x="290355" y="1093005"/>
                  <a:pt x="293169" y="1090228"/>
                </a:cubicBezTo>
                <a:cubicBezTo>
                  <a:pt x="295983" y="1087450"/>
                  <a:pt x="294740" y="1085988"/>
                  <a:pt x="289441" y="1085842"/>
                </a:cubicBezTo>
                <a:lnTo>
                  <a:pt x="282424" y="1085842"/>
                </a:lnTo>
                <a:lnTo>
                  <a:pt x="273654" y="1101630"/>
                </a:lnTo>
                <a:cubicBezTo>
                  <a:pt x="267075" y="1104736"/>
                  <a:pt x="259181" y="1108610"/>
                  <a:pt x="249972" y="1113251"/>
                </a:cubicBezTo>
                <a:cubicBezTo>
                  <a:pt x="240763" y="1117893"/>
                  <a:pt x="232869" y="1120451"/>
                  <a:pt x="226290" y="1120926"/>
                </a:cubicBezTo>
                <a:cubicBezTo>
                  <a:pt x="220845" y="1121803"/>
                  <a:pt x="216387" y="1125311"/>
                  <a:pt x="212915" y="1131451"/>
                </a:cubicBezTo>
                <a:cubicBezTo>
                  <a:pt x="209443" y="1137591"/>
                  <a:pt x="202792" y="1141099"/>
                  <a:pt x="192961" y="1141976"/>
                </a:cubicBezTo>
                <a:cubicBezTo>
                  <a:pt x="190147" y="1146289"/>
                  <a:pt x="186127" y="1152136"/>
                  <a:pt x="180901" y="1159518"/>
                </a:cubicBezTo>
                <a:cubicBezTo>
                  <a:pt x="175675" y="1166900"/>
                  <a:pt x="170339" y="1170993"/>
                  <a:pt x="164894" y="1171797"/>
                </a:cubicBezTo>
                <a:cubicBezTo>
                  <a:pt x="163030" y="1174392"/>
                  <a:pt x="160618" y="1176219"/>
                  <a:pt x="157658" y="1177279"/>
                </a:cubicBezTo>
                <a:cubicBezTo>
                  <a:pt x="154698" y="1178339"/>
                  <a:pt x="151847" y="1178851"/>
                  <a:pt x="149106" y="1178814"/>
                </a:cubicBezTo>
                <a:lnTo>
                  <a:pt x="138581" y="1192847"/>
                </a:lnTo>
                <a:cubicBezTo>
                  <a:pt x="130431" y="1193725"/>
                  <a:pt x="124365" y="1197233"/>
                  <a:pt x="120381" y="1203373"/>
                </a:cubicBezTo>
                <a:cubicBezTo>
                  <a:pt x="116398" y="1209512"/>
                  <a:pt x="110770" y="1213021"/>
                  <a:pt x="103497" y="1213898"/>
                </a:cubicBezTo>
                <a:cubicBezTo>
                  <a:pt x="102730" y="1219928"/>
                  <a:pt x="98564" y="1224094"/>
                  <a:pt x="90999" y="1226396"/>
                </a:cubicBezTo>
                <a:cubicBezTo>
                  <a:pt x="83434" y="1228699"/>
                  <a:pt x="77075" y="1229795"/>
                  <a:pt x="71922" y="1229685"/>
                </a:cubicBezTo>
                <a:cubicBezTo>
                  <a:pt x="72214" y="1234107"/>
                  <a:pt x="72068" y="1237543"/>
                  <a:pt x="71483" y="1239991"/>
                </a:cubicBezTo>
                <a:cubicBezTo>
                  <a:pt x="70899" y="1242440"/>
                  <a:pt x="68121" y="1243682"/>
                  <a:pt x="63151" y="1243719"/>
                </a:cubicBezTo>
                <a:lnTo>
                  <a:pt x="56134" y="1247227"/>
                </a:lnTo>
                <a:lnTo>
                  <a:pt x="49118" y="1243719"/>
                </a:lnTo>
                <a:lnTo>
                  <a:pt x="40347" y="1248982"/>
                </a:lnTo>
                <a:cubicBezTo>
                  <a:pt x="37606" y="1248945"/>
                  <a:pt x="34755" y="1249457"/>
                  <a:pt x="31795" y="1250516"/>
                </a:cubicBezTo>
                <a:cubicBezTo>
                  <a:pt x="28835" y="1251576"/>
                  <a:pt x="26423" y="1253403"/>
                  <a:pt x="24559" y="1255998"/>
                </a:cubicBezTo>
                <a:cubicBezTo>
                  <a:pt x="19771" y="1256291"/>
                  <a:pt x="16629" y="1257460"/>
                  <a:pt x="15130" y="1259507"/>
                </a:cubicBezTo>
                <a:cubicBezTo>
                  <a:pt x="13632" y="1261553"/>
                  <a:pt x="10927" y="1262723"/>
                  <a:pt x="7017" y="1263015"/>
                </a:cubicBezTo>
                <a:cubicBezTo>
                  <a:pt x="5190" y="1263015"/>
                  <a:pt x="3582" y="1262576"/>
                  <a:pt x="2193" y="1261699"/>
                </a:cubicBezTo>
                <a:cubicBezTo>
                  <a:pt x="804" y="1260822"/>
                  <a:pt x="73" y="1259507"/>
                  <a:pt x="0" y="1257752"/>
                </a:cubicBezTo>
                <a:cubicBezTo>
                  <a:pt x="293" y="1253952"/>
                  <a:pt x="1462" y="1251028"/>
                  <a:pt x="3509" y="1248982"/>
                </a:cubicBezTo>
                <a:cubicBezTo>
                  <a:pt x="6213" y="1247227"/>
                  <a:pt x="9137" y="1245912"/>
                  <a:pt x="12280" y="1245035"/>
                </a:cubicBezTo>
                <a:cubicBezTo>
                  <a:pt x="15423" y="1244158"/>
                  <a:pt x="18346" y="1243719"/>
                  <a:pt x="21051" y="1243719"/>
                </a:cubicBezTo>
                <a:cubicBezTo>
                  <a:pt x="28287" y="1238858"/>
                  <a:pt x="35303" y="1231915"/>
                  <a:pt x="42101" y="1222888"/>
                </a:cubicBezTo>
                <a:cubicBezTo>
                  <a:pt x="48898" y="1213861"/>
                  <a:pt x="54161" y="1205602"/>
                  <a:pt x="57888" y="1198110"/>
                </a:cubicBezTo>
                <a:lnTo>
                  <a:pt x="71922" y="1192847"/>
                </a:lnTo>
                <a:lnTo>
                  <a:pt x="80693" y="1178814"/>
                </a:lnTo>
                <a:cubicBezTo>
                  <a:pt x="87819" y="1177571"/>
                  <a:pt x="92863" y="1172601"/>
                  <a:pt x="95823" y="1163903"/>
                </a:cubicBezTo>
                <a:cubicBezTo>
                  <a:pt x="98783" y="1155206"/>
                  <a:pt x="104265" y="1150235"/>
                  <a:pt x="112268" y="1148993"/>
                </a:cubicBezTo>
                <a:cubicBezTo>
                  <a:pt x="122793" y="1139929"/>
                  <a:pt x="131564" y="1129989"/>
                  <a:pt x="138581" y="1119172"/>
                </a:cubicBezTo>
                <a:cubicBezTo>
                  <a:pt x="139970" y="1112959"/>
                  <a:pt x="145525" y="1109158"/>
                  <a:pt x="155246" y="1107769"/>
                </a:cubicBezTo>
                <a:cubicBezTo>
                  <a:pt x="164967" y="1106381"/>
                  <a:pt x="170522" y="1102580"/>
                  <a:pt x="171911" y="1096367"/>
                </a:cubicBezTo>
                <a:lnTo>
                  <a:pt x="182436" y="1085842"/>
                </a:lnTo>
                <a:cubicBezTo>
                  <a:pt x="185213" y="1085806"/>
                  <a:pt x="187991" y="1085002"/>
                  <a:pt x="190768" y="1083430"/>
                </a:cubicBezTo>
                <a:cubicBezTo>
                  <a:pt x="193546" y="1081859"/>
                  <a:pt x="195446" y="1079739"/>
                  <a:pt x="196469" y="1077071"/>
                </a:cubicBezTo>
                <a:lnTo>
                  <a:pt x="215765" y="1068300"/>
                </a:lnTo>
                <a:cubicBezTo>
                  <a:pt x="221868" y="1062051"/>
                  <a:pt x="227643" y="1055253"/>
                  <a:pt x="233088" y="1047908"/>
                </a:cubicBezTo>
                <a:cubicBezTo>
                  <a:pt x="238533" y="1040562"/>
                  <a:pt x="243869" y="1033326"/>
                  <a:pt x="249095" y="1026200"/>
                </a:cubicBezTo>
                <a:lnTo>
                  <a:pt x="280670" y="1012166"/>
                </a:lnTo>
                <a:cubicBezTo>
                  <a:pt x="298468" y="991701"/>
                  <a:pt x="323831" y="972989"/>
                  <a:pt x="356758" y="956032"/>
                </a:cubicBezTo>
                <a:cubicBezTo>
                  <a:pt x="389686" y="939075"/>
                  <a:pt x="418118" y="920364"/>
                  <a:pt x="442056" y="899898"/>
                </a:cubicBezTo>
                <a:cubicBezTo>
                  <a:pt x="444870" y="899935"/>
                  <a:pt x="448013" y="899423"/>
                  <a:pt x="451485" y="898363"/>
                </a:cubicBezTo>
                <a:cubicBezTo>
                  <a:pt x="454956" y="897303"/>
                  <a:pt x="457661" y="895476"/>
                  <a:pt x="459598" y="892881"/>
                </a:cubicBezTo>
                <a:cubicBezTo>
                  <a:pt x="462302" y="892918"/>
                  <a:pt x="464787" y="892406"/>
                  <a:pt x="467053" y="891347"/>
                </a:cubicBezTo>
                <a:cubicBezTo>
                  <a:pt x="469319" y="890287"/>
                  <a:pt x="470927" y="888459"/>
                  <a:pt x="471877" y="885865"/>
                </a:cubicBezTo>
                <a:cubicBezTo>
                  <a:pt x="479478" y="885207"/>
                  <a:pt x="483133" y="882576"/>
                  <a:pt x="482841" y="877971"/>
                </a:cubicBezTo>
                <a:cubicBezTo>
                  <a:pt x="482548" y="873366"/>
                  <a:pt x="485326" y="870735"/>
                  <a:pt x="491173" y="870077"/>
                </a:cubicBezTo>
                <a:cubicBezTo>
                  <a:pt x="491173" y="866459"/>
                  <a:pt x="491612" y="862731"/>
                  <a:pt x="492489" y="858894"/>
                </a:cubicBezTo>
                <a:cubicBezTo>
                  <a:pt x="493366" y="855057"/>
                  <a:pt x="494681" y="851768"/>
                  <a:pt x="496436" y="849027"/>
                </a:cubicBezTo>
                <a:lnTo>
                  <a:pt x="503452" y="845518"/>
                </a:lnTo>
                <a:cubicBezTo>
                  <a:pt x="502612" y="841937"/>
                  <a:pt x="502977" y="839013"/>
                  <a:pt x="504549" y="836747"/>
                </a:cubicBezTo>
                <a:cubicBezTo>
                  <a:pt x="506120" y="834482"/>
                  <a:pt x="508678" y="833312"/>
                  <a:pt x="512223" y="833239"/>
                </a:cubicBezTo>
                <a:cubicBezTo>
                  <a:pt x="512808" y="826588"/>
                  <a:pt x="515147" y="821033"/>
                  <a:pt x="519240" y="816574"/>
                </a:cubicBezTo>
                <a:cubicBezTo>
                  <a:pt x="523333" y="812116"/>
                  <a:pt x="525672" y="806561"/>
                  <a:pt x="526257" y="799910"/>
                </a:cubicBezTo>
                <a:cubicBezTo>
                  <a:pt x="535539" y="798009"/>
                  <a:pt x="544164" y="788654"/>
                  <a:pt x="552131" y="771843"/>
                </a:cubicBezTo>
                <a:cubicBezTo>
                  <a:pt x="560098" y="755032"/>
                  <a:pt x="564337" y="742168"/>
                  <a:pt x="564849" y="733250"/>
                </a:cubicBezTo>
                <a:cubicBezTo>
                  <a:pt x="572523" y="732373"/>
                  <a:pt x="577348" y="728865"/>
                  <a:pt x="579321" y="722725"/>
                </a:cubicBezTo>
                <a:cubicBezTo>
                  <a:pt x="581294" y="716586"/>
                  <a:pt x="586996" y="713077"/>
                  <a:pt x="596424" y="712200"/>
                </a:cubicBezTo>
                <a:lnTo>
                  <a:pt x="596424" y="685887"/>
                </a:lnTo>
                <a:cubicBezTo>
                  <a:pt x="599969" y="680515"/>
                  <a:pt x="604282" y="675472"/>
                  <a:pt x="609361" y="670758"/>
                </a:cubicBezTo>
                <a:cubicBezTo>
                  <a:pt x="614441" y="666043"/>
                  <a:pt x="620069" y="662315"/>
                  <a:pt x="626245" y="659575"/>
                </a:cubicBezTo>
                <a:cubicBezTo>
                  <a:pt x="626721" y="649196"/>
                  <a:pt x="630156" y="640132"/>
                  <a:pt x="636551" y="632385"/>
                </a:cubicBezTo>
                <a:cubicBezTo>
                  <a:pt x="642947" y="624637"/>
                  <a:pt x="649452" y="617328"/>
                  <a:pt x="656067" y="610457"/>
                </a:cubicBezTo>
                <a:cubicBezTo>
                  <a:pt x="663924" y="609946"/>
                  <a:pt x="667944" y="607899"/>
                  <a:pt x="668127" y="604318"/>
                </a:cubicBezTo>
                <a:cubicBezTo>
                  <a:pt x="668309" y="600736"/>
                  <a:pt x="670137" y="598690"/>
                  <a:pt x="673609" y="598178"/>
                </a:cubicBezTo>
                <a:lnTo>
                  <a:pt x="684134" y="582390"/>
                </a:lnTo>
                <a:cubicBezTo>
                  <a:pt x="687094" y="583487"/>
                  <a:pt x="690383" y="583925"/>
                  <a:pt x="694001" y="583706"/>
                </a:cubicBezTo>
                <a:cubicBezTo>
                  <a:pt x="697619" y="583487"/>
                  <a:pt x="699592" y="581294"/>
                  <a:pt x="699921" y="577128"/>
                </a:cubicBezTo>
                <a:lnTo>
                  <a:pt x="692905" y="563094"/>
                </a:lnTo>
                <a:cubicBezTo>
                  <a:pt x="709789" y="562619"/>
                  <a:pt x="719437" y="557430"/>
                  <a:pt x="721849" y="547526"/>
                </a:cubicBezTo>
                <a:cubicBezTo>
                  <a:pt x="724261" y="537622"/>
                  <a:pt x="728646" y="525854"/>
                  <a:pt x="735005" y="512223"/>
                </a:cubicBezTo>
                <a:lnTo>
                  <a:pt x="743776" y="506960"/>
                </a:lnTo>
                <a:cubicBezTo>
                  <a:pt x="743520" y="501552"/>
                  <a:pt x="744032" y="497020"/>
                  <a:pt x="745311" y="493365"/>
                </a:cubicBezTo>
                <a:cubicBezTo>
                  <a:pt x="746590" y="489711"/>
                  <a:pt x="750172" y="487810"/>
                  <a:pt x="756055" y="487664"/>
                </a:cubicBezTo>
                <a:lnTo>
                  <a:pt x="759564" y="487664"/>
                </a:lnTo>
                <a:lnTo>
                  <a:pt x="771843" y="477139"/>
                </a:lnTo>
                <a:lnTo>
                  <a:pt x="780614" y="459597"/>
                </a:lnTo>
                <a:lnTo>
                  <a:pt x="794647" y="447318"/>
                </a:lnTo>
                <a:cubicBezTo>
                  <a:pt x="794574" y="445491"/>
                  <a:pt x="794721" y="443883"/>
                  <a:pt x="795086" y="442494"/>
                </a:cubicBezTo>
                <a:cubicBezTo>
                  <a:pt x="795451" y="441105"/>
                  <a:pt x="796475" y="440374"/>
                  <a:pt x="798156" y="440301"/>
                </a:cubicBezTo>
                <a:cubicBezTo>
                  <a:pt x="799983" y="440447"/>
                  <a:pt x="801591" y="441471"/>
                  <a:pt x="802980" y="443371"/>
                </a:cubicBezTo>
                <a:cubicBezTo>
                  <a:pt x="804369" y="445271"/>
                  <a:pt x="805099" y="447172"/>
                  <a:pt x="805173" y="449072"/>
                </a:cubicBezTo>
                <a:cubicBezTo>
                  <a:pt x="805099" y="450826"/>
                  <a:pt x="804369" y="452142"/>
                  <a:pt x="802980" y="453019"/>
                </a:cubicBezTo>
                <a:cubicBezTo>
                  <a:pt x="801591" y="453896"/>
                  <a:pt x="799983" y="454335"/>
                  <a:pt x="798156" y="454335"/>
                </a:cubicBezTo>
                <a:lnTo>
                  <a:pt x="796402" y="463106"/>
                </a:lnTo>
                <a:cubicBezTo>
                  <a:pt x="796365" y="464933"/>
                  <a:pt x="796877" y="466541"/>
                  <a:pt x="797937" y="467930"/>
                </a:cubicBezTo>
                <a:cubicBezTo>
                  <a:pt x="798996" y="469318"/>
                  <a:pt x="800824" y="470049"/>
                  <a:pt x="803418" y="470122"/>
                </a:cubicBezTo>
                <a:cubicBezTo>
                  <a:pt x="812628" y="467345"/>
                  <a:pt x="827100" y="455796"/>
                  <a:pt x="846835" y="435477"/>
                </a:cubicBezTo>
                <a:cubicBezTo>
                  <a:pt x="866569" y="415158"/>
                  <a:pt x="878410" y="402732"/>
                  <a:pt x="882357" y="398201"/>
                </a:cubicBezTo>
                <a:cubicBezTo>
                  <a:pt x="885865" y="398201"/>
                  <a:pt x="887619" y="396446"/>
                  <a:pt x="887619" y="392938"/>
                </a:cubicBezTo>
                <a:cubicBezTo>
                  <a:pt x="887546" y="390965"/>
                  <a:pt x="886815" y="388772"/>
                  <a:pt x="885427" y="386360"/>
                </a:cubicBezTo>
                <a:cubicBezTo>
                  <a:pt x="884038" y="383948"/>
                  <a:pt x="882430" y="382632"/>
                  <a:pt x="880603" y="382413"/>
                </a:cubicBezTo>
                <a:cubicBezTo>
                  <a:pt x="879762" y="382523"/>
                  <a:pt x="879250" y="383180"/>
                  <a:pt x="879068" y="384386"/>
                </a:cubicBezTo>
                <a:cubicBezTo>
                  <a:pt x="878885" y="385592"/>
                  <a:pt x="878812" y="386689"/>
                  <a:pt x="878848" y="387675"/>
                </a:cubicBezTo>
                <a:lnTo>
                  <a:pt x="863061" y="399955"/>
                </a:lnTo>
                <a:cubicBezTo>
                  <a:pt x="861818" y="406423"/>
                  <a:pt x="856848" y="411467"/>
                  <a:pt x="848150" y="415085"/>
                </a:cubicBezTo>
                <a:cubicBezTo>
                  <a:pt x="839452" y="418703"/>
                  <a:pt x="834482" y="424185"/>
                  <a:pt x="833240" y="431530"/>
                </a:cubicBezTo>
                <a:lnTo>
                  <a:pt x="820960" y="449072"/>
                </a:lnTo>
                <a:lnTo>
                  <a:pt x="801664" y="431530"/>
                </a:lnTo>
                <a:lnTo>
                  <a:pt x="833240" y="408726"/>
                </a:lnTo>
                <a:cubicBezTo>
                  <a:pt x="833532" y="401892"/>
                  <a:pt x="836017" y="396702"/>
                  <a:pt x="840695" y="393157"/>
                </a:cubicBezTo>
                <a:cubicBezTo>
                  <a:pt x="845373" y="389612"/>
                  <a:pt x="850489" y="386616"/>
                  <a:pt x="856044" y="384167"/>
                </a:cubicBezTo>
                <a:cubicBezTo>
                  <a:pt x="862878" y="383144"/>
                  <a:pt x="867190" y="379051"/>
                  <a:pt x="868981" y="371888"/>
                </a:cubicBezTo>
                <a:cubicBezTo>
                  <a:pt x="870772" y="364725"/>
                  <a:pt x="876400" y="360632"/>
                  <a:pt x="885865" y="359609"/>
                </a:cubicBezTo>
                <a:cubicBezTo>
                  <a:pt x="887692" y="359718"/>
                  <a:pt x="889301" y="359499"/>
                  <a:pt x="890689" y="358951"/>
                </a:cubicBezTo>
                <a:cubicBezTo>
                  <a:pt x="892078" y="358402"/>
                  <a:pt x="892809" y="356868"/>
                  <a:pt x="892882" y="354346"/>
                </a:cubicBezTo>
                <a:cubicBezTo>
                  <a:pt x="892590" y="349376"/>
                  <a:pt x="894929" y="347037"/>
                  <a:pt x="899899" y="347329"/>
                </a:cubicBezTo>
                <a:cubicBezTo>
                  <a:pt x="904613" y="343967"/>
                  <a:pt x="909218" y="340166"/>
                  <a:pt x="913713" y="335927"/>
                </a:cubicBezTo>
                <a:cubicBezTo>
                  <a:pt x="918208" y="331688"/>
                  <a:pt x="920620" y="326133"/>
                  <a:pt x="920949" y="319262"/>
                </a:cubicBezTo>
                <a:cubicBezTo>
                  <a:pt x="932680" y="304607"/>
                  <a:pt x="949126" y="290939"/>
                  <a:pt x="970286" y="278258"/>
                </a:cubicBezTo>
                <a:cubicBezTo>
                  <a:pt x="991445" y="265577"/>
                  <a:pt x="1010084" y="252347"/>
                  <a:pt x="1026200" y="238569"/>
                </a:cubicBezTo>
                <a:cubicBezTo>
                  <a:pt x="1025944" y="232613"/>
                  <a:pt x="1026456" y="228739"/>
                  <a:pt x="1027735" y="226948"/>
                </a:cubicBezTo>
                <a:cubicBezTo>
                  <a:pt x="1029014" y="225157"/>
                  <a:pt x="1032596" y="224353"/>
                  <a:pt x="1038480" y="224536"/>
                </a:cubicBezTo>
                <a:cubicBezTo>
                  <a:pt x="1050466" y="219529"/>
                  <a:pt x="1061138" y="212001"/>
                  <a:pt x="1070493" y="201951"/>
                </a:cubicBezTo>
                <a:cubicBezTo>
                  <a:pt x="1079849" y="191901"/>
                  <a:pt x="1089643" y="183057"/>
                  <a:pt x="1099876" y="175419"/>
                </a:cubicBezTo>
                <a:cubicBezTo>
                  <a:pt x="1107806" y="175967"/>
                  <a:pt x="1113873" y="175748"/>
                  <a:pt x="1118076" y="174761"/>
                </a:cubicBezTo>
                <a:cubicBezTo>
                  <a:pt x="1122279" y="173774"/>
                  <a:pt x="1124398" y="168731"/>
                  <a:pt x="1124435" y="159631"/>
                </a:cubicBezTo>
                <a:lnTo>
                  <a:pt x="1138468" y="154369"/>
                </a:lnTo>
                <a:lnTo>
                  <a:pt x="1154256" y="154369"/>
                </a:lnTo>
                <a:cubicBezTo>
                  <a:pt x="1162332" y="147827"/>
                  <a:pt x="1172054" y="143368"/>
                  <a:pt x="1183419" y="140993"/>
                </a:cubicBezTo>
                <a:cubicBezTo>
                  <a:pt x="1194785" y="138617"/>
                  <a:pt x="1201436" y="135474"/>
                  <a:pt x="1203373" y="131564"/>
                </a:cubicBezTo>
                <a:cubicBezTo>
                  <a:pt x="1206077" y="131601"/>
                  <a:pt x="1208563" y="131089"/>
                  <a:pt x="1210828" y="130029"/>
                </a:cubicBezTo>
                <a:cubicBezTo>
                  <a:pt x="1213094" y="128969"/>
                  <a:pt x="1214702" y="127142"/>
                  <a:pt x="1215652" y="124547"/>
                </a:cubicBezTo>
                <a:cubicBezTo>
                  <a:pt x="1218430" y="124584"/>
                  <a:pt x="1221207" y="124072"/>
                  <a:pt x="1223985" y="123012"/>
                </a:cubicBezTo>
                <a:cubicBezTo>
                  <a:pt x="1226762" y="121953"/>
                  <a:pt x="1228663" y="120125"/>
                  <a:pt x="1229686" y="117531"/>
                </a:cubicBezTo>
                <a:cubicBezTo>
                  <a:pt x="1233304" y="117567"/>
                  <a:pt x="1237032" y="117056"/>
                  <a:pt x="1240869" y="115996"/>
                </a:cubicBezTo>
                <a:cubicBezTo>
                  <a:pt x="1244706" y="114936"/>
                  <a:pt x="1247995" y="113109"/>
                  <a:pt x="1250736" y="110514"/>
                </a:cubicBezTo>
                <a:cubicBezTo>
                  <a:pt x="1254354" y="110514"/>
                  <a:pt x="1258082" y="110075"/>
                  <a:pt x="1261919" y="109198"/>
                </a:cubicBezTo>
                <a:cubicBezTo>
                  <a:pt x="1265756" y="108321"/>
                  <a:pt x="1269046" y="107005"/>
                  <a:pt x="1271786" y="105251"/>
                </a:cubicBezTo>
                <a:cubicBezTo>
                  <a:pt x="1275404" y="105251"/>
                  <a:pt x="1279132" y="105690"/>
                  <a:pt x="1282969" y="106567"/>
                </a:cubicBezTo>
                <a:cubicBezTo>
                  <a:pt x="1286807" y="107444"/>
                  <a:pt x="1290096" y="108760"/>
                  <a:pt x="1292837" y="110514"/>
                </a:cubicBezTo>
                <a:cubicBezTo>
                  <a:pt x="1291923" y="113401"/>
                  <a:pt x="1291996" y="116398"/>
                  <a:pt x="1293056" y="119504"/>
                </a:cubicBezTo>
                <a:cubicBezTo>
                  <a:pt x="1294116" y="122610"/>
                  <a:pt x="1296382" y="124292"/>
                  <a:pt x="1299853" y="124547"/>
                </a:cubicBezTo>
                <a:cubicBezTo>
                  <a:pt x="1301059" y="122318"/>
                  <a:pt x="1303033" y="120198"/>
                  <a:pt x="1305774" y="118188"/>
                </a:cubicBezTo>
                <a:cubicBezTo>
                  <a:pt x="1308515" y="116178"/>
                  <a:pt x="1310050" y="117129"/>
                  <a:pt x="1310379" y="121039"/>
                </a:cubicBezTo>
                <a:cubicBezTo>
                  <a:pt x="1310305" y="122099"/>
                  <a:pt x="1310452" y="123487"/>
                  <a:pt x="1310817" y="125205"/>
                </a:cubicBezTo>
                <a:cubicBezTo>
                  <a:pt x="1311183" y="126923"/>
                  <a:pt x="1312206" y="127873"/>
                  <a:pt x="1313887" y="128056"/>
                </a:cubicBezTo>
                <a:cubicBezTo>
                  <a:pt x="1318272" y="126813"/>
                  <a:pt x="1324412" y="121843"/>
                  <a:pt x="1332306" y="113145"/>
                </a:cubicBezTo>
                <a:cubicBezTo>
                  <a:pt x="1340200" y="104447"/>
                  <a:pt x="1349848" y="99477"/>
                  <a:pt x="1361250" y="98234"/>
                </a:cubicBezTo>
                <a:lnTo>
                  <a:pt x="1371775" y="82447"/>
                </a:lnTo>
                <a:cubicBezTo>
                  <a:pt x="1373054" y="82374"/>
                  <a:pt x="1375320" y="82520"/>
                  <a:pt x="1378573" y="82885"/>
                </a:cubicBezTo>
                <a:cubicBezTo>
                  <a:pt x="1381825" y="83251"/>
                  <a:pt x="1383652" y="84274"/>
                  <a:pt x="1384054" y="85955"/>
                </a:cubicBezTo>
                <a:cubicBezTo>
                  <a:pt x="1383872" y="87673"/>
                  <a:pt x="1382922" y="89062"/>
                  <a:pt x="1381204" y="90121"/>
                </a:cubicBezTo>
                <a:cubicBezTo>
                  <a:pt x="1379486" y="91181"/>
                  <a:pt x="1378098" y="92131"/>
                  <a:pt x="1377038" y="92972"/>
                </a:cubicBezTo>
                <a:lnTo>
                  <a:pt x="1387563" y="105251"/>
                </a:lnTo>
                <a:cubicBezTo>
                  <a:pt x="1395128" y="104447"/>
                  <a:pt x="1408504" y="100354"/>
                  <a:pt x="1427690" y="92972"/>
                </a:cubicBezTo>
                <a:cubicBezTo>
                  <a:pt x="1446876" y="85590"/>
                  <a:pt x="1458059" y="79742"/>
                  <a:pt x="1461239" y="75430"/>
                </a:cubicBezTo>
                <a:cubicBezTo>
                  <a:pt x="1465003" y="75503"/>
                  <a:pt x="1469315" y="74918"/>
                  <a:pt x="1474176" y="73676"/>
                </a:cubicBezTo>
                <a:cubicBezTo>
                  <a:pt x="1479036" y="72433"/>
                  <a:pt x="1482910" y="70094"/>
                  <a:pt x="1485797" y="66659"/>
                </a:cubicBezTo>
                <a:cubicBezTo>
                  <a:pt x="1487844" y="66696"/>
                  <a:pt x="1490329" y="66184"/>
                  <a:pt x="1493253" y="65124"/>
                </a:cubicBezTo>
                <a:cubicBezTo>
                  <a:pt x="1496176" y="64064"/>
                  <a:pt x="1497784" y="62237"/>
                  <a:pt x="1498077" y="59642"/>
                </a:cubicBezTo>
                <a:lnTo>
                  <a:pt x="1503339" y="66659"/>
                </a:lnTo>
                <a:lnTo>
                  <a:pt x="1524389" y="66659"/>
                </a:lnTo>
                <a:lnTo>
                  <a:pt x="1564736" y="47363"/>
                </a:lnTo>
                <a:cubicBezTo>
                  <a:pt x="1570656" y="46778"/>
                  <a:pt x="1575919" y="44439"/>
                  <a:pt x="1580524" y="40346"/>
                </a:cubicBezTo>
                <a:cubicBezTo>
                  <a:pt x="1585128" y="36253"/>
                  <a:pt x="1590391" y="33914"/>
                  <a:pt x="1596311" y="33330"/>
                </a:cubicBezTo>
                <a:cubicBezTo>
                  <a:pt x="1596421" y="30662"/>
                  <a:pt x="1597517" y="28542"/>
                  <a:pt x="1599600" y="26971"/>
                </a:cubicBezTo>
                <a:cubicBezTo>
                  <a:pt x="1601683" y="25399"/>
                  <a:pt x="1604095" y="24595"/>
                  <a:pt x="1606836" y="24559"/>
                </a:cubicBezTo>
                <a:close/>
                <a:moveTo>
                  <a:pt x="1391071" y="8771"/>
                </a:moveTo>
                <a:cubicBezTo>
                  <a:pt x="1396626" y="9063"/>
                  <a:pt x="1399550" y="11987"/>
                  <a:pt x="1399842" y="17542"/>
                </a:cubicBezTo>
                <a:cubicBezTo>
                  <a:pt x="1387417" y="18127"/>
                  <a:pt x="1382008" y="20466"/>
                  <a:pt x="1383616" y="24559"/>
                </a:cubicBezTo>
                <a:cubicBezTo>
                  <a:pt x="1385224" y="28652"/>
                  <a:pt x="1384201" y="30991"/>
                  <a:pt x="1380546" y="31575"/>
                </a:cubicBezTo>
                <a:cubicBezTo>
                  <a:pt x="1378500" y="31283"/>
                  <a:pt x="1376015" y="30991"/>
                  <a:pt x="1373091" y="30698"/>
                </a:cubicBezTo>
                <a:cubicBezTo>
                  <a:pt x="1370167" y="30406"/>
                  <a:pt x="1368559" y="31868"/>
                  <a:pt x="1368267" y="35084"/>
                </a:cubicBezTo>
                <a:cubicBezTo>
                  <a:pt x="1359203" y="39944"/>
                  <a:pt x="1348825" y="45134"/>
                  <a:pt x="1337130" y="50652"/>
                </a:cubicBezTo>
                <a:cubicBezTo>
                  <a:pt x="1325435" y="56171"/>
                  <a:pt x="1314179" y="59167"/>
                  <a:pt x="1303362" y="59642"/>
                </a:cubicBezTo>
                <a:lnTo>
                  <a:pt x="1287574" y="68413"/>
                </a:lnTo>
                <a:cubicBezTo>
                  <a:pt x="1284139" y="68158"/>
                  <a:pt x="1281800" y="66476"/>
                  <a:pt x="1280557" y="63370"/>
                </a:cubicBezTo>
                <a:cubicBezTo>
                  <a:pt x="1279315" y="60264"/>
                  <a:pt x="1278730" y="57267"/>
                  <a:pt x="1278803" y="54380"/>
                </a:cubicBezTo>
                <a:cubicBezTo>
                  <a:pt x="1281001" y="53265"/>
                  <a:pt x="1290054" y="49063"/>
                  <a:pt x="1305961" y="41776"/>
                </a:cubicBezTo>
                <a:cubicBezTo>
                  <a:pt x="1321867" y="34488"/>
                  <a:pt x="1338456" y="27298"/>
                  <a:pt x="1355728" y="20206"/>
                </a:cubicBezTo>
                <a:cubicBezTo>
                  <a:pt x="1372999" y="13113"/>
                  <a:pt x="1384780" y="9302"/>
                  <a:pt x="1391071" y="8771"/>
                </a:cubicBezTo>
                <a:close/>
                <a:moveTo>
                  <a:pt x="1426155" y="1754"/>
                </a:moveTo>
                <a:cubicBezTo>
                  <a:pt x="1427909" y="1462"/>
                  <a:pt x="1429663" y="2047"/>
                  <a:pt x="1431418" y="3508"/>
                </a:cubicBezTo>
                <a:cubicBezTo>
                  <a:pt x="1428640" y="7163"/>
                  <a:pt x="1424985" y="10379"/>
                  <a:pt x="1420454" y="13156"/>
                </a:cubicBezTo>
                <a:cubicBezTo>
                  <a:pt x="1415922" y="15934"/>
                  <a:pt x="1411391" y="17396"/>
                  <a:pt x="1406859" y="17542"/>
                </a:cubicBezTo>
                <a:cubicBezTo>
                  <a:pt x="1408759" y="14582"/>
                  <a:pt x="1411537" y="11293"/>
                  <a:pt x="1415191" y="7675"/>
                </a:cubicBezTo>
                <a:cubicBezTo>
                  <a:pt x="1418846" y="4057"/>
                  <a:pt x="1422500" y="2083"/>
                  <a:pt x="1426155" y="1754"/>
                </a:cubicBezTo>
                <a:close/>
                <a:moveTo>
                  <a:pt x="1461239" y="0"/>
                </a:moveTo>
                <a:cubicBezTo>
                  <a:pt x="1463907" y="146"/>
                  <a:pt x="1466465" y="1169"/>
                  <a:pt x="1468913" y="3070"/>
                </a:cubicBezTo>
                <a:cubicBezTo>
                  <a:pt x="1471362" y="4970"/>
                  <a:pt x="1473482" y="6871"/>
                  <a:pt x="1475272" y="8771"/>
                </a:cubicBezTo>
                <a:cubicBezTo>
                  <a:pt x="1468511" y="9429"/>
                  <a:pt x="1462737" y="12060"/>
                  <a:pt x="1457950" y="16665"/>
                </a:cubicBezTo>
                <a:cubicBezTo>
                  <a:pt x="1453162" y="21270"/>
                  <a:pt x="1447827" y="23901"/>
                  <a:pt x="1441943" y="24559"/>
                </a:cubicBezTo>
                <a:cubicBezTo>
                  <a:pt x="1433866" y="34243"/>
                  <a:pt x="1424145" y="41625"/>
                  <a:pt x="1412779" y="46705"/>
                </a:cubicBezTo>
                <a:cubicBezTo>
                  <a:pt x="1401414" y="51785"/>
                  <a:pt x="1389500" y="54343"/>
                  <a:pt x="1377038" y="54380"/>
                </a:cubicBezTo>
                <a:cubicBezTo>
                  <a:pt x="1378646" y="62054"/>
                  <a:pt x="1376307" y="66001"/>
                  <a:pt x="1370021" y="66221"/>
                </a:cubicBezTo>
                <a:cubicBezTo>
                  <a:pt x="1363735" y="66440"/>
                  <a:pt x="1359642" y="69510"/>
                  <a:pt x="1357742" y="75430"/>
                </a:cubicBezTo>
                <a:cubicBezTo>
                  <a:pt x="1346157" y="76380"/>
                  <a:pt x="1335559" y="80181"/>
                  <a:pt x="1325947" y="86832"/>
                </a:cubicBezTo>
                <a:cubicBezTo>
                  <a:pt x="1316335" y="93484"/>
                  <a:pt x="1308807" y="97284"/>
                  <a:pt x="1303362" y="98234"/>
                </a:cubicBezTo>
                <a:cubicBezTo>
                  <a:pt x="1303069" y="93520"/>
                  <a:pt x="1301900" y="90670"/>
                  <a:pt x="1299853" y="89683"/>
                </a:cubicBezTo>
                <a:cubicBezTo>
                  <a:pt x="1297807" y="88696"/>
                  <a:pt x="1296637" y="86284"/>
                  <a:pt x="1296345" y="82447"/>
                </a:cubicBezTo>
                <a:cubicBezTo>
                  <a:pt x="1299561" y="81789"/>
                  <a:pt x="1304970" y="79158"/>
                  <a:pt x="1312571" y="74553"/>
                </a:cubicBezTo>
                <a:cubicBezTo>
                  <a:pt x="1320173" y="69948"/>
                  <a:pt x="1326459" y="67317"/>
                  <a:pt x="1331429" y="66659"/>
                </a:cubicBezTo>
                <a:cubicBezTo>
                  <a:pt x="1334133" y="66696"/>
                  <a:pt x="1336618" y="66184"/>
                  <a:pt x="1338884" y="65124"/>
                </a:cubicBezTo>
                <a:cubicBezTo>
                  <a:pt x="1341150" y="64064"/>
                  <a:pt x="1342758" y="62237"/>
                  <a:pt x="1343708" y="59642"/>
                </a:cubicBezTo>
                <a:cubicBezTo>
                  <a:pt x="1345718" y="59752"/>
                  <a:pt x="1348276" y="59533"/>
                  <a:pt x="1351383" y="58985"/>
                </a:cubicBezTo>
                <a:cubicBezTo>
                  <a:pt x="1354489" y="58436"/>
                  <a:pt x="1356609" y="56902"/>
                  <a:pt x="1357742" y="54380"/>
                </a:cubicBezTo>
                <a:cubicBezTo>
                  <a:pt x="1360519" y="54416"/>
                  <a:pt x="1363297" y="53905"/>
                  <a:pt x="1366074" y="52845"/>
                </a:cubicBezTo>
                <a:cubicBezTo>
                  <a:pt x="1368851" y="51785"/>
                  <a:pt x="1370752" y="49958"/>
                  <a:pt x="1371775" y="47363"/>
                </a:cubicBezTo>
                <a:cubicBezTo>
                  <a:pt x="1377440" y="46998"/>
                  <a:pt x="1381898" y="45536"/>
                  <a:pt x="1385151" y="42978"/>
                </a:cubicBezTo>
                <a:cubicBezTo>
                  <a:pt x="1388403" y="40420"/>
                  <a:pt x="1393301" y="38958"/>
                  <a:pt x="1399842" y="38592"/>
                </a:cubicBezTo>
                <a:cubicBezTo>
                  <a:pt x="1401816" y="38702"/>
                  <a:pt x="1404008" y="38483"/>
                  <a:pt x="1406420" y="37934"/>
                </a:cubicBezTo>
                <a:cubicBezTo>
                  <a:pt x="1408832" y="37386"/>
                  <a:pt x="1410148" y="35851"/>
                  <a:pt x="1410367" y="33330"/>
                </a:cubicBezTo>
                <a:lnTo>
                  <a:pt x="1445451" y="15788"/>
                </a:lnTo>
                <a:cubicBezTo>
                  <a:pt x="1445634" y="12353"/>
                  <a:pt x="1447022" y="10014"/>
                  <a:pt x="1449617" y="8771"/>
                </a:cubicBezTo>
                <a:cubicBezTo>
                  <a:pt x="1452212" y="7529"/>
                  <a:pt x="1454916" y="6944"/>
                  <a:pt x="1457730" y="7017"/>
                </a:cubicBezTo>
                <a:cubicBezTo>
                  <a:pt x="1457657" y="5957"/>
                  <a:pt x="1457803" y="4568"/>
                  <a:pt x="1458169" y="2851"/>
                </a:cubicBezTo>
                <a:cubicBezTo>
                  <a:pt x="1458534" y="1133"/>
                  <a:pt x="1459558" y="183"/>
                  <a:pt x="1461239" y="0"/>
                </a:cubicBez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特殊功能页</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时间轴展示</a:t>
            </a:r>
            <a:endParaRPr lang="zh-CN" altLang="en-US" dirty="0"/>
          </a:p>
        </p:txBody>
      </p:sp>
      <p:grpSp>
        <p:nvGrpSpPr>
          <p:cNvPr id="39" name="组合 38"/>
          <p:cNvGrpSpPr/>
          <p:nvPr/>
        </p:nvGrpSpPr>
        <p:grpSpPr>
          <a:xfrm>
            <a:off x="586291" y="2524903"/>
            <a:ext cx="1800000" cy="3073887"/>
            <a:chOff x="586291" y="2524903"/>
            <a:chExt cx="1800000" cy="3073887"/>
          </a:xfrm>
        </p:grpSpPr>
        <p:grpSp>
          <p:nvGrpSpPr>
            <p:cNvPr id="6" name="组合 5"/>
            <p:cNvGrpSpPr/>
            <p:nvPr/>
          </p:nvGrpSpPr>
          <p:grpSpPr>
            <a:xfrm>
              <a:off x="1238019" y="3644599"/>
              <a:ext cx="504000" cy="1954191"/>
              <a:chOff x="1000025" y="3532209"/>
              <a:chExt cx="504000" cy="1954191"/>
            </a:xfrm>
          </p:grpSpPr>
          <p:cxnSp>
            <p:nvCxnSpPr>
              <p:cNvPr id="8" name="直接连接符 7"/>
              <p:cNvCxnSpPr/>
              <p:nvPr/>
            </p:nvCxnSpPr>
            <p:spPr>
              <a:xfrm>
                <a:off x="1244138" y="3798277"/>
                <a:ext cx="0" cy="1688123"/>
              </a:xfrm>
              <a:prstGeom prst="line">
                <a:avLst/>
              </a:prstGeom>
              <a:ln w="1905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000025" y="3532209"/>
                <a:ext cx="504000" cy="504000"/>
                <a:chOff x="7784677" y="3630188"/>
                <a:chExt cx="754188" cy="754188"/>
              </a:xfrm>
            </p:grpSpPr>
            <p:sp>
              <p:nvSpPr>
                <p:cNvPr id="10" name="椭圆 9"/>
                <p:cNvSpPr/>
                <p:nvPr/>
              </p:nvSpPr>
              <p:spPr>
                <a:xfrm>
                  <a:off x="7784677" y="3630188"/>
                  <a:ext cx="754188" cy="754188"/>
                </a:xfrm>
                <a:prstGeom prst="ellipse">
                  <a:avLst/>
                </a:prstGeom>
                <a:solidFill>
                  <a:schemeClr val="accent2">
                    <a:alpha val="13000"/>
                  </a:schemeClr>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椭圆 10"/>
                <p:cNvSpPr/>
                <p:nvPr/>
              </p:nvSpPr>
              <p:spPr>
                <a:xfrm>
                  <a:off x="7977685" y="3814395"/>
                  <a:ext cx="344570" cy="344570"/>
                </a:xfrm>
                <a:prstGeom prst="ellipse">
                  <a:avLst/>
                </a:prstGeom>
                <a:solidFill>
                  <a:schemeClr val="accent1"/>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7" name="文本框 6"/>
            <p:cNvSpPr txBox="1"/>
            <p:nvPr/>
          </p:nvSpPr>
          <p:spPr>
            <a:xfrm>
              <a:off x="586291" y="2524903"/>
              <a:ext cx="1800000" cy="878574"/>
            </a:xfrm>
            <a:prstGeom prst="rect">
              <a:avLst/>
            </a:prstGeom>
            <a:noFill/>
          </p:spPr>
          <p:txBody>
            <a:bodyPr wrap="square" rtlCol="0">
              <a:spAutoFit/>
            </a:bodyPr>
            <a:lstStyle/>
            <a:p>
              <a:pPr algn="ctr">
                <a:lnSpc>
                  <a:spcPct val="150000"/>
                </a:lnSpc>
              </a:pPr>
              <a:r>
                <a:rPr lang="zh-CN" altLang="en-US" sz="2000" dirty="0">
                  <a:solidFill>
                    <a:schemeClr val="accent1"/>
                  </a:solidFill>
                  <a:latin typeface="+mj-ea"/>
                  <a:ea typeface="+mj-ea"/>
                </a:rPr>
                <a:t>请输入时间</a:t>
              </a:r>
              <a:endParaRPr lang="en-US" altLang="zh-CN" sz="2000" dirty="0">
                <a:solidFill>
                  <a:schemeClr val="accent1"/>
                </a:solidFill>
                <a:latin typeface="+mj-ea"/>
                <a:ea typeface="+mj-ea"/>
              </a:endParaRPr>
            </a:p>
            <a:p>
              <a:pPr hangingPunct="0">
                <a:lnSpc>
                  <a:spcPct val="130000"/>
                </a:lnSpc>
              </a:pPr>
              <a:r>
                <a:rPr lang="zh-CN" altLang="en-US" dirty="0">
                  <a:solidFill>
                    <a:schemeClr val="tx1">
                      <a:lumMod val="85000"/>
                      <a:lumOff val="15000"/>
                    </a:schemeClr>
                  </a:solidFill>
                </a:rPr>
                <a:t>请输入正文内容</a:t>
              </a:r>
              <a:endParaRPr lang="en-US" altLang="zh-CN" dirty="0">
                <a:solidFill>
                  <a:schemeClr val="tx1">
                    <a:lumMod val="85000"/>
                    <a:lumOff val="15000"/>
                  </a:schemeClr>
                </a:solidFill>
              </a:endParaRPr>
            </a:p>
          </p:txBody>
        </p:sp>
      </p:grpSp>
      <p:grpSp>
        <p:nvGrpSpPr>
          <p:cNvPr id="43" name="组合 42"/>
          <p:cNvGrpSpPr/>
          <p:nvPr/>
        </p:nvGrpSpPr>
        <p:grpSpPr>
          <a:xfrm>
            <a:off x="9784448" y="1389204"/>
            <a:ext cx="1847524" cy="2538851"/>
            <a:chOff x="9784448" y="1389204"/>
            <a:chExt cx="1847524" cy="2538851"/>
          </a:xfrm>
        </p:grpSpPr>
        <p:grpSp>
          <p:nvGrpSpPr>
            <p:cNvPr id="2" name="组合 1"/>
            <p:cNvGrpSpPr/>
            <p:nvPr/>
          </p:nvGrpSpPr>
          <p:grpSpPr>
            <a:xfrm>
              <a:off x="10456210" y="2494285"/>
              <a:ext cx="504000" cy="1433770"/>
              <a:chOff x="10452926" y="2494285"/>
              <a:chExt cx="504000" cy="1433770"/>
            </a:xfrm>
          </p:grpSpPr>
          <p:cxnSp>
            <p:nvCxnSpPr>
              <p:cNvPr id="13" name="直接连接符 12"/>
              <p:cNvCxnSpPr/>
              <p:nvPr/>
            </p:nvCxnSpPr>
            <p:spPr>
              <a:xfrm>
                <a:off x="10697039" y="2792548"/>
                <a:ext cx="0" cy="1135507"/>
              </a:xfrm>
              <a:prstGeom prst="line">
                <a:avLst/>
              </a:prstGeom>
              <a:ln w="1905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0452926" y="2494285"/>
                <a:ext cx="504000" cy="504000"/>
                <a:chOff x="7784677" y="3630188"/>
                <a:chExt cx="754188" cy="754188"/>
              </a:xfrm>
            </p:grpSpPr>
            <p:sp>
              <p:nvSpPr>
                <p:cNvPr id="16" name="椭圆 15"/>
                <p:cNvSpPr/>
                <p:nvPr/>
              </p:nvSpPr>
              <p:spPr>
                <a:xfrm>
                  <a:off x="7784677" y="3630188"/>
                  <a:ext cx="754188" cy="754188"/>
                </a:xfrm>
                <a:prstGeom prst="ellipse">
                  <a:avLst/>
                </a:prstGeom>
                <a:solidFill>
                  <a:schemeClr val="accent2">
                    <a:alpha val="13000"/>
                  </a:schemeClr>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椭圆 16"/>
                <p:cNvSpPr/>
                <p:nvPr/>
              </p:nvSpPr>
              <p:spPr>
                <a:xfrm>
                  <a:off x="7977685" y="3814395"/>
                  <a:ext cx="344570" cy="344570"/>
                </a:xfrm>
                <a:prstGeom prst="ellipse">
                  <a:avLst/>
                </a:prstGeom>
                <a:solidFill>
                  <a:schemeClr val="accent1"/>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15" name="文本框 14"/>
            <p:cNvSpPr txBox="1"/>
            <p:nvPr/>
          </p:nvSpPr>
          <p:spPr>
            <a:xfrm>
              <a:off x="9784448" y="1389204"/>
              <a:ext cx="1847524" cy="879023"/>
            </a:xfrm>
            <a:prstGeom prst="rect">
              <a:avLst/>
            </a:prstGeom>
            <a:noFill/>
          </p:spPr>
          <p:txBody>
            <a:bodyPr wrap="square" rtlCol="0">
              <a:spAutoFit/>
            </a:bodyPr>
            <a:lstStyle/>
            <a:p>
              <a:pPr algn="ctr">
                <a:lnSpc>
                  <a:spcPct val="15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请输入时间</a:t>
              </a:r>
              <a:endParaRPr lang="en-US" altLang="zh-CN" sz="2000" dirty="0">
                <a:solidFill>
                  <a:schemeClr val="accent1"/>
                </a:solidFill>
                <a:latin typeface="思源宋体 CN Heavy" panose="02020900000000000000" pitchFamily="18" charset="-122"/>
                <a:ea typeface="思源宋体 CN Heavy" panose="02020900000000000000" pitchFamily="18" charset="-122"/>
              </a:endParaRPr>
            </a:p>
            <a:p>
              <a:pPr algn="ctr" hangingPunct="0">
                <a:lnSpc>
                  <a:spcPct val="130000"/>
                </a:lnSpc>
              </a:pPr>
              <a:r>
                <a:rPr lang="zh-CN" altLang="en-US" dirty="0">
                  <a:solidFill>
                    <a:schemeClr val="tx1">
                      <a:lumMod val="85000"/>
                      <a:lumOff val="15000"/>
                    </a:schemeClr>
                  </a:solidFill>
                </a:rPr>
                <a:t>请输入正文内容</a:t>
              </a:r>
              <a:endParaRPr lang="en-US" altLang="zh-CN" dirty="0">
                <a:solidFill>
                  <a:schemeClr val="tx1">
                    <a:lumMod val="85000"/>
                    <a:lumOff val="15000"/>
                  </a:schemeClr>
                </a:solidFill>
              </a:endParaRPr>
            </a:p>
          </p:txBody>
        </p:sp>
      </p:grpSp>
      <p:grpSp>
        <p:nvGrpSpPr>
          <p:cNvPr id="40" name="组合 39"/>
          <p:cNvGrpSpPr/>
          <p:nvPr/>
        </p:nvGrpSpPr>
        <p:grpSpPr>
          <a:xfrm>
            <a:off x="2884902" y="1987481"/>
            <a:ext cx="1800000" cy="3049051"/>
            <a:chOff x="2884902" y="1987481"/>
            <a:chExt cx="1800000" cy="3049051"/>
          </a:xfrm>
        </p:grpSpPr>
        <p:grpSp>
          <p:nvGrpSpPr>
            <p:cNvPr id="19" name="组合 18"/>
            <p:cNvGrpSpPr/>
            <p:nvPr/>
          </p:nvGrpSpPr>
          <p:grpSpPr>
            <a:xfrm>
              <a:off x="3541746" y="3082341"/>
              <a:ext cx="504000" cy="1954191"/>
              <a:chOff x="1000025" y="3532209"/>
              <a:chExt cx="504000" cy="1954191"/>
            </a:xfrm>
          </p:grpSpPr>
          <p:cxnSp>
            <p:nvCxnSpPr>
              <p:cNvPr id="21" name="直接连接符 20"/>
              <p:cNvCxnSpPr/>
              <p:nvPr/>
            </p:nvCxnSpPr>
            <p:spPr>
              <a:xfrm>
                <a:off x="1244138" y="3798277"/>
                <a:ext cx="0" cy="1688123"/>
              </a:xfrm>
              <a:prstGeom prst="line">
                <a:avLst/>
              </a:prstGeom>
              <a:ln w="1905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000025" y="3532209"/>
                <a:ext cx="504000" cy="504000"/>
                <a:chOff x="7784677" y="3630188"/>
                <a:chExt cx="754188" cy="754188"/>
              </a:xfrm>
            </p:grpSpPr>
            <p:sp>
              <p:nvSpPr>
                <p:cNvPr id="23" name="椭圆 22"/>
                <p:cNvSpPr/>
                <p:nvPr/>
              </p:nvSpPr>
              <p:spPr>
                <a:xfrm>
                  <a:off x="7784677" y="3630188"/>
                  <a:ext cx="754188" cy="754188"/>
                </a:xfrm>
                <a:prstGeom prst="ellipse">
                  <a:avLst/>
                </a:prstGeom>
                <a:solidFill>
                  <a:schemeClr val="accent2">
                    <a:alpha val="13000"/>
                  </a:schemeClr>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椭圆 23"/>
                <p:cNvSpPr/>
                <p:nvPr/>
              </p:nvSpPr>
              <p:spPr>
                <a:xfrm>
                  <a:off x="7977685" y="3814395"/>
                  <a:ext cx="344570" cy="344570"/>
                </a:xfrm>
                <a:prstGeom prst="ellipse">
                  <a:avLst/>
                </a:prstGeom>
                <a:solidFill>
                  <a:schemeClr val="accent1"/>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20" name="文本框 19"/>
            <p:cNvSpPr txBox="1"/>
            <p:nvPr/>
          </p:nvSpPr>
          <p:spPr>
            <a:xfrm>
              <a:off x="2884902" y="1987481"/>
              <a:ext cx="1800000" cy="879023"/>
            </a:xfrm>
            <a:prstGeom prst="rect">
              <a:avLst/>
            </a:prstGeom>
            <a:noFill/>
          </p:spPr>
          <p:txBody>
            <a:bodyPr wrap="square" rtlCol="0">
              <a:spAutoFit/>
            </a:bodyPr>
            <a:lstStyle/>
            <a:p>
              <a:pPr algn="ctr">
                <a:lnSpc>
                  <a:spcPct val="15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请输入时间</a:t>
              </a:r>
              <a:endParaRPr lang="en-US" altLang="zh-CN" sz="2000" dirty="0">
                <a:solidFill>
                  <a:schemeClr val="accent1"/>
                </a:solidFill>
                <a:latin typeface="思源宋体 CN Heavy" panose="02020900000000000000" pitchFamily="18" charset="-122"/>
                <a:ea typeface="思源宋体 CN Heavy" panose="02020900000000000000" pitchFamily="18" charset="-122"/>
              </a:endParaRPr>
            </a:p>
            <a:p>
              <a:pPr algn="ctr" hangingPunct="0">
                <a:lnSpc>
                  <a:spcPct val="130000"/>
                </a:lnSpc>
              </a:pPr>
              <a:r>
                <a:rPr lang="zh-CN" altLang="en-US" dirty="0">
                  <a:solidFill>
                    <a:schemeClr val="tx1">
                      <a:lumMod val="85000"/>
                      <a:lumOff val="15000"/>
                    </a:schemeClr>
                  </a:solidFill>
                </a:rPr>
                <a:t>请输入正文内容</a:t>
              </a:r>
              <a:endParaRPr lang="en-US" altLang="zh-CN" dirty="0">
                <a:solidFill>
                  <a:schemeClr val="tx1">
                    <a:lumMod val="85000"/>
                    <a:lumOff val="15000"/>
                  </a:schemeClr>
                </a:solidFill>
              </a:endParaRPr>
            </a:p>
          </p:txBody>
        </p:sp>
      </p:grpSp>
      <p:grpSp>
        <p:nvGrpSpPr>
          <p:cNvPr id="41" name="组合 40"/>
          <p:cNvGrpSpPr/>
          <p:nvPr/>
        </p:nvGrpSpPr>
        <p:grpSpPr>
          <a:xfrm>
            <a:off x="5196000" y="2114875"/>
            <a:ext cx="1800000" cy="3276605"/>
            <a:chOff x="5196000" y="2114875"/>
            <a:chExt cx="1800000" cy="3276605"/>
          </a:xfrm>
        </p:grpSpPr>
        <p:grpSp>
          <p:nvGrpSpPr>
            <p:cNvPr id="26" name="组合 25"/>
            <p:cNvGrpSpPr/>
            <p:nvPr/>
          </p:nvGrpSpPr>
          <p:grpSpPr>
            <a:xfrm>
              <a:off x="5856526" y="3331844"/>
              <a:ext cx="504000" cy="2059636"/>
              <a:chOff x="1000025" y="3532209"/>
              <a:chExt cx="504000" cy="2059636"/>
            </a:xfrm>
          </p:grpSpPr>
          <p:cxnSp>
            <p:nvCxnSpPr>
              <p:cNvPr id="28" name="直接连接符 27"/>
              <p:cNvCxnSpPr/>
              <p:nvPr/>
            </p:nvCxnSpPr>
            <p:spPr>
              <a:xfrm>
                <a:off x="1244138" y="3798277"/>
                <a:ext cx="0" cy="1793568"/>
              </a:xfrm>
              <a:prstGeom prst="line">
                <a:avLst/>
              </a:prstGeom>
              <a:ln w="1905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000025" y="3532209"/>
                <a:ext cx="504000" cy="504000"/>
                <a:chOff x="7784677" y="3630188"/>
                <a:chExt cx="754188" cy="754188"/>
              </a:xfrm>
            </p:grpSpPr>
            <p:sp>
              <p:nvSpPr>
                <p:cNvPr id="30" name="椭圆 29"/>
                <p:cNvSpPr/>
                <p:nvPr/>
              </p:nvSpPr>
              <p:spPr>
                <a:xfrm>
                  <a:off x="7784677" y="3630188"/>
                  <a:ext cx="754188" cy="754188"/>
                </a:xfrm>
                <a:prstGeom prst="ellipse">
                  <a:avLst/>
                </a:prstGeom>
                <a:solidFill>
                  <a:schemeClr val="accent2">
                    <a:alpha val="13000"/>
                  </a:schemeClr>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椭圆 30"/>
                <p:cNvSpPr/>
                <p:nvPr/>
              </p:nvSpPr>
              <p:spPr>
                <a:xfrm>
                  <a:off x="7977685" y="3814395"/>
                  <a:ext cx="344570" cy="344570"/>
                </a:xfrm>
                <a:prstGeom prst="ellipse">
                  <a:avLst/>
                </a:prstGeom>
                <a:solidFill>
                  <a:schemeClr val="accent1"/>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27" name="文本框 26"/>
            <p:cNvSpPr txBox="1"/>
            <p:nvPr/>
          </p:nvSpPr>
          <p:spPr>
            <a:xfrm>
              <a:off x="5196000" y="2114875"/>
              <a:ext cx="1800000" cy="879023"/>
            </a:xfrm>
            <a:prstGeom prst="rect">
              <a:avLst/>
            </a:prstGeom>
            <a:noFill/>
          </p:spPr>
          <p:txBody>
            <a:bodyPr wrap="square" rtlCol="0">
              <a:spAutoFit/>
            </a:bodyPr>
            <a:lstStyle/>
            <a:p>
              <a:pPr algn="ctr">
                <a:lnSpc>
                  <a:spcPct val="15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请输入时间</a:t>
              </a:r>
              <a:endParaRPr lang="en-US" altLang="zh-CN" sz="2000" dirty="0">
                <a:solidFill>
                  <a:schemeClr val="accent1"/>
                </a:solidFill>
                <a:latin typeface="思源宋体 CN Heavy" panose="02020900000000000000" pitchFamily="18" charset="-122"/>
                <a:ea typeface="思源宋体 CN Heavy" panose="02020900000000000000" pitchFamily="18" charset="-122"/>
              </a:endParaRPr>
            </a:p>
            <a:p>
              <a:pPr algn="ctr" hangingPunct="0">
                <a:lnSpc>
                  <a:spcPct val="130000"/>
                </a:lnSpc>
              </a:pPr>
              <a:r>
                <a:rPr lang="zh-CN" altLang="en-US" dirty="0">
                  <a:solidFill>
                    <a:schemeClr val="tx1">
                      <a:lumMod val="85000"/>
                      <a:lumOff val="15000"/>
                    </a:schemeClr>
                  </a:solidFill>
                </a:rPr>
                <a:t>请输入正文内容</a:t>
              </a:r>
              <a:endParaRPr lang="en-US" altLang="zh-CN" dirty="0">
                <a:solidFill>
                  <a:schemeClr val="tx1">
                    <a:lumMod val="85000"/>
                    <a:lumOff val="15000"/>
                  </a:schemeClr>
                </a:solidFill>
              </a:endParaRPr>
            </a:p>
          </p:txBody>
        </p:sp>
      </p:grpSp>
      <p:grpSp>
        <p:nvGrpSpPr>
          <p:cNvPr id="42" name="组合 41"/>
          <p:cNvGrpSpPr/>
          <p:nvPr/>
        </p:nvGrpSpPr>
        <p:grpSpPr>
          <a:xfrm>
            <a:off x="7499270" y="1641373"/>
            <a:ext cx="1800000" cy="3071629"/>
            <a:chOff x="7499270" y="1641373"/>
            <a:chExt cx="1800000" cy="3071629"/>
          </a:xfrm>
        </p:grpSpPr>
        <p:grpSp>
          <p:nvGrpSpPr>
            <p:cNvPr id="33" name="组合 32"/>
            <p:cNvGrpSpPr/>
            <p:nvPr/>
          </p:nvGrpSpPr>
          <p:grpSpPr>
            <a:xfrm>
              <a:off x="8147270" y="2758811"/>
              <a:ext cx="504000" cy="1954191"/>
              <a:chOff x="1000025" y="3532209"/>
              <a:chExt cx="504000" cy="1954191"/>
            </a:xfrm>
          </p:grpSpPr>
          <p:cxnSp>
            <p:nvCxnSpPr>
              <p:cNvPr id="35" name="直接连接符 34"/>
              <p:cNvCxnSpPr/>
              <p:nvPr/>
            </p:nvCxnSpPr>
            <p:spPr>
              <a:xfrm>
                <a:off x="1244138" y="3798277"/>
                <a:ext cx="0" cy="1688123"/>
              </a:xfrm>
              <a:prstGeom prst="line">
                <a:avLst/>
              </a:prstGeom>
              <a:ln w="1905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00025" y="3532209"/>
                <a:ext cx="504000" cy="504000"/>
                <a:chOff x="7784677" y="3630188"/>
                <a:chExt cx="754188" cy="754188"/>
              </a:xfrm>
            </p:grpSpPr>
            <p:sp>
              <p:nvSpPr>
                <p:cNvPr id="37" name="椭圆 36"/>
                <p:cNvSpPr/>
                <p:nvPr/>
              </p:nvSpPr>
              <p:spPr>
                <a:xfrm>
                  <a:off x="7784677" y="3630188"/>
                  <a:ext cx="754188" cy="754188"/>
                </a:xfrm>
                <a:prstGeom prst="ellipse">
                  <a:avLst/>
                </a:prstGeom>
                <a:solidFill>
                  <a:schemeClr val="accent2">
                    <a:alpha val="13000"/>
                  </a:schemeClr>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椭圆 37"/>
                <p:cNvSpPr/>
                <p:nvPr/>
              </p:nvSpPr>
              <p:spPr>
                <a:xfrm>
                  <a:off x="7977685" y="3814395"/>
                  <a:ext cx="344570" cy="344570"/>
                </a:xfrm>
                <a:prstGeom prst="ellipse">
                  <a:avLst/>
                </a:prstGeom>
                <a:solidFill>
                  <a:schemeClr val="accent1"/>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34" name="文本框 33"/>
            <p:cNvSpPr txBox="1"/>
            <p:nvPr/>
          </p:nvSpPr>
          <p:spPr>
            <a:xfrm>
              <a:off x="7499270" y="1641373"/>
              <a:ext cx="1800000" cy="879023"/>
            </a:xfrm>
            <a:prstGeom prst="rect">
              <a:avLst/>
            </a:prstGeom>
            <a:noFill/>
          </p:spPr>
          <p:txBody>
            <a:bodyPr wrap="square" rtlCol="0">
              <a:spAutoFit/>
            </a:bodyPr>
            <a:lstStyle/>
            <a:p>
              <a:pPr algn="ctr">
                <a:lnSpc>
                  <a:spcPct val="15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请输入时间</a:t>
              </a:r>
              <a:endParaRPr lang="en-US" altLang="zh-CN" sz="2000" dirty="0">
                <a:solidFill>
                  <a:schemeClr val="accent1"/>
                </a:solidFill>
                <a:latin typeface="思源宋体 CN Heavy" panose="02020900000000000000" pitchFamily="18" charset="-122"/>
                <a:ea typeface="思源宋体 CN Heavy" panose="02020900000000000000" pitchFamily="18" charset="-122"/>
              </a:endParaRPr>
            </a:p>
            <a:p>
              <a:pPr algn="ctr" hangingPunct="0">
                <a:lnSpc>
                  <a:spcPct val="130000"/>
                </a:lnSpc>
              </a:pPr>
              <a:r>
                <a:rPr lang="zh-CN" altLang="en-US" dirty="0">
                  <a:solidFill>
                    <a:schemeClr val="tx1">
                      <a:lumMod val="85000"/>
                      <a:lumOff val="15000"/>
                    </a:schemeClr>
                  </a:solidFill>
                </a:rPr>
                <a:t>请输入正文内容</a:t>
              </a:r>
              <a:endParaRPr lang="en-US" altLang="zh-CN" dirty="0">
                <a:solidFill>
                  <a:schemeClr val="tx1">
                    <a:lumMod val="85000"/>
                    <a:lumOff val="15000"/>
                  </a:schemeClr>
                </a:solidFill>
              </a:endParaRPr>
            </a:p>
          </p:txBody>
        </p:sp>
      </p:grpSp>
      <p:sp>
        <p:nvSpPr>
          <p:cNvPr id="4" name="任意多边形: 形状 3"/>
          <p:cNvSpPr/>
          <p:nvPr/>
        </p:nvSpPr>
        <p:spPr>
          <a:xfrm>
            <a:off x="4688" y="3781165"/>
            <a:ext cx="12192002" cy="2622935"/>
          </a:xfrm>
          <a:custGeom>
            <a:avLst/>
            <a:gdLst>
              <a:gd name="connsiteX0" fmla="*/ 6399 w 12203088"/>
              <a:gd name="connsiteY0" fmla="*/ 2546253 h 2608374"/>
              <a:gd name="connsiteX1" fmla="*/ 484701 w 12203088"/>
              <a:gd name="connsiteY1" fmla="*/ 2461847 h 2608374"/>
              <a:gd name="connsiteX2" fmla="*/ 3087224 w 12203088"/>
              <a:gd name="connsiteY2" fmla="*/ 1266093 h 2608374"/>
              <a:gd name="connsiteX3" fmla="*/ 6618214 w 12203088"/>
              <a:gd name="connsiteY3" fmla="*/ 1575582 h 2608374"/>
              <a:gd name="connsiteX4" fmla="*/ 9952257 w 12203088"/>
              <a:gd name="connsiteY4" fmla="*/ 295422 h 2608374"/>
              <a:gd name="connsiteX5" fmla="*/ 12203088 w 12203088"/>
              <a:gd name="connsiteY5" fmla="*/ 0 h 2608374"/>
              <a:gd name="connsiteX0-1" fmla="*/ 34101 w 12076258"/>
              <a:gd name="connsiteY0-2" fmla="*/ 2558285 h 2615611"/>
              <a:gd name="connsiteX1-3" fmla="*/ 357871 w 12076258"/>
              <a:gd name="connsiteY1-4" fmla="*/ 2461847 h 2615611"/>
              <a:gd name="connsiteX2-5" fmla="*/ 2960394 w 12076258"/>
              <a:gd name="connsiteY2-6" fmla="*/ 1266093 h 2615611"/>
              <a:gd name="connsiteX3-7" fmla="*/ 6491384 w 12076258"/>
              <a:gd name="connsiteY3-8" fmla="*/ 1575582 h 2615611"/>
              <a:gd name="connsiteX4-9" fmla="*/ 9825427 w 12076258"/>
              <a:gd name="connsiteY4-10" fmla="*/ 295422 h 2615611"/>
              <a:gd name="connsiteX5-11" fmla="*/ 12076258 w 12076258"/>
              <a:gd name="connsiteY5-12" fmla="*/ 0 h 2615611"/>
              <a:gd name="connsiteX0-13" fmla="*/ 17029 w 12059186"/>
              <a:gd name="connsiteY0-14" fmla="*/ 2558285 h 2603012"/>
              <a:gd name="connsiteX1-15" fmla="*/ 340799 w 12059186"/>
              <a:gd name="connsiteY1-16" fmla="*/ 2461847 h 2603012"/>
              <a:gd name="connsiteX2-17" fmla="*/ 2943322 w 12059186"/>
              <a:gd name="connsiteY2-18" fmla="*/ 1266093 h 2603012"/>
              <a:gd name="connsiteX3-19" fmla="*/ 6474312 w 12059186"/>
              <a:gd name="connsiteY3-20" fmla="*/ 1575582 h 2603012"/>
              <a:gd name="connsiteX4-21" fmla="*/ 9808355 w 12059186"/>
              <a:gd name="connsiteY4-22" fmla="*/ 295422 h 2603012"/>
              <a:gd name="connsiteX5-23" fmla="*/ 12059186 w 12059186"/>
              <a:gd name="connsiteY5-24" fmla="*/ 0 h 2603012"/>
              <a:gd name="connsiteX0-25" fmla="*/ 11088 w 12073057"/>
              <a:gd name="connsiteY0-26" fmla="*/ 2582348 h 2617652"/>
              <a:gd name="connsiteX1-27" fmla="*/ 354670 w 12073057"/>
              <a:gd name="connsiteY1-28" fmla="*/ 2461847 h 2617652"/>
              <a:gd name="connsiteX2-29" fmla="*/ 2957193 w 12073057"/>
              <a:gd name="connsiteY2-30" fmla="*/ 1266093 h 2617652"/>
              <a:gd name="connsiteX3-31" fmla="*/ 6488183 w 12073057"/>
              <a:gd name="connsiteY3-32" fmla="*/ 1575582 h 2617652"/>
              <a:gd name="connsiteX4-33" fmla="*/ 9822226 w 12073057"/>
              <a:gd name="connsiteY4-34" fmla="*/ 295422 h 2617652"/>
              <a:gd name="connsiteX5-35" fmla="*/ 12073057 w 12073057"/>
              <a:gd name="connsiteY5-36" fmla="*/ 0 h 2617652"/>
              <a:gd name="connsiteX0-37" fmla="*/ 11891 w 12071036"/>
              <a:gd name="connsiteY0-38" fmla="*/ 2588063 h 2621360"/>
              <a:gd name="connsiteX1-39" fmla="*/ 352649 w 12071036"/>
              <a:gd name="connsiteY1-40" fmla="*/ 2461847 h 2621360"/>
              <a:gd name="connsiteX2-41" fmla="*/ 2955172 w 12071036"/>
              <a:gd name="connsiteY2-42" fmla="*/ 1266093 h 2621360"/>
              <a:gd name="connsiteX3-43" fmla="*/ 6486162 w 12071036"/>
              <a:gd name="connsiteY3-44" fmla="*/ 1575582 h 2621360"/>
              <a:gd name="connsiteX4-45" fmla="*/ 9820205 w 12071036"/>
              <a:gd name="connsiteY4-46" fmla="*/ 295422 h 2621360"/>
              <a:gd name="connsiteX5-47" fmla="*/ 12071036 w 12071036"/>
              <a:gd name="connsiteY5-48" fmla="*/ 0 h 2621360"/>
              <a:gd name="connsiteX0-49" fmla="*/ 9428 w 12068573"/>
              <a:gd name="connsiteY0-50" fmla="*/ 2588063 h 2615417"/>
              <a:gd name="connsiteX1-51" fmla="*/ 350186 w 12068573"/>
              <a:gd name="connsiteY1-52" fmla="*/ 2461847 h 2615417"/>
              <a:gd name="connsiteX2-53" fmla="*/ 2952709 w 12068573"/>
              <a:gd name="connsiteY2-54" fmla="*/ 1266093 h 2615417"/>
              <a:gd name="connsiteX3-55" fmla="*/ 6483699 w 12068573"/>
              <a:gd name="connsiteY3-56" fmla="*/ 1575582 h 2615417"/>
              <a:gd name="connsiteX4-57" fmla="*/ 9817742 w 12068573"/>
              <a:gd name="connsiteY4-58" fmla="*/ 295422 h 2615417"/>
              <a:gd name="connsiteX5-59" fmla="*/ 12068573 w 12068573"/>
              <a:gd name="connsiteY5-60" fmla="*/ 0 h 2615417"/>
              <a:gd name="connsiteX0-61" fmla="*/ 14602 w 12056808"/>
              <a:gd name="connsiteY0-62" fmla="*/ 2599493 h 2622935"/>
              <a:gd name="connsiteX1-63" fmla="*/ 338421 w 12056808"/>
              <a:gd name="connsiteY1-64" fmla="*/ 2461847 h 2622935"/>
              <a:gd name="connsiteX2-65" fmla="*/ 2940944 w 12056808"/>
              <a:gd name="connsiteY2-66" fmla="*/ 1266093 h 2622935"/>
              <a:gd name="connsiteX3-67" fmla="*/ 6471934 w 12056808"/>
              <a:gd name="connsiteY3-68" fmla="*/ 1575582 h 2622935"/>
              <a:gd name="connsiteX4-69" fmla="*/ 9805977 w 12056808"/>
              <a:gd name="connsiteY4-70" fmla="*/ 295422 h 2622935"/>
              <a:gd name="connsiteX5-71" fmla="*/ 12056808 w 12056808"/>
              <a:gd name="connsiteY5-72" fmla="*/ 0 h 2622935"/>
              <a:gd name="connsiteX0-73" fmla="*/ 20306 w 12045572"/>
              <a:gd name="connsiteY0-74" fmla="*/ 2599493 h 2622935"/>
              <a:gd name="connsiteX1-75" fmla="*/ 327185 w 12045572"/>
              <a:gd name="connsiteY1-76" fmla="*/ 2461847 h 2622935"/>
              <a:gd name="connsiteX2-77" fmla="*/ 2929708 w 12045572"/>
              <a:gd name="connsiteY2-78" fmla="*/ 1266093 h 2622935"/>
              <a:gd name="connsiteX3-79" fmla="*/ 6460698 w 12045572"/>
              <a:gd name="connsiteY3-80" fmla="*/ 1575582 h 2622935"/>
              <a:gd name="connsiteX4-81" fmla="*/ 9794741 w 12045572"/>
              <a:gd name="connsiteY4-82" fmla="*/ 295422 h 2622935"/>
              <a:gd name="connsiteX5-83" fmla="*/ 12045572 w 12045572"/>
              <a:gd name="connsiteY5-84" fmla="*/ 0 h 26229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045572" h="2622935">
                <a:moveTo>
                  <a:pt x="20306" y="2599493"/>
                </a:moveTo>
                <a:cubicBezTo>
                  <a:pt x="47992" y="2617597"/>
                  <a:pt x="-157715" y="2684080"/>
                  <a:pt x="327185" y="2461847"/>
                </a:cubicBezTo>
                <a:cubicBezTo>
                  <a:pt x="812085" y="2239614"/>
                  <a:pt x="1907456" y="1413804"/>
                  <a:pt x="2929708" y="1266093"/>
                </a:cubicBezTo>
                <a:cubicBezTo>
                  <a:pt x="3951960" y="1118382"/>
                  <a:pt x="5316526" y="1737360"/>
                  <a:pt x="6460698" y="1575582"/>
                </a:cubicBezTo>
                <a:cubicBezTo>
                  <a:pt x="7604870" y="1413804"/>
                  <a:pt x="8863929" y="558019"/>
                  <a:pt x="9794741" y="295422"/>
                </a:cubicBezTo>
                <a:cubicBezTo>
                  <a:pt x="10725553" y="32825"/>
                  <a:pt x="11616507" y="49237"/>
                  <a:pt x="12045572" y="0"/>
                </a:cubicBezTo>
              </a:path>
            </a:pathLst>
          </a:custGeom>
          <a:noFill/>
          <a:ln w="28575">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16" name="文本框 15"/>
          <p:cNvSpPr txBox="1"/>
          <p:nvPr/>
        </p:nvSpPr>
        <p:spPr>
          <a:xfrm>
            <a:off x="6236076" y="1499770"/>
            <a:ext cx="961337" cy="1720700"/>
          </a:xfrm>
          <a:custGeom>
            <a:avLst/>
            <a:gdLst/>
            <a:ahLst/>
            <a:cxnLst/>
            <a:rect l="l" t="t" r="r" b="b"/>
            <a:pathLst>
              <a:path w="1077071" h="1927852">
                <a:moveTo>
                  <a:pt x="194714" y="1464746"/>
                </a:moveTo>
                <a:cubicBezTo>
                  <a:pt x="194714" y="1466025"/>
                  <a:pt x="195153" y="1468291"/>
                  <a:pt x="196030" y="1471544"/>
                </a:cubicBezTo>
                <a:cubicBezTo>
                  <a:pt x="196907" y="1474796"/>
                  <a:pt x="198223" y="1476623"/>
                  <a:pt x="199977" y="1477025"/>
                </a:cubicBezTo>
                <a:cubicBezTo>
                  <a:pt x="200817" y="1476843"/>
                  <a:pt x="201329" y="1475893"/>
                  <a:pt x="201512" y="1474175"/>
                </a:cubicBezTo>
                <a:cubicBezTo>
                  <a:pt x="201695" y="1472457"/>
                  <a:pt x="201768" y="1471069"/>
                  <a:pt x="201731" y="1470009"/>
                </a:cubicBezTo>
                <a:cubicBezTo>
                  <a:pt x="202097" y="1470045"/>
                  <a:pt x="203558" y="1469972"/>
                  <a:pt x="206117" y="1469789"/>
                </a:cubicBezTo>
                <a:cubicBezTo>
                  <a:pt x="208675" y="1469607"/>
                  <a:pt x="210137" y="1469095"/>
                  <a:pt x="210502" y="1468255"/>
                </a:cubicBezTo>
                <a:cubicBezTo>
                  <a:pt x="209954" y="1468108"/>
                  <a:pt x="207542" y="1467524"/>
                  <a:pt x="203266" y="1466500"/>
                </a:cubicBezTo>
                <a:cubicBezTo>
                  <a:pt x="198990" y="1465477"/>
                  <a:pt x="196140" y="1464892"/>
                  <a:pt x="194714" y="1464746"/>
                </a:cubicBezTo>
                <a:close/>
                <a:moveTo>
                  <a:pt x="222781" y="1382299"/>
                </a:moveTo>
                <a:cubicBezTo>
                  <a:pt x="221795" y="1383213"/>
                  <a:pt x="220698" y="1384456"/>
                  <a:pt x="219492" y="1386027"/>
                </a:cubicBezTo>
                <a:cubicBezTo>
                  <a:pt x="218286" y="1387599"/>
                  <a:pt x="217628" y="1389280"/>
                  <a:pt x="217519" y="1391070"/>
                </a:cubicBezTo>
                <a:cubicBezTo>
                  <a:pt x="217628" y="1392751"/>
                  <a:pt x="218286" y="1393775"/>
                  <a:pt x="219492" y="1394140"/>
                </a:cubicBezTo>
                <a:cubicBezTo>
                  <a:pt x="220698" y="1394506"/>
                  <a:pt x="221795" y="1394652"/>
                  <a:pt x="222781" y="1394579"/>
                </a:cubicBezTo>
                <a:cubicBezTo>
                  <a:pt x="223841" y="1394652"/>
                  <a:pt x="225230" y="1394506"/>
                  <a:pt x="226948" y="1394140"/>
                </a:cubicBezTo>
                <a:cubicBezTo>
                  <a:pt x="228665" y="1393775"/>
                  <a:pt x="229615" y="1392751"/>
                  <a:pt x="229798" y="1391070"/>
                </a:cubicBezTo>
                <a:cubicBezTo>
                  <a:pt x="229615" y="1389280"/>
                  <a:pt x="228665" y="1387599"/>
                  <a:pt x="226948" y="1386027"/>
                </a:cubicBezTo>
                <a:cubicBezTo>
                  <a:pt x="225230" y="1384456"/>
                  <a:pt x="223841" y="1383213"/>
                  <a:pt x="222781" y="1382299"/>
                </a:cubicBezTo>
                <a:close/>
                <a:moveTo>
                  <a:pt x="319262" y="1333182"/>
                </a:moveTo>
                <a:cubicBezTo>
                  <a:pt x="319298" y="1334242"/>
                  <a:pt x="319664" y="1335631"/>
                  <a:pt x="320358" y="1337348"/>
                </a:cubicBezTo>
                <a:cubicBezTo>
                  <a:pt x="321052" y="1339066"/>
                  <a:pt x="321856" y="1340016"/>
                  <a:pt x="322770" y="1340199"/>
                </a:cubicBezTo>
                <a:cubicBezTo>
                  <a:pt x="324451" y="1340089"/>
                  <a:pt x="325474" y="1339431"/>
                  <a:pt x="325840" y="1338225"/>
                </a:cubicBezTo>
                <a:cubicBezTo>
                  <a:pt x="326205" y="1337019"/>
                  <a:pt x="326351" y="1335923"/>
                  <a:pt x="326278" y="1334936"/>
                </a:cubicBezTo>
                <a:close/>
                <a:moveTo>
                  <a:pt x="524502" y="1299853"/>
                </a:moveTo>
                <a:cubicBezTo>
                  <a:pt x="524538" y="1299999"/>
                  <a:pt x="524465" y="1300583"/>
                  <a:pt x="524282" y="1301607"/>
                </a:cubicBezTo>
                <a:cubicBezTo>
                  <a:pt x="524100" y="1302630"/>
                  <a:pt x="523588" y="1303215"/>
                  <a:pt x="522747" y="1303361"/>
                </a:cubicBezTo>
                <a:lnTo>
                  <a:pt x="522747" y="1301607"/>
                </a:lnTo>
                <a:close/>
                <a:moveTo>
                  <a:pt x="347329" y="1264769"/>
                </a:moveTo>
                <a:cubicBezTo>
                  <a:pt x="347256" y="1265829"/>
                  <a:pt x="347402" y="1267217"/>
                  <a:pt x="347767" y="1268935"/>
                </a:cubicBezTo>
                <a:cubicBezTo>
                  <a:pt x="348133" y="1270653"/>
                  <a:pt x="349156" y="1271603"/>
                  <a:pt x="350837" y="1271786"/>
                </a:cubicBezTo>
                <a:cubicBezTo>
                  <a:pt x="351678" y="1271676"/>
                  <a:pt x="352189" y="1271018"/>
                  <a:pt x="352372" y="1269812"/>
                </a:cubicBezTo>
                <a:cubicBezTo>
                  <a:pt x="352555" y="1268606"/>
                  <a:pt x="352628" y="1267510"/>
                  <a:pt x="352591" y="1266523"/>
                </a:cubicBezTo>
                <a:close/>
                <a:moveTo>
                  <a:pt x="198223" y="1252489"/>
                </a:moveTo>
                <a:lnTo>
                  <a:pt x="199977" y="1252489"/>
                </a:lnTo>
                <a:cubicBezTo>
                  <a:pt x="198661" y="1256327"/>
                  <a:pt x="196030" y="1263124"/>
                  <a:pt x="192083" y="1272882"/>
                </a:cubicBezTo>
                <a:cubicBezTo>
                  <a:pt x="188136" y="1282640"/>
                  <a:pt x="185505" y="1288121"/>
                  <a:pt x="184189" y="1289327"/>
                </a:cubicBezTo>
                <a:lnTo>
                  <a:pt x="184189" y="1287573"/>
                </a:lnTo>
                <a:cubicBezTo>
                  <a:pt x="184774" y="1284467"/>
                  <a:pt x="187113" y="1279277"/>
                  <a:pt x="191206" y="1272005"/>
                </a:cubicBezTo>
                <a:cubicBezTo>
                  <a:pt x="195299" y="1264732"/>
                  <a:pt x="197638" y="1258227"/>
                  <a:pt x="198223" y="1252489"/>
                </a:cubicBezTo>
                <a:close/>
                <a:moveTo>
                  <a:pt x="206994" y="1231439"/>
                </a:moveTo>
                <a:lnTo>
                  <a:pt x="205240" y="1238807"/>
                </a:lnTo>
                <a:lnTo>
                  <a:pt x="199977" y="1252489"/>
                </a:lnTo>
                <a:close/>
                <a:moveTo>
                  <a:pt x="552569" y="1226177"/>
                </a:moveTo>
                <a:lnTo>
                  <a:pt x="550814" y="1227931"/>
                </a:lnTo>
                <a:lnTo>
                  <a:pt x="550814" y="1229685"/>
                </a:lnTo>
                <a:cubicBezTo>
                  <a:pt x="550778" y="1228881"/>
                  <a:pt x="550851" y="1228296"/>
                  <a:pt x="551034" y="1227931"/>
                </a:cubicBezTo>
                <a:cubicBezTo>
                  <a:pt x="551216" y="1227565"/>
                  <a:pt x="551728" y="1226981"/>
                  <a:pt x="552569" y="1226177"/>
                </a:cubicBezTo>
                <a:close/>
                <a:moveTo>
                  <a:pt x="578881" y="1163026"/>
                </a:moveTo>
                <a:cubicBezTo>
                  <a:pt x="578918" y="1164086"/>
                  <a:pt x="579283" y="1165474"/>
                  <a:pt x="579978" y="1167192"/>
                </a:cubicBezTo>
                <a:cubicBezTo>
                  <a:pt x="580672" y="1168910"/>
                  <a:pt x="581476" y="1169860"/>
                  <a:pt x="582390" y="1170043"/>
                </a:cubicBezTo>
                <a:cubicBezTo>
                  <a:pt x="584071" y="1169933"/>
                  <a:pt x="585094" y="1169275"/>
                  <a:pt x="585460" y="1168069"/>
                </a:cubicBezTo>
                <a:cubicBezTo>
                  <a:pt x="585825" y="1166863"/>
                  <a:pt x="585971" y="1165767"/>
                  <a:pt x="585898" y="1164780"/>
                </a:cubicBezTo>
                <a:close/>
                <a:moveTo>
                  <a:pt x="259619" y="1094613"/>
                </a:moveTo>
                <a:cubicBezTo>
                  <a:pt x="259656" y="1095672"/>
                  <a:pt x="260021" y="1097061"/>
                  <a:pt x="260716" y="1098779"/>
                </a:cubicBezTo>
                <a:cubicBezTo>
                  <a:pt x="261410" y="1100496"/>
                  <a:pt x="262214" y="1101447"/>
                  <a:pt x="263128" y="1101629"/>
                </a:cubicBezTo>
                <a:cubicBezTo>
                  <a:pt x="264809" y="1101520"/>
                  <a:pt x="265832" y="1100862"/>
                  <a:pt x="266197" y="1099656"/>
                </a:cubicBezTo>
                <a:cubicBezTo>
                  <a:pt x="266563" y="1098450"/>
                  <a:pt x="266709" y="1097354"/>
                  <a:pt x="266636" y="1096367"/>
                </a:cubicBezTo>
                <a:close/>
                <a:moveTo>
                  <a:pt x="619228" y="1087596"/>
                </a:moveTo>
                <a:cubicBezTo>
                  <a:pt x="622882" y="1087413"/>
                  <a:pt x="626098" y="1087779"/>
                  <a:pt x="628876" y="1088692"/>
                </a:cubicBezTo>
                <a:cubicBezTo>
                  <a:pt x="631653" y="1089606"/>
                  <a:pt x="633115" y="1092164"/>
                  <a:pt x="633261" y="1096367"/>
                </a:cubicBezTo>
                <a:cubicBezTo>
                  <a:pt x="632676" y="1109779"/>
                  <a:pt x="630338" y="1117161"/>
                  <a:pt x="626244" y="1118513"/>
                </a:cubicBezTo>
                <a:cubicBezTo>
                  <a:pt x="622151" y="1119866"/>
                  <a:pt x="619812" y="1124178"/>
                  <a:pt x="619228" y="1131451"/>
                </a:cubicBezTo>
                <a:lnTo>
                  <a:pt x="619228" y="1134959"/>
                </a:lnTo>
                <a:cubicBezTo>
                  <a:pt x="617327" y="1134301"/>
                  <a:pt x="615427" y="1131231"/>
                  <a:pt x="613527" y="1125749"/>
                </a:cubicBezTo>
                <a:cubicBezTo>
                  <a:pt x="611626" y="1120268"/>
                  <a:pt x="610603" y="1116321"/>
                  <a:pt x="610457" y="1113909"/>
                </a:cubicBezTo>
                <a:lnTo>
                  <a:pt x="606948" y="1113909"/>
                </a:lnTo>
                <a:cubicBezTo>
                  <a:pt x="607350" y="1112081"/>
                  <a:pt x="609178" y="1110473"/>
                  <a:pt x="612430" y="1109085"/>
                </a:cubicBezTo>
                <a:cubicBezTo>
                  <a:pt x="615683" y="1107696"/>
                  <a:pt x="617949" y="1106965"/>
                  <a:pt x="619228" y="1106892"/>
                </a:cubicBezTo>
                <a:close/>
                <a:moveTo>
                  <a:pt x="633261" y="1050758"/>
                </a:moveTo>
                <a:lnTo>
                  <a:pt x="647295" y="1066546"/>
                </a:lnTo>
                <a:lnTo>
                  <a:pt x="636770" y="1073562"/>
                </a:lnTo>
                <a:close/>
                <a:moveTo>
                  <a:pt x="287686" y="1045495"/>
                </a:moveTo>
                <a:cubicBezTo>
                  <a:pt x="287723" y="1046555"/>
                  <a:pt x="288088" y="1047944"/>
                  <a:pt x="288783" y="1049662"/>
                </a:cubicBezTo>
                <a:cubicBezTo>
                  <a:pt x="289477" y="1051379"/>
                  <a:pt x="290281" y="1052329"/>
                  <a:pt x="291195" y="1052512"/>
                </a:cubicBezTo>
                <a:cubicBezTo>
                  <a:pt x="292876" y="1052403"/>
                  <a:pt x="293899" y="1051745"/>
                  <a:pt x="294264" y="1050539"/>
                </a:cubicBezTo>
                <a:cubicBezTo>
                  <a:pt x="294630" y="1049333"/>
                  <a:pt x="294776" y="1048236"/>
                  <a:pt x="294703" y="1047250"/>
                </a:cubicBezTo>
                <a:close/>
                <a:moveTo>
                  <a:pt x="294703" y="1031462"/>
                </a:moveTo>
                <a:cubicBezTo>
                  <a:pt x="294703" y="1033289"/>
                  <a:pt x="295142" y="1034897"/>
                  <a:pt x="296019" y="1036286"/>
                </a:cubicBezTo>
                <a:cubicBezTo>
                  <a:pt x="296896" y="1037675"/>
                  <a:pt x="298211" y="1038406"/>
                  <a:pt x="299966" y="1038479"/>
                </a:cubicBezTo>
                <a:cubicBezTo>
                  <a:pt x="300879" y="1038369"/>
                  <a:pt x="301683" y="1037711"/>
                  <a:pt x="302378" y="1036505"/>
                </a:cubicBezTo>
                <a:cubicBezTo>
                  <a:pt x="303072" y="1035299"/>
                  <a:pt x="303437" y="1034203"/>
                  <a:pt x="303474" y="1033216"/>
                </a:cubicBezTo>
                <a:close/>
                <a:moveTo>
                  <a:pt x="306982" y="1017428"/>
                </a:moveTo>
                <a:cubicBezTo>
                  <a:pt x="306069" y="1017501"/>
                  <a:pt x="305265" y="1017794"/>
                  <a:pt x="304570" y="1018306"/>
                </a:cubicBezTo>
                <a:cubicBezTo>
                  <a:pt x="303876" y="1018817"/>
                  <a:pt x="303511" y="1019110"/>
                  <a:pt x="303474" y="1019183"/>
                </a:cubicBezTo>
                <a:cubicBezTo>
                  <a:pt x="303401" y="1020242"/>
                  <a:pt x="303547" y="1021631"/>
                  <a:pt x="303913" y="1023349"/>
                </a:cubicBezTo>
                <a:cubicBezTo>
                  <a:pt x="304278" y="1025066"/>
                  <a:pt x="305301" y="1026017"/>
                  <a:pt x="306982" y="1026199"/>
                </a:cubicBezTo>
                <a:cubicBezTo>
                  <a:pt x="307823" y="1026090"/>
                  <a:pt x="308335" y="1025432"/>
                  <a:pt x="308517" y="1024226"/>
                </a:cubicBezTo>
                <a:cubicBezTo>
                  <a:pt x="308700" y="1023020"/>
                  <a:pt x="308773" y="1021923"/>
                  <a:pt x="308737" y="1020937"/>
                </a:cubicBezTo>
                <a:cubicBezTo>
                  <a:pt x="309029" y="1018890"/>
                  <a:pt x="308444" y="1017721"/>
                  <a:pt x="306982" y="1017428"/>
                </a:cubicBezTo>
                <a:close/>
                <a:moveTo>
                  <a:pt x="647295" y="878848"/>
                </a:moveTo>
                <a:cubicBezTo>
                  <a:pt x="647002" y="884841"/>
                  <a:pt x="645833" y="890396"/>
                  <a:pt x="643786" y="895512"/>
                </a:cubicBezTo>
                <a:cubicBezTo>
                  <a:pt x="641740" y="900629"/>
                  <a:pt x="640570" y="906184"/>
                  <a:pt x="640278" y="912177"/>
                </a:cubicBezTo>
                <a:cubicBezTo>
                  <a:pt x="635856" y="911666"/>
                  <a:pt x="632421" y="918828"/>
                  <a:pt x="629972" y="933666"/>
                </a:cubicBezTo>
                <a:cubicBezTo>
                  <a:pt x="627524" y="948504"/>
                  <a:pt x="626281" y="958298"/>
                  <a:pt x="626244" y="963049"/>
                </a:cubicBezTo>
                <a:cubicBezTo>
                  <a:pt x="625952" y="969773"/>
                  <a:pt x="626537" y="973866"/>
                  <a:pt x="627999" y="975328"/>
                </a:cubicBezTo>
                <a:cubicBezTo>
                  <a:pt x="629461" y="976790"/>
                  <a:pt x="633554" y="977374"/>
                  <a:pt x="640278" y="977082"/>
                </a:cubicBezTo>
                <a:cubicBezTo>
                  <a:pt x="639912" y="973135"/>
                  <a:pt x="639766" y="968750"/>
                  <a:pt x="639839" y="963926"/>
                </a:cubicBezTo>
                <a:cubicBezTo>
                  <a:pt x="639912" y="959102"/>
                  <a:pt x="642398" y="956470"/>
                  <a:pt x="647295" y="956032"/>
                </a:cubicBezTo>
                <a:cubicBezTo>
                  <a:pt x="648830" y="961112"/>
                  <a:pt x="654969" y="961477"/>
                  <a:pt x="665714" y="957128"/>
                </a:cubicBezTo>
                <a:cubicBezTo>
                  <a:pt x="676458" y="952779"/>
                  <a:pt x="682598" y="950075"/>
                  <a:pt x="684133" y="949015"/>
                </a:cubicBezTo>
                <a:cubicBezTo>
                  <a:pt x="683840" y="948175"/>
                  <a:pt x="682671" y="947663"/>
                  <a:pt x="680624" y="947480"/>
                </a:cubicBezTo>
                <a:cubicBezTo>
                  <a:pt x="678578" y="947297"/>
                  <a:pt x="677408" y="947224"/>
                  <a:pt x="677116" y="947261"/>
                </a:cubicBezTo>
                <a:cubicBezTo>
                  <a:pt x="672621" y="947663"/>
                  <a:pt x="668893" y="947736"/>
                  <a:pt x="665933" y="947480"/>
                </a:cubicBezTo>
                <a:cubicBezTo>
                  <a:pt x="662973" y="947224"/>
                  <a:pt x="661438" y="944228"/>
                  <a:pt x="661328" y="938490"/>
                </a:cubicBezTo>
                <a:lnTo>
                  <a:pt x="649049" y="926211"/>
                </a:lnTo>
                <a:lnTo>
                  <a:pt x="654311" y="905160"/>
                </a:lnTo>
                <a:cubicBezTo>
                  <a:pt x="656906" y="904137"/>
                  <a:pt x="658733" y="902237"/>
                  <a:pt x="659793" y="899459"/>
                </a:cubicBezTo>
                <a:cubicBezTo>
                  <a:pt x="660853" y="896682"/>
                  <a:pt x="661365" y="893904"/>
                  <a:pt x="661328" y="891127"/>
                </a:cubicBezTo>
                <a:close/>
                <a:moveTo>
                  <a:pt x="745529" y="877093"/>
                </a:moveTo>
                <a:lnTo>
                  <a:pt x="750792" y="903406"/>
                </a:lnTo>
                <a:cubicBezTo>
                  <a:pt x="748051" y="906147"/>
                  <a:pt x="744762" y="908559"/>
                  <a:pt x="740924" y="910642"/>
                </a:cubicBezTo>
                <a:cubicBezTo>
                  <a:pt x="737087" y="912725"/>
                  <a:pt x="733360" y="913822"/>
                  <a:pt x="729742" y="913931"/>
                </a:cubicBezTo>
                <a:cubicBezTo>
                  <a:pt x="728755" y="914004"/>
                  <a:pt x="727658" y="913858"/>
                  <a:pt x="726452" y="913493"/>
                </a:cubicBezTo>
                <a:cubicBezTo>
                  <a:pt x="725246" y="913127"/>
                  <a:pt x="724589" y="912104"/>
                  <a:pt x="724479" y="910423"/>
                </a:cubicBezTo>
                <a:cubicBezTo>
                  <a:pt x="724552" y="908669"/>
                  <a:pt x="725283" y="906914"/>
                  <a:pt x="726672" y="905160"/>
                </a:cubicBezTo>
                <a:cubicBezTo>
                  <a:pt x="728060" y="903406"/>
                  <a:pt x="729668" y="901652"/>
                  <a:pt x="731496" y="899898"/>
                </a:cubicBezTo>
                <a:lnTo>
                  <a:pt x="731496" y="884110"/>
                </a:lnTo>
                <a:cubicBezTo>
                  <a:pt x="734273" y="884147"/>
                  <a:pt x="737051" y="883635"/>
                  <a:pt x="739828" y="882575"/>
                </a:cubicBezTo>
                <a:cubicBezTo>
                  <a:pt x="742606" y="881515"/>
                  <a:pt x="744506" y="879688"/>
                  <a:pt x="745529" y="877093"/>
                </a:cubicBezTo>
                <a:close/>
                <a:moveTo>
                  <a:pt x="689395" y="871831"/>
                </a:moveTo>
                <a:lnTo>
                  <a:pt x="689395" y="884110"/>
                </a:lnTo>
                <a:lnTo>
                  <a:pt x="675362" y="885864"/>
                </a:lnTo>
                <a:lnTo>
                  <a:pt x="675362" y="903406"/>
                </a:lnTo>
                <a:lnTo>
                  <a:pt x="668345" y="913931"/>
                </a:lnTo>
                <a:cubicBezTo>
                  <a:pt x="668418" y="915210"/>
                  <a:pt x="669149" y="917476"/>
                  <a:pt x="670538" y="920729"/>
                </a:cubicBezTo>
                <a:cubicBezTo>
                  <a:pt x="671926" y="923981"/>
                  <a:pt x="673534" y="925809"/>
                  <a:pt x="675362" y="926211"/>
                </a:cubicBezTo>
                <a:lnTo>
                  <a:pt x="675362" y="922702"/>
                </a:lnTo>
                <a:lnTo>
                  <a:pt x="689395" y="913931"/>
                </a:lnTo>
                <a:cubicBezTo>
                  <a:pt x="688445" y="910679"/>
                  <a:pt x="686398" y="906220"/>
                  <a:pt x="683256" y="900556"/>
                </a:cubicBezTo>
                <a:cubicBezTo>
                  <a:pt x="680113" y="894891"/>
                  <a:pt x="681574" y="891748"/>
                  <a:pt x="687641" y="891127"/>
                </a:cubicBezTo>
                <a:cubicBezTo>
                  <a:pt x="689541" y="891346"/>
                  <a:pt x="691442" y="891346"/>
                  <a:pt x="693342" y="891127"/>
                </a:cubicBezTo>
                <a:cubicBezTo>
                  <a:pt x="695243" y="890908"/>
                  <a:pt x="696266" y="889154"/>
                  <a:pt x="696412" y="885864"/>
                </a:cubicBezTo>
                <a:close/>
                <a:moveTo>
                  <a:pt x="708691" y="831485"/>
                </a:moveTo>
                <a:cubicBezTo>
                  <a:pt x="705183" y="835285"/>
                  <a:pt x="703429" y="839963"/>
                  <a:pt x="703429" y="845518"/>
                </a:cubicBezTo>
                <a:lnTo>
                  <a:pt x="696412" y="849026"/>
                </a:lnTo>
                <a:cubicBezTo>
                  <a:pt x="696522" y="850159"/>
                  <a:pt x="697179" y="851840"/>
                  <a:pt x="698385" y="854070"/>
                </a:cubicBezTo>
                <a:cubicBezTo>
                  <a:pt x="699591" y="856299"/>
                  <a:pt x="700688" y="857541"/>
                  <a:pt x="701675" y="857797"/>
                </a:cubicBezTo>
                <a:cubicBezTo>
                  <a:pt x="702515" y="857688"/>
                  <a:pt x="703027" y="857030"/>
                  <a:pt x="703209" y="855824"/>
                </a:cubicBezTo>
                <a:cubicBezTo>
                  <a:pt x="703392" y="854618"/>
                  <a:pt x="703465" y="853522"/>
                  <a:pt x="703429" y="852535"/>
                </a:cubicBezTo>
                <a:cubicBezTo>
                  <a:pt x="703648" y="848369"/>
                  <a:pt x="704525" y="844860"/>
                  <a:pt x="706060" y="842010"/>
                </a:cubicBezTo>
                <a:cubicBezTo>
                  <a:pt x="707595" y="839159"/>
                  <a:pt x="708472" y="835651"/>
                  <a:pt x="708691" y="831485"/>
                </a:cubicBezTo>
                <a:close/>
                <a:moveTo>
                  <a:pt x="724479" y="740267"/>
                </a:moveTo>
                <a:cubicBezTo>
                  <a:pt x="718924" y="747576"/>
                  <a:pt x="716000" y="755762"/>
                  <a:pt x="715708" y="764825"/>
                </a:cubicBezTo>
                <a:cubicBezTo>
                  <a:pt x="713113" y="765849"/>
                  <a:pt x="711286" y="767749"/>
                  <a:pt x="710226" y="770527"/>
                </a:cubicBezTo>
                <a:cubicBezTo>
                  <a:pt x="709166" y="773304"/>
                  <a:pt x="708655" y="776081"/>
                  <a:pt x="708691" y="778859"/>
                </a:cubicBezTo>
                <a:lnTo>
                  <a:pt x="724479" y="780613"/>
                </a:lnTo>
                <a:lnTo>
                  <a:pt x="733250" y="754300"/>
                </a:lnTo>
                <a:cubicBezTo>
                  <a:pt x="734237" y="754337"/>
                  <a:pt x="735333" y="754264"/>
                  <a:pt x="736539" y="754081"/>
                </a:cubicBezTo>
                <a:cubicBezTo>
                  <a:pt x="737745" y="753898"/>
                  <a:pt x="738403" y="753387"/>
                  <a:pt x="738512" y="752546"/>
                </a:cubicBezTo>
                <a:cubicBezTo>
                  <a:pt x="738147" y="749842"/>
                  <a:pt x="736247" y="747357"/>
                  <a:pt x="732811" y="745091"/>
                </a:cubicBezTo>
                <a:cubicBezTo>
                  <a:pt x="729376" y="742825"/>
                  <a:pt x="726599" y="741217"/>
                  <a:pt x="724479" y="740267"/>
                </a:cubicBezTo>
                <a:close/>
                <a:moveTo>
                  <a:pt x="764825" y="735004"/>
                </a:moveTo>
                <a:cubicBezTo>
                  <a:pt x="758101" y="735370"/>
                  <a:pt x="754008" y="738147"/>
                  <a:pt x="752546" y="743337"/>
                </a:cubicBezTo>
                <a:cubicBezTo>
                  <a:pt x="751084" y="748526"/>
                  <a:pt x="750499" y="753935"/>
                  <a:pt x="750792" y="759563"/>
                </a:cubicBezTo>
                <a:cubicBezTo>
                  <a:pt x="747978" y="763108"/>
                  <a:pt x="745273" y="766982"/>
                  <a:pt x="742679" y="771184"/>
                </a:cubicBezTo>
                <a:cubicBezTo>
                  <a:pt x="740084" y="775387"/>
                  <a:pt x="738695" y="779699"/>
                  <a:pt x="738512" y="784121"/>
                </a:cubicBezTo>
                <a:cubicBezTo>
                  <a:pt x="738512" y="787630"/>
                  <a:pt x="740267" y="789384"/>
                  <a:pt x="743775" y="789384"/>
                </a:cubicBezTo>
                <a:cubicBezTo>
                  <a:pt x="747576" y="778859"/>
                  <a:pt x="752254" y="768334"/>
                  <a:pt x="757809" y="757809"/>
                </a:cubicBezTo>
                <a:cubicBezTo>
                  <a:pt x="758101" y="753569"/>
                  <a:pt x="759270" y="749769"/>
                  <a:pt x="761317" y="746406"/>
                </a:cubicBezTo>
                <a:cubicBezTo>
                  <a:pt x="763363" y="743044"/>
                  <a:pt x="764533" y="739243"/>
                  <a:pt x="764825" y="735004"/>
                </a:cubicBezTo>
                <a:close/>
                <a:moveTo>
                  <a:pt x="771842" y="715708"/>
                </a:moveTo>
                <a:cubicBezTo>
                  <a:pt x="772134" y="717755"/>
                  <a:pt x="773304" y="718924"/>
                  <a:pt x="775350" y="719217"/>
                </a:cubicBezTo>
                <a:lnTo>
                  <a:pt x="777105" y="719217"/>
                </a:lnTo>
                <a:cubicBezTo>
                  <a:pt x="776812" y="717170"/>
                  <a:pt x="775643" y="716000"/>
                  <a:pt x="773596" y="715708"/>
                </a:cubicBezTo>
                <a:close/>
                <a:moveTo>
                  <a:pt x="777105" y="692904"/>
                </a:moveTo>
                <a:lnTo>
                  <a:pt x="777105" y="698166"/>
                </a:lnTo>
                <a:cubicBezTo>
                  <a:pt x="777397" y="703137"/>
                  <a:pt x="780321" y="705475"/>
                  <a:pt x="785876" y="705183"/>
                </a:cubicBezTo>
                <a:close/>
                <a:moveTo>
                  <a:pt x="792892" y="666591"/>
                </a:moveTo>
                <a:cubicBezTo>
                  <a:pt x="792892" y="668272"/>
                  <a:pt x="793331" y="669295"/>
                  <a:pt x="794208" y="669661"/>
                </a:cubicBezTo>
                <a:cubicBezTo>
                  <a:pt x="795085" y="670026"/>
                  <a:pt x="796401" y="670172"/>
                  <a:pt x="798155" y="670099"/>
                </a:cubicBezTo>
                <a:lnTo>
                  <a:pt x="799909" y="670099"/>
                </a:lnTo>
                <a:cubicBezTo>
                  <a:pt x="799909" y="668418"/>
                  <a:pt x="799470" y="667395"/>
                  <a:pt x="798593" y="667029"/>
                </a:cubicBezTo>
                <a:cubicBezTo>
                  <a:pt x="797716" y="666664"/>
                  <a:pt x="796401" y="666518"/>
                  <a:pt x="794646" y="666591"/>
                </a:cubicBezTo>
                <a:close/>
                <a:moveTo>
                  <a:pt x="803417" y="650803"/>
                </a:moveTo>
                <a:cubicBezTo>
                  <a:pt x="802613" y="650876"/>
                  <a:pt x="802029" y="651169"/>
                  <a:pt x="801663" y="651680"/>
                </a:cubicBezTo>
                <a:cubicBezTo>
                  <a:pt x="801298" y="652192"/>
                  <a:pt x="800713" y="652484"/>
                  <a:pt x="799909" y="652557"/>
                </a:cubicBezTo>
                <a:cubicBezTo>
                  <a:pt x="799946" y="653617"/>
                  <a:pt x="800311" y="655006"/>
                  <a:pt x="801005" y="656724"/>
                </a:cubicBezTo>
                <a:cubicBezTo>
                  <a:pt x="801700" y="658441"/>
                  <a:pt x="802504" y="659391"/>
                  <a:pt x="803417" y="659574"/>
                </a:cubicBezTo>
                <a:cubicBezTo>
                  <a:pt x="805098" y="659464"/>
                  <a:pt x="806122" y="658807"/>
                  <a:pt x="806487" y="657601"/>
                </a:cubicBezTo>
                <a:cubicBezTo>
                  <a:pt x="806853" y="656395"/>
                  <a:pt x="806999" y="655298"/>
                  <a:pt x="806926" y="654312"/>
                </a:cubicBezTo>
                <a:cubicBezTo>
                  <a:pt x="806633" y="652265"/>
                  <a:pt x="805464" y="651096"/>
                  <a:pt x="803417" y="650803"/>
                </a:cubicBezTo>
                <a:close/>
                <a:moveTo>
                  <a:pt x="806926" y="629753"/>
                </a:moveTo>
                <a:cubicBezTo>
                  <a:pt x="806962" y="630813"/>
                  <a:pt x="807328" y="632202"/>
                  <a:pt x="808022" y="633919"/>
                </a:cubicBezTo>
                <a:cubicBezTo>
                  <a:pt x="808716" y="635637"/>
                  <a:pt x="809521" y="636587"/>
                  <a:pt x="810434" y="636770"/>
                </a:cubicBezTo>
                <a:cubicBezTo>
                  <a:pt x="812115" y="636660"/>
                  <a:pt x="813138" y="636002"/>
                  <a:pt x="813504" y="634796"/>
                </a:cubicBezTo>
                <a:cubicBezTo>
                  <a:pt x="813869" y="633590"/>
                  <a:pt x="814016" y="632494"/>
                  <a:pt x="813942" y="631507"/>
                </a:cubicBezTo>
                <a:close/>
                <a:moveTo>
                  <a:pt x="829730" y="580636"/>
                </a:moveTo>
                <a:lnTo>
                  <a:pt x="826222" y="582390"/>
                </a:lnTo>
                <a:cubicBezTo>
                  <a:pt x="826149" y="583450"/>
                  <a:pt x="826295" y="584838"/>
                  <a:pt x="826660" y="586556"/>
                </a:cubicBezTo>
                <a:cubicBezTo>
                  <a:pt x="827026" y="588274"/>
                  <a:pt x="828049" y="589224"/>
                  <a:pt x="829730" y="589407"/>
                </a:cubicBezTo>
                <a:cubicBezTo>
                  <a:pt x="831411" y="589297"/>
                  <a:pt x="832435" y="588639"/>
                  <a:pt x="832800" y="587433"/>
                </a:cubicBezTo>
                <a:cubicBezTo>
                  <a:pt x="833166" y="586227"/>
                  <a:pt x="833312" y="585131"/>
                  <a:pt x="833239" y="584144"/>
                </a:cubicBezTo>
                <a:cubicBezTo>
                  <a:pt x="832946" y="582097"/>
                  <a:pt x="831777" y="580928"/>
                  <a:pt x="829730" y="580636"/>
                </a:cubicBezTo>
                <a:close/>
                <a:moveTo>
                  <a:pt x="777105" y="554323"/>
                </a:moveTo>
                <a:lnTo>
                  <a:pt x="785876" y="568356"/>
                </a:lnTo>
                <a:lnTo>
                  <a:pt x="771842" y="580636"/>
                </a:lnTo>
                <a:lnTo>
                  <a:pt x="771842" y="599932"/>
                </a:lnTo>
                <a:cubicBezTo>
                  <a:pt x="771915" y="603367"/>
                  <a:pt x="773085" y="605706"/>
                  <a:pt x="775350" y="606949"/>
                </a:cubicBezTo>
                <a:cubicBezTo>
                  <a:pt x="777616" y="608191"/>
                  <a:pt x="780540" y="608776"/>
                  <a:pt x="784121" y="608703"/>
                </a:cubicBezTo>
                <a:lnTo>
                  <a:pt x="785876" y="608703"/>
                </a:lnTo>
                <a:cubicBezTo>
                  <a:pt x="785583" y="602928"/>
                  <a:pt x="786168" y="596935"/>
                  <a:pt x="787630" y="590722"/>
                </a:cubicBezTo>
                <a:cubicBezTo>
                  <a:pt x="789092" y="584510"/>
                  <a:pt x="793185" y="581147"/>
                  <a:pt x="799909" y="580636"/>
                </a:cubicBezTo>
                <a:lnTo>
                  <a:pt x="792892" y="564848"/>
                </a:lnTo>
                <a:close/>
                <a:moveTo>
                  <a:pt x="842010" y="549060"/>
                </a:moveTo>
                <a:lnTo>
                  <a:pt x="842010" y="552569"/>
                </a:lnTo>
                <a:cubicBezTo>
                  <a:pt x="841973" y="554469"/>
                  <a:pt x="842485" y="556369"/>
                  <a:pt x="843544" y="558270"/>
                </a:cubicBezTo>
                <a:cubicBezTo>
                  <a:pt x="844604" y="560170"/>
                  <a:pt x="846432" y="561193"/>
                  <a:pt x="849026" y="561340"/>
                </a:cubicBezTo>
                <a:close/>
                <a:moveTo>
                  <a:pt x="892881" y="526256"/>
                </a:moveTo>
                <a:cubicBezTo>
                  <a:pt x="892077" y="526329"/>
                  <a:pt x="891492" y="526621"/>
                  <a:pt x="891127" y="527133"/>
                </a:cubicBezTo>
                <a:cubicBezTo>
                  <a:pt x="890761" y="527645"/>
                  <a:pt x="890177" y="527937"/>
                  <a:pt x="889373" y="528010"/>
                </a:cubicBezTo>
                <a:cubicBezTo>
                  <a:pt x="889409" y="529070"/>
                  <a:pt x="889775" y="530459"/>
                  <a:pt x="890469" y="532176"/>
                </a:cubicBezTo>
                <a:cubicBezTo>
                  <a:pt x="891163" y="533894"/>
                  <a:pt x="891967" y="534844"/>
                  <a:pt x="892881" y="535027"/>
                </a:cubicBezTo>
                <a:cubicBezTo>
                  <a:pt x="894562" y="534917"/>
                  <a:pt x="895585" y="534259"/>
                  <a:pt x="895951" y="533053"/>
                </a:cubicBezTo>
                <a:cubicBezTo>
                  <a:pt x="896316" y="531847"/>
                  <a:pt x="896462" y="530751"/>
                  <a:pt x="896389" y="529764"/>
                </a:cubicBezTo>
                <a:cubicBezTo>
                  <a:pt x="896097" y="527718"/>
                  <a:pt x="894928" y="526548"/>
                  <a:pt x="892881" y="526256"/>
                </a:cubicBezTo>
                <a:close/>
                <a:moveTo>
                  <a:pt x="826222" y="443809"/>
                </a:moveTo>
                <a:cubicBezTo>
                  <a:pt x="826295" y="445856"/>
                  <a:pt x="826149" y="448341"/>
                  <a:pt x="825783" y="451264"/>
                </a:cubicBezTo>
                <a:cubicBezTo>
                  <a:pt x="825418" y="454188"/>
                  <a:pt x="824395" y="455796"/>
                  <a:pt x="822713" y="456088"/>
                </a:cubicBezTo>
                <a:cubicBezTo>
                  <a:pt x="820996" y="455979"/>
                  <a:pt x="819607" y="455321"/>
                  <a:pt x="818547" y="454115"/>
                </a:cubicBezTo>
                <a:cubicBezTo>
                  <a:pt x="817487" y="452909"/>
                  <a:pt x="816537" y="451813"/>
                  <a:pt x="815697" y="450826"/>
                </a:cubicBezTo>
                <a:lnTo>
                  <a:pt x="806926" y="470122"/>
                </a:lnTo>
                <a:cubicBezTo>
                  <a:pt x="805025" y="471109"/>
                  <a:pt x="803125" y="472644"/>
                  <a:pt x="801225" y="474727"/>
                </a:cubicBezTo>
                <a:cubicBezTo>
                  <a:pt x="799324" y="476810"/>
                  <a:pt x="798301" y="478783"/>
                  <a:pt x="798155" y="480647"/>
                </a:cubicBezTo>
                <a:cubicBezTo>
                  <a:pt x="798959" y="483680"/>
                  <a:pt x="802175" y="485069"/>
                  <a:pt x="807803" y="484813"/>
                </a:cubicBezTo>
                <a:cubicBezTo>
                  <a:pt x="813431" y="484557"/>
                  <a:pt x="816647" y="485508"/>
                  <a:pt x="817451" y="487664"/>
                </a:cubicBezTo>
                <a:cubicBezTo>
                  <a:pt x="817159" y="489418"/>
                  <a:pt x="815989" y="491172"/>
                  <a:pt x="813942" y="492926"/>
                </a:cubicBezTo>
                <a:lnTo>
                  <a:pt x="813942" y="505206"/>
                </a:lnTo>
                <a:lnTo>
                  <a:pt x="826222" y="501697"/>
                </a:lnTo>
                <a:lnTo>
                  <a:pt x="833239" y="494680"/>
                </a:lnTo>
                <a:cubicBezTo>
                  <a:pt x="833604" y="486348"/>
                  <a:pt x="835066" y="479770"/>
                  <a:pt x="837624" y="474946"/>
                </a:cubicBezTo>
                <a:cubicBezTo>
                  <a:pt x="840182" y="470122"/>
                  <a:pt x="841644" y="464421"/>
                  <a:pt x="842010" y="457843"/>
                </a:cubicBezTo>
                <a:close/>
                <a:moveTo>
                  <a:pt x="889373" y="438546"/>
                </a:moveTo>
                <a:cubicBezTo>
                  <a:pt x="884475" y="439606"/>
                  <a:pt x="881990" y="444503"/>
                  <a:pt x="881917" y="453238"/>
                </a:cubicBezTo>
                <a:cubicBezTo>
                  <a:pt x="881844" y="461972"/>
                  <a:pt x="881990" y="468185"/>
                  <a:pt x="882356" y="471876"/>
                </a:cubicBezTo>
                <a:cubicBezTo>
                  <a:pt x="877093" y="479002"/>
                  <a:pt x="872269" y="486677"/>
                  <a:pt x="867884" y="494900"/>
                </a:cubicBezTo>
                <a:cubicBezTo>
                  <a:pt x="863498" y="503123"/>
                  <a:pt x="859551" y="511236"/>
                  <a:pt x="856043" y="519239"/>
                </a:cubicBezTo>
                <a:cubicBezTo>
                  <a:pt x="855824" y="522784"/>
                  <a:pt x="854947" y="526219"/>
                  <a:pt x="853412" y="529545"/>
                </a:cubicBezTo>
                <a:cubicBezTo>
                  <a:pt x="851877" y="532871"/>
                  <a:pt x="851000" y="535867"/>
                  <a:pt x="850780" y="538535"/>
                </a:cubicBezTo>
                <a:cubicBezTo>
                  <a:pt x="851036" y="539376"/>
                  <a:pt x="852279" y="539887"/>
                  <a:pt x="854508" y="540070"/>
                </a:cubicBezTo>
                <a:cubicBezTo>
                  <a:pt x="856737" y="540253"/>
                  <a:pt x="858418" y="540326"/>
                  <a:pt x="859551" y="540289"/>
                </a:cubicBezTo>
                <a:lnTo>
                  <a:pt x="875339" y="499943"/>
                </a:lnTo>
                <a:cubicBezTo>
                  <a:pt x="875303" y="497239"/>
                  <a:pt x="875814" y="494754"/>
                  <a:pt x="876874" y="492488"/>
                </a:cubicBezTo>
                <a:cubicBezTo>
                  <a:pt x="877934" y="490222"/>
                  <a:pt x="879761" y="488614"/>
                  <a:pt x="882356" y="487664"/>
                </a:cubicBezTo>
                <a:cubicBezTo>
                  <a:pt x="882648" y="481670"/>
                  <a:pt x="883818" y="476115"/>
                  <a:pt x="885864" y="470999"/>
                </a:cubicBezTo>
                <a:cubicBezTo>
                  <a:pt x="887911" y="465883"/>
                  <a:pt x="889080" y="460328"/>
                  <a:pt x="889373" y="454334"/>
                </a:cubicBezTo>
                <a:lnTo>
                  <a:pt x="896389" y="445563"/>
                </a:lnTo>
                <a:close/>
                <a:moveTo>
                  <a:pt x="371887" y="422759"/>
                </a:moveTo>
                <a:cubicBezTo>
                  <a:pt x="371376" y="429008"/>
                  <a:pt x="368013" y="434051"/>
                  <a:pt x="361801" y="437889"/>
                </a:cubicBezTo>
                <a:cubicBezTo>
                  <a:pt x="355588" y="441726"/>
                  <a:pt x="349595" y="443699"/>
                  <a:pt x="343820" y="443809"/>
                </a:cubicBezTo>
                <a:cubicBezTo>
                  <a:pt x="347731" y="437560"/>
                  <a:pt x="351312" y="432516"/>
                  <a:pt x="354565" y="428679"/>
                </a:cubicBezTo>
                <a:cubicBezTo>
                  <a:pt x="357817" y="424842"/>
                  <a:pt x="363591" y="422869"/>
                  <a:pt x="371887" y="422759"/>
                </a:cubicBezTo>
                <a:close/>
                <a:moveTo>
                  <a:pt x="910423" y="387675"/>
                </a:moveTo>
                <a:cubicBezTo>
                  <a:pt x="910459" y="388735"/>
                  <a:pt x="910825" y="390124"/>
                  <a:pt x="911519" y="391841"/>
                </a:cubicBezTo>
                <a:cubicBezTo>
                  <a:pt x="912214" y="393559"/>
                  <a:pt x="913018" y="394509"/>
                  <a:pt x="913931" y="394692"/>
                </a:cubicBezTo>
                <a:cubicBezTo>
                  <a:pt x="915612" y="394582"/>
                  <a:pt x="916636" y="393924"/>
                  <a:pt x="917001" y="392718"/>
                </a:cubicBezTo>
                <a:cubicBezTo>
                  <a:pt x="917366" y="391512"/>
                  <a:pt x="917513" y="390416"/>
                  <a:pt x="917440" y="389429"/>
                </a:cubicBezTo>
                <a:close/>
                <a:moveTo>
                  <a:pt x="412234" y="387675"/>
                </a:moveTo>
                <a:cubicBezTo>
                  <a:pt x="412234" y="389502"/>
                  <a:pt x="412672" y="391110"/>
                  <a:pt x="413549" y="392499"/>
                </a:cubicBezTo>
                <a:cubicBezTo>
                  <a:pt x="414426" y="393888"/>
                  <a:pt x="415742" y="394619"/>
                  <a:pt x="417496" y="394692"/>
                </a:cubicBezTo>
                <a:cubicBezTo>
                  <a:pt x="418410" y="394582"/>
                  <a:pt x="419214" y="393924"/>
                  <a:pt x="419908" y="392718"/>
                </a:cubicBezTo>
                <a:cubicBezTo>
                  <a:pt x="420602" y="391512"/>
                  <a:pt x="420968" y="390416"/>
                  <a:pt x="421004" y="389429"/>
                </a:cubicBezTo>
                <a:close/>
                <a:moveTo>
                  <a:pt x="987607" y="312245"/>
                </a:moveTo>
                <a:cubicBezTo>
                  <a:pt x="987607" y="314072"/>
                  <a:pt x="988046" y="315680"/>
                  <a:pt x="988923" y="317069"/>
                </a:cubicBezTo>
                <a:cubicBezTo>
                  <a:pt x="989800" y="318458"/>
                  <a:pt x="991115" y="319189"/>
                  <a:pt x="992870" y="319262"/>
                </a:cubicBezTo>
                <a:cubicBezTo>
                  <a:pt x="994331" y="318969"/>
                  <a:pt x="994916" y="317800"/>
                  <a:pt x="994624" y="315753"/>
                </a:cubicBezTo>
                <a:cubicBezTo>
                  <a:pt x="994624" y="314072"/>
                  <a:pt x="994185" y="313049"/>
                  <a:pt x="993308" y="312684"/>
                </a:cubicBezTo>
                <a:cubicBezTo>
                  <a:pt x="992431" y="312318"/>
                  <a:pt x="991115" y="312172"/>
                  <a:pt x="989361" y="312245"/>
                </a:cubicBezTo>
                <a:close/>
                <a:moveTo>
                  <a:pt x="973574" y="270144"/>
                </a:moveTo>
                <a:cubicBezTo>
                  <a:pt x="973574" y="273653"/>
                  <a:pt x="975328" y="275407"/>
                  <a:pt x="978836" y="275407"/>
                </a:cubicBezTo>
                <a:lnTo>
                  <a:pt x="980590" y="275407"/>
                </a:lnTo>
                <a:cubicBezTo>
                  <a:pt x="980517" y="273653"/>
                  <a:pt x="979786" y="272337"/>
                  <a:pt x="978398" y="271460"/>
                </a:cubicBezTo>
                <a:cubicBezTo>
                  <a:pt x="977009" y="270583"/>
                  <a:pt x="975401" y="270144"/>
                  <a:pt x="973574" y="270144"/>
                </a:cubicBezTo>
                <a:close/>
                <a:moveTo>
                  <a:pt x="1024445" y="201731"/>
                </a:moveTo>
                <a:lnTo>
                  <a:pt x="1026199" y="221027"/>
                </a:lnTo>
                <a:cubicBezTo>
                  <a:pt x="1020681" y="221247"/>
                  <a:pt x="1019000" y="222562"/>
                  <a:pt x="1021156" y="224974"/>
                </a:cubicBezTo>
                <a:cubicBezTo>
                  <a:pt x="1023312" y="227386"/>
                  <a:pt x="1025578" y="229579"/>
                  <a:pt x="1027953" y="231552"/>
                </a:cubicBezTo>
                <a:lnTo>
                  <a:pt x="1027953" y="256111"/>
                </a:lnTo>
                <a:lnTo>
                  <a:pt x="1013920" y="256111"/>
                </a:lnTo>
                <a:lnTo>
                  <a:pt x="1012166" y="270144"/>
                </a:lnTo>
                <a:cubicBezTo>
                  <a:pt x="1010119" y="270254"/>
                  <a:pt x="1007634" y="270035"/>
                  <a:pt x="1004710" y="269487"/>
                </a:cubicBezTo>
                <a:cubicBezTo>
                  <a:pt x="1001787" y="268938"/>
                  <a:pt x="1000179" y="267404"/>
                  <a:pt x="999886" y="264882"/>
                </a:cubicBezTo>
                <a:lnTo>
                  <a:pt x="999886" y="222781"/>
                </a:lnTo>
                <a:cubicBezTo>
                  <a:pt x="1003541" y="223549"/>
                  <a:pt x="1006757" y="222891"/>
                  <a:pt x="1009534" y="220808"/>
                </a:cubicBezTo>
                <a:cubicBezTo>
                  <a:pt x="1012312" y="218725"/>
                  <a:pt x="1013774" y="215874"/>
                  <a:pt x="1013920" y="212256"/>
                </a:cubicBezTo>
                <a:close/>
                <a:moveTo>
                  <a:pt x="1070054" y="187698"/>
                </a:moveTo>
                <a:cubicBezTo>
                  <a:pt x="1071881" y="187698"/>
                  <a:pt x="1073489" y="188136"/>
                  <a:pt x="1074878" y="189013"/>
                </a:cubicBezTo>
                <a:cubicBezTo>
                  <a:pt x="1076267" y="189890"/>
                  <a:pt x="1076998" y="191206"/>
                  <a:pt x="1077071" y="192960"/>
                </a:cubicBezTo>
                <a:cubicBezTo>
                  <a:pt x="1076851" y="196578"/>
                  <a:pt x="1075536" y="200306"/>
                  <a:pt x="1073124" y="204143"/>
                </a:cubicBezTo>
                <a:cubicBezTo>
                  <a:pt x="1070712" y="207980"/>
                  <a:pt x="1068519" y="211270"/>
                  <a:pt x="1066546" y="214011"/>
                </a:cubicBezTo>
                <a:cubicBezTo>
                  <a:pt x="1063037" y="214011"/>
                  <a:pt x="1061283" y="212256"/>
                  <a:pt x="1061283" y="208748"/>
                </a:cubicBezTo>
                <a:cubicBezTo>
                  <a:pt x="1061429" y="205240"/>
                  <a:pt x="1062452" y="201731"/>
                  <a:pt x="1064353" y="198223"/>
                </a:cubicBezTo>
                <a:cubicBezTo>
                  <a:pt x="1066253" y="194714"/>
                  <a:pt x="1068154" y="191206"/>
                  <a:pt x="1070054" y="187698"/>
                </a:cubicBezTo>
                <a:close/>
                <a:moveTo>
                  <a:pt x="810434" y="80692"/>
                </a:moveTo>
                <a:cubicBezTo>
                  <a:pt x="817451" y="80692"/>
                  <a:pt x="820959" y="84201"/>
                  <a:pt x="820959" y="91217"/>
                </a:cubicBezTo>
                <a:lnTo>
                  <a:pt x="794646" y="103497"/>
                </a:lnTo>
                <a:cubicBezTo>
                  <a:pt x="787374" y="104374"/>
                  <a:pt x="782184" y="107882"/>
                  <a:pt x="779078" y="114022"/>
                </a:cubicBezTo>
                <a:cubicBezTo>
                  <a:pt x="775972" y="120161"/>
                  <a:pt x="771221" y="123670"/>
                  <a:pt x="764825" y="124547"/>
                </a:cubicBezTo>
                <a:cubicBezTo>
                  <a:pt x="758101" y="128786"/>
                  <a:pt x="749184" y="134341"/>
                  <a:pt x="738074" y="141212"/>
                </a:cubicBezTo>
                <a:cubicBezTo>
                  <a:pt x="726964" y="148082"/>
                  <a:pt x="717170" y="151883"/>
                  <a:pt x="708691" y="152614"/>
                </a:cubicBezTo>
                <a:lnTo>
                  <a:pt x="701675" y="166647"/>
                </a:lnTo>
                <a:cubicBezTo>
                  <a:pt x="693342" y="166647"/>
                  <a:pt x="687641" y="168402"/>
                  <a:pt x="684571" y="171910"/>
                </a:cubicBezTo>
                <a:cubicBezTo>
                  <a:pt x="681501" y="175418"/>
                  <a:pt x="678432" y="180681"/>
                  <a:pt x="675362" y="187698"/>
                </a:cubicBezTo>
                <a:cubicBezTo>
                  <a:pt x="671196" y="187990"/>
                  <a:pt x="667687" y="189159"/>
                  <a:pt x="664837" y="191206"/>
                </a:cubicBezTo>
                <a:cubicBezTo>
                  <a:pt x="661986" y="193253"/>
                  <a:pt x="658478" y="194422"/>
                  <a:pt x="654311" y="194714"/>
                </a:cubicBezTo>
                <a:lnTo>
                  <a:pt x="627999" y="208748"/>
                </a:lnTo>
                <a:lnTo>
                  <a:pt x="619228" y="221027"/>
                </a:lnTo>
                <a:lnTo>
                  <a:pt x="606948" y="221027"/>
                </a:lnTo>
                <a:cubicBezTo>
                  <a:pt x="606948" y="219127"/>
                  <a:pt x="607387" y="217226"/>
                  <a:pt x="608264" y="215326"/>
                </a:cubicBezTo>
                <a:cubicBezTo>
                  <a:pt x="609141" y="213426"/>
                  <a:pt x="610457" y="212402"/>
                  <a:pt x="612211" y="212256"/>
                </a:cubicBezTo>
                <a:lnTo>
                  <a:pt x="613965" y="212256"/>
                </a:lnTo>
                <a:cubicBezTo>
                  <a:pt x="616669" y="205788"/>
                  <a:pt x="628803" y="196359"/>
                  <a:pt x="650365" y="183970"/>
                </a:cubicBezTo>
                <a:cubicBezTo>
                  <a:pt x="671926" y="171581"/>
                  <a:pt x="686691" y="163468"/>
                  <a:pt x="694658" y="159631"/>
                </a:cubicBezTo>
                <a:lnTo>
                  <a:pt x="705183" y="145597"/>
                </a:lnTo>
                <a:cubicBezTo>
                  <a:pt x="706206" y="143002"/>
                  <a:pt x="708106" y="141175"/>
                  <a:pt x="710884" y="140115"/>
                </a:cubicBezTo>
                <a:cubicBezTo>
                  <a:pt x="713661" y="139055"/>
                  <a:pt x="716439" y="138544"/>
                  <a:pt x="719216" y="138580"/>
                </a:cubicBezTo>
                <a:lnTo>
                  <a:pt x="745529" y="122793"/>
                </a:lnTo>
                <a:cubicBezTo>
                  <a:pt x="746626" y="116580"/>
                  <a:pt x="751011" y="112779"/>
                  <a:pt x="758686" y="111390"/>
                </a:cubicBezTo>
                <a:cubicBezTo>
                  <a:pt x="766360" y="110002"/>
                  <a:pt x="770746" y="106201"/>
                  <a:pt x="771842" y="99988"/>
                </a:cubicBezTo>
                <a:lnTo>
                  <a:pt x="785876" y="91217"/>
                </a:lnTo>
                <a:cubicBezTo>
                  <a:pt x="787849" y="91254"/>
                  <a:pt x="790042" y="90742"/>
                  <a:pt x="792454" y="89682"/>
                </a:cubicBezTo>
                <a:cubicBezTo>
                  <a:pt x="794866" y="88622"/>
                  <a:pt x="796181" y="86795"/>
                  <a:pt x="796401" y="84201"/>
                </a:cubicBezTo>
                <a:cubicBezTo>
                  <a:pt x="798301" y="83287"/>
                  <a:pt x="800640" y="82483"/>
                  <a:pt x="803417" y="81789"/>
                </a:cubicBezTo>
                <a:cubicBezTo>
                  <a:pt x="806195" y="81094"/>
                  <a:pt x="808534" y="80729"/>
                  <a:pt x="810434" y="80692"/>
                </a:cubicBezTo>
                <a:close/>
                <a:moveTo>
                  <a:pt x="922702" y="0"/>
                </a:moveTo>
                <a:cubicBezTo>
                  <a:pt x="924164" y="292"/>
                  <a:pt x="924749" y="1461"/>
                  <a:pt x="924456" y="3508"/>
                </a:cubicBezTo>
                <a:lnTo>
                  <a:pt x="957786" y="17542"/>
                </a:lnTo>
                <a:lnTo>
                  <a:pt x="949015" y="35083"/>
                </a:lnTo>
                <a:cubicBezTo>
                  <a:pt x="948723" y="35047"/>
                  <a:pt x="947553" y="35120"/>
                  <a:pt x="945507" y="35303"/>
                </a:cubicBezTo>
                <a:cubicBezTo>
                  <a:pt x="943460" y="35485"/>
                  <a:pt x="942291" y="35997"/>
                  <a:pt x="941998" y="36838"/>
                </a:cubicBezTo>
                <a:cubicBezTo>
                  <a:pt x="942546" y="37751"/>
                  <a:pt x="944958" y="38555"/>
                  <a:pt x="949234" y="39249"/>
                </a:cubicBezTo>
                <a:cubicBezTo>
                  <a:pt x="953510" y="39944"/>
                  <a:pt x="956361" y="40309"/>
                  <a:pt x="957786" y="40346"/>
                </a:cubicBezTo>
                <a:lnTo>
                  <a:pt x="971819" y="28067"/>
                </a:lnTo>
                <a:cubicBezTo>
                  <a:pt x="975474" y="28030"/>
                  <a:pt x="979129" y="28542"/>
                  <a:pt x="982783" y="29602"/>
                </a:cubicBezTo>
                <a:cubicBezTo>
                  <a:pt x="986438" y="30661"/>
                  <a:pt x="989215" y="32489"/>
                  <a:pt x="991115" y="35083"/>
                </a:cubicBezTo>
                <a:cubicBezTo>
                  <a:pt x="998315" y="35668"/>
                  <a:pt x="1007159" y="39761"/>
                  <a:pt x="1017648" y="47363"/>
                </a:cubicBezTo>
                <a:cubicBezTo>
                  <a:pt x="1028136" y="54964"/>
                  <a:pt x="1033910" y="62566"/>
                  <a:pt x="1034970" y="70167"/>
                </a:cubicBezTo>
                <a:cubicBezTo>
                  <a:pt x="1034897" y="71227"/>
                  <a:pt x="1035043" y="72616"/>
                  <a:pt x="1035409" y="74333"/>
                </a:cubicBezTo>
                <a:cubicBezTo>
                  <a:pt x="1035774" y="76051"/>
                  <a:pt x="1036798" y="77001"/>
                  <a:pt x="1038479" y="77184"/>
                </a:cubicBezTo>
                <a:lnTo>
                  <a:pt x="1041987" y="77184"/>
                </a:lnTo>
                <a:lnTo>
                  <a:pt x="1038479" y="91217"/>
                </a:lnTo>
                <a:cubicBezTo>
                  <a:pt x="1039173" y="94689"/>
                  <a:pt x="1039977" y="100025"/>
                  <a:pt x="1040891" y="107224"/>
                </a:cubicBezTo>
                <a:cubicBezTo>
                  <a:pt x="1041804" y="114424"/>
                  <a:pt x="1043924" y="118444"/>
                  <a:pt x="1047249" y="119284"/>
                </a:cubicBezTo>
                <a:lnTo>
                  <a:pt x="1049004" y="119284"/>
                </a:lnTo>
                <a:cubicBezTo>
                  <a:pt x="1043741" y="140042"/>
                  <a:pt x="1036724" y="159923"/>
                  <a:pt x="1027953" y="178927"/>
                </a:cubicBezTo>
                <a:cubicBezTo>
                  <a:pt x="1027990" y="180060"/>
                  <a:pt x="1027917" y="181741"/>
                  <a:pt x="1027734" y="183970"/>
                </a:cubicBezTo>
                <a:cubicBezTo>
                  <a:pt x="1027551" y="186199"/>
                  <a:pt x="1027040" y="187442"/>
                  <a:pt x="1026199" y="187698"/>
                </a:cubicBezTo>
                <a:cubicBezTo>
                  <a:pt x="1024262" y="187113"/>
                  <a:pt x="1021997" y="185651"/>
                  <a:pt x="1019402" y="183312"/>
                </a:cubicBezTo>
                <a:cubicBezTo>
                  <a:pt x="1016807" y="180973"/>
                  <a:pt x="1014980" y="181266"/>
                  <a:pt x="1013920" y="184189"/>
                </a:cubicBezTo>
                <a:lnTo>
                  <a:pt x="1013920" y="192960"/>
                </a:lnTo>
                <a:cubicBezTo>
                  <a:pt x="1013335" y="198734"/>
                  <a:pt x="1010996" y="203412"/>
                  <a:pt x="1006903" y="206994"/>
                </a:cubicBezTo>
                <a:cubicBezTo>
                  <a:pt x="1002810" y="210575"/>
                  <a:pt x="1000471" y="215253"/>
                  <a:pt x="999886" y="221027"/>
                </a:cubicBezTo>
                <a:cubicBezTo>
                  <a:pt x="994770" y="222452"/>
                  <a:pt x="991408" y="229250"/>
                  <a:pt x="989800" y="241420"/>
                </a:cubicBezTo>
                <a:cubicBezTo>
                  <a:pt x="988192" y="253589"/>
                  <a:pt x="987461" y="262579"/>
                  <a:pt x="987607" y="268390"/>
                </a:cubicBezTo>
                <a:lnTo>
                  <a:pt x="994624" y="278915"/>
                </a:lnTo>
                <a:cubicBezTo>
                  <a:pt x="997146" y="280121"/>
                  <a:pt x="998680" y="282533"/>
                  <a:pt x="999229" y="286151"/>
                </a:cubicBezTo>
                <a:cubicBezTo>
                  <a:pt x="999777" y="289769"/>
                  <a:pt x="999996" y="292620"/>
                  <a:pt x="999886" y="294703"/>
                </a:cubicBezTo>
                <a:lnTo>
                  <a:pt x="994624" y="301720"/>
                </a:lnTo>
                <a:lnTo>
                  <a:pt x="999886" y="301720"/>
                </a:lnTo>
                <a:cubicBezTo>
                  <a:pt x="1001458" y="298796"/>
                  <a:pt x="1005332" y="292803"/>
                  <a:pt x="1011508" y="283739"/>
                </a:cubicBezTo>
                <a:cubicBezTo>
                  <a:pt x="1017684" y="274676"/>
                  <a:pt x="1021997" y="269560"/>
                  <a:pt x="1024445" y="268390"/>
                </a:cubicBezTo>
                <a:cubicBezTo>
                  <a:pt x="1026126" y="269048"/>
                  <a:pt x="1027149" y="272118"/>
                  <a:pt x="1027515" y="277600"/>
                </a:cubicBezTo>
                <a:cubicBezTo>
                  <a:pt x="1027880" y="283082"/>
                  <a:pt x="1028027" y="287029"/>
                  <a:pt x="1027953" y="289441"/>
                </a:cubicBezTo>
                <a:cubicBezTo>
                  <a:pt x="1019073" y="294996"/>
                  <a:pt x="1011398" y="304936"/>
                  <a:pt x="1004930" y="319262"/>
                </a:cubicBezTo>
                <a:cubicBezTo>
                  <a:pt x="998461" y="333588"/>
                  <a:pt x="993856" y="345282"/>
                  <a:pt x="991115" y="354346"/>
                </a:cubicBezTo>
                <a:cubicBezTo>
                  <a:pt x="989909" y="354309"/>
                  <a:pt x="987936" y="354382"/>
                  <a:pt x="985195" y="354565"/>
                </a:cubicBezTo>
                <a:cubicBezTo>
                  <a:pt x="982454" y="354748"/>
                  <a:pt x="980919" y="355259"/>
                  <a:pt x="980590" y="356100"/>
                </a:cubicBezTo>
                <a:cubicBezTo>
                  <a:pt x="981212" y="357964"/>
                  <a:pt x="982600" y="359937"/>
                  <a:pt x="984757" y="362020"/>
                </a:cubicBezTo>
                <a:cubicBezTo>
                  <a:pt x="986913" y="364103"/>
                  <a:pt x="986109" y="365638"/>
                  <a:pt x="982345" y="366625"/>
                </a:cubicBezTo>
                <a:lnTo>
                  <a:pt x="978836" y="366625"/>
                </a:lnTo>
                <a:cubicBezTo>
                  <a:pt x="977776" y="366588"/>
                  <a:pt x="976388" y="366661"/>
                  <a:pt x="974670" y="366844"/>
                </a:cubicBezTo>
                <a:cubicBezTo>
                  <a:pt x="972952" y="367027"/>
                  <a:pt x="972002" y="367538"/>
                  <a:pt x="971819" y="368379"/>
                </a:cubicBezTo>
                <a:cubicBezTo>
                  <a:pt x="972075" y="370097"/>
                  <a:pt x="973318" y="371485"/>
                  <a:pt x="975547" y="372545"/>
                </a:cubicBezTo>
                <a:cubicBezTo>
                  <a:pt x="977776" y="373605"/>
                  <a:pt x="979457" y="374555"/>
                  <a:pt x="980590" y="375396"/>
                </a:cubicBezTo>
                <a:lnTo>
                  <a:pt x="975328" y="380658"/>
                </a:lnTo>
                <a:cubicBezTo>
                  <a:pt x="969115" y="380951"/>
                  <a:pt x="965753" y="382120"/>
                  <a:pt x="965241" y="384167"/>
                </a:cubicBezTo>
                <a:cubicBezTo>
                  <a:pt x="964730" y="386213"/>
                  <a:pt x="962245" y="387383"/>
                  <a:pt x="957786" y="387675"/>
                </a:cubicBezTo>
                <a:cubicBezTo>
                  <a:pt x="957603" y="392536"/>
                  <a:pt x="957969" y="395532"/>
                  <a:pt x="958882" y="396665"/>
                </a:cubicBezTo>
                <a:cubicBezTo>
                  <a:pt x="959796" y="397798"/>
                  <a:pt x="962354" y="399479"/>
                  <a:pt x="966557" y="401709"/>
                </a:cubicBezTo>
                <a:lnTo>
                  <a:pt x="957786" y="422759"/>
                </a:lnTo>
                <a:cubicBezTo>
                  <a:pt x="954351" y="422869"/>
                  <a:pt x="952012" y="423965"/>
                  <a:pt x="950769" y="426048"/>
                </a:cubicBezTo>
                <a:cubicBezTo>
                  <a:pt x="949527" y="428131"/>
                  <a:pt x="948942" y="430543"/>
                  <a:pt x="949015" y="433284"/>
                </a:cubicBezTo>
                <a:lnTo>
                  <a:pt x="949015" y="436792"/>
                </a:lnTo>
                <a:lnTo>
                  <a:pt x="938490" y="452580"/>
                </a:lnTo>
                <a:lnTo>
                  <a:pt x="936736" y="471876"/>
                </a:lnTo>
                <a:cubicBezTo>
                  <a:pt x="930596" y="478454"/>
                  <a:pt x="925333" y="486787"/>
                  <a:pt x="920948" y="496873"/>
                </a:cubicBezTo>
                <a:cubicBezTo>
                  <a:pt x="916562" y="506960"/>
                  <a:pt x="913054" y="516169"/>
                  <a:pt x="910423" y="524502"/>
                </a:cubicBezTo>
                <a:cubicBezTo>
                  <a:pt x="908595" y="524502"/>
                  <a:pt x="906988" y="524940"/>
                  <a:pt x="905599" y="525817"/>
                </a:cubicBezTo>
                <a:cubicBezTo>
                  <a:pt x="904210" y="526695"/>
                  <a:pt x="903479" y="528010"/>
                  <a:pt x="903406" y="529764"/>
                </a:cubicBezTo>
                <a:cubicBezTo>
                  <a:pt x="903662" y="532505"/>
                  <a:pt x="903589" y="534917"/>
                  <a:pt x="903187" y="537000"/>
                </a:cubicBezTo>
                <a:cubicBezTo>
                  <a:pt x="902785" y="539083"/>
                  <a:pt x="900519" y="540180"/>
                  <a:pt x="896389" y="540289"/>
                </a:cubicBezTo>
                <a:cubicBezTo>
                  <a:pt x="894928" y="547599"/>
                  <a:pt x="892589" y="554030"/>
                  <a:pt x="889373" y="559586"/>
                </a:cubicBezTo>
                <a:cubicBezTo>
                  <a:pt x="889409" y="559878"/>
                  <a:pt x="889336" y="561047"/>
                  <a:pt x="889153" y="563094"/>
                </a:cubicBezTo>
                <a:cubicBezTo>
                  <a:pt x="888971" y="565140"/>
                  <a:pt x="888459" y="566310"/>
                  <a:pt x="887618" y="566602"/>
                </a:cubicBezTo>
                <a:cubicBezTo>
                  <a:pt x="885681" y="565725"/>
                  <a:pt x="883416" y="561778"/>
                  <a:pt x="880821" y="554761"/>
                </a:cubicBezTo>
                <a:cubicBezTo>
                  <a:pt x="878226" y="547745"/>
                  <a:pt x="876399" y="542921"/>
                  <a:pt x="875339" y="540289"/>
                </a:cubicBezTo>
                <a:lnTo>
                  <a:pt x="870076" y="550814"/>
                </a:lnTo>
                <a:lnTo>
                  <a:pt x="875339" y="554323"/>
                </a:lnTo>
                <a:lnTo>
                  <a:pt x="870076" y="563094"/>
                </a:lnTo>
                <a:cubicBezTo>
                  <a:pt x="869309" y="568905"/>
                  <a:pt x="866020" y="577895"/>
                  <a:pt x="860209" y="590064"/>
                </a:cubicBezTo>
                <a:cubicBezTo>
                  <a:pt x="854398" y="602234"/>
                  <a:pt x="850671" y="609032"/>
                  <a:pt x="849026" y="610457"/>
                </a:cubicBezTo>
                <a:lnTo>
                  <a:pt x="843764" y="610457"/>
                </a:lnTo>
                <a:lnTo>
                  <a:pt x="842010" y="636770"/>
                </a:lnTo>
                <a:cubicBezTo>
                  <a:pt x="833677" y="637464"/>
                  <a:pt x="828853" y="641776"/>
                  <a:pt x="827537" y="649707"/>
                </a:cubicBezTo>
                <a:cubicBezTo>
                  <a:pt x="826222" y="657637"/>
                  <a:pt x="825783" y="665019"/>
                  <a:pt x="826222" y="671853"/>
                </a:cubicBezTo>
                <a:lnTo>
                  <a:pt x="813942" y="680624"/>
                </a:lnTo>
                <a:cubicBezTo>
                  <a:pt x="818986" y="685448"/>
                  <a:pt x="821179" y="691588"/>
                  <a:pt x="820521" y="699043"/>
                </a:cubicBezTo>
                <a:cubicBezTo>
                  <a:pt x="819863" y="706499"/>
                  <a:pt x="817670" y="712638"/>
                  <a:pt x="813942" y="717462"/>
                </a:cubicBezTo>
                <a:cubicBezTo>
                  <a:pt x="813065" y="725539"/>
                  <a:pt x="809557" y="734383"/>
                  <a:pt x="803417" y="743994"/>
                </a:cubicBezTo>
                <a:cubicBezTo>
                  <a:pt x="797278" y="753606"/>
                  <a:pt x="793769" y="762888"/>
                  <a:pt x="792892" y="771842"/>
                </a:cubicBezTo>
                <a:lnTo>
                  <a:pt x="784121" y="789384"/>
                </a:lnTo>
                <a:lnTo>
                  <a:pt x="777105" y="794647"/>
                </a:lnTo>
                <a:lnTo>
                  <a:pt x="771842" y="805172"/>
                </a:lnTo>
                <a:cubicBezTo>
                  <a:pt x="772025" y="810398"/>
                  <a:pt x="771221" y="817049"/>
                  <a:pt x="769430" y="825126"/>
                </a:cubicBezTo>
                <a:cubicBezTo>
                  <a:pt x="767639" y="833202"/>
                  <a:pt x="763765" y="837661"/>
                  <a:pt x="757809" y="838501"/>
                </a:cubicBezTo>
                <a:cubicBezTo>
                  <a:pt x="757882" y="839780"/>
                  <a:pt x="757735" y="842046"/>
                  <a:pt x="757370" y="845299"/>
                </a:cubicBezTo>
                <a:cubicBezTo>
                  <a:pt x="757005" y="848551"/>
                  <a:pt x="755981" y="850379"/>
                  <a:pt x="754300" y="850781"/>
                </a:cubicBezTo>
                <a:cubicBezTo>
                  <a:pt x="749366" y="849757"/>
                  <a:pt x="746516" y="845664"/>
                  <a:pt x="745748" y="838501"/>
                </a:cubicBezTo>
                <a:cubicBezTo>
                  <a:pt x="744981" y="831338"/>
                  <a:pt x="744323" y="827245"/>
                  <a:pt x="743775" y="826222"/>
                </a:cubicBezTo>
                <a:cubicBezTo>
                  <a:pt x="741838" y="826880"/>
                  <a:pt x="739572" y="829950"/>
                  <a:pt x="736978" y="835431"/>
                </a:cubicBezTo>
                <a:cubicBezTo>
                  <a:pt x="734383" y="840913"/>
                  <a:pt x="732556" y="844860"/>
                  <a:pt x="731496" y="847272"/>
                </a:cubicBezTo>
                <a:cubicBezTo>
                  <a:pt x="728134" y="853448"/>
                  <a:pt x="724771" y="859515"/>
                  <a:pt x="721409" y="865472"/>
                </a:cubicBezTo>
                <a:cubicBezTo>
                  <a:pt x="718047" y="871429"/>
                  <a:pt x="713808" y="877057"/>
                  <a:pt x="708691" y="882356"/>
                </a:cubicBezTo>
                <a:lnTo>
                  <a:pt x="706937" y="906914"/>
                </a:lnTo>
                <a:lnTo>
                  <a:pt x="696412" y="922702"/>
                </a:lnTo>
                <a:cubicBezTo>
                  <a:pt x="696120" y="933081"/>
                  <a:pt x="694950" y="942583"/>
                  <a:pt x="692904" y="951208"/>
                </a:cubicBezTo>
                <a:cubicBezTo>
                  <a:pt x="690857" y="959833"/>
                  <a:pt x="689688" y="968457"/>
                  <a:pt x="689395" y="977082"/>
                </a:cubicBezTo>
                <a:lnTo>
                  <a:pt x="668345" y="977082"/>
                </a:lnTo>
                <a:cubicBezTo>
                  <a:pt x="667285" y="980152"/>
                  <a:pt x="665896" y="984537"/>
                  <a:pt x="664179" y="990238"/>
                </a:cubicBezTo>
                <a:cubicBezTo>
                  <a:pt x="662461" y="995940"/>
                  <a:pt x="661511" y="1000325"/>
                  <a:pt x="661328" y="1003395"/>
                </a:cubicBezTo>
                <a:cubicBezTo>
                  <a:pt x="661328" y="1005222"/>
                  <a:pt x="661767" y="1006830"/>
                  <a:pt x="662644" y="1008219"/>
                </a:cubicBezTo>
                <a:cubicBezTo>
                  <a:pt x="663521" y="1009608"/>
                  <a:pt x="664837" y="1010339"/>
                  <a:pt x="666591" y="1010412"/>
                </a:cubicBezTo>
                <a:cubicBezTo>
                  <a:pt x="669259" y="1010265"/>
                  <a:pt x="671378" y="1010558"/>
                  <a:pt x="672950" y="1011289"/>
                </a:cubicBezTo>
                <a:cubicBezTo>
                  <a:pt x="674521" y="1012020"/>
                  <a:pt x="675325" y="1014066"/>
                  <a:pt x="675362" y="1017428"/>
                </a:cubicBezTo>
                <a:cubicBezTo>
                  <a:pt x="675398" y="1020169"/>
                  <a:pt x="674887" y="1023020"/>
                  <a:pt x="673827" y="1025980"/>
                </a:cubicBezTo>
                <a:cubicBezTo>
                  <a:pt x="672767" y="1028940"/>
                  <a:pt x="670940" y="1031352"/>
                  <a:pt x="668345" y="1033216"/>
                </a:cubicBezTo>
                <a:cubicBezTo>
                  <a:pt x="668382" y="1033362"/>
                  <a:pt x="668308" y="1033947"/>
                  <a:pt x="668126" y="1034970"/>
                </a:cubicBezTo>
                <a:cubicBezTo>
                  <a:pt x="667943" y="1035994"/>
                  <a:pt x="667431" y="1036578"/>
                  <a:pt x="666591" y="1036724"/>
                </a:cubicBezTo>
                <a:cubicBezTo>
                  <a:pt x="665604" y="1035847"/>
                  <a:pt x="664069" y="1032339"/>
                  <a:pt x="661986" y="1026199"/>
                </a:cubicBezTo>
                <a:cubicBezTo>
                  <a:pt x="659903" y="1020060"/>
                  <a:pt x="657929" y="1016551"/>
                  <a:pt x="656066" y="1015674"/>
                </a:cubicBezTo>
                <a:cubicBezTo>
                  <a:pt x="655225" y="1016040"/>
                  <a:pt x="654713" y="1017501"/>
                  <a:pt x="654531" y="1020060"/>
                </a:cubicBezTo>
                <a:cubicBezTo>
                  <a:pt x="654348" y="1022618"/>
                  <a:pt x="654275" y="1024080"/>
                  <a:pt x="654311" y="1024445"/>
                </a:cubicBezTo>
                <a:cubicBezTo>
                  <a:pt x="654202" y="1027880"/>
                  <a:pt x="653105" y="1030219"/>
                  <a:pt x="651022" y="1031462"/>
                </a:cubicBezTo>
                <a:cubicBezTo>
                  <a:pt x="648939" y="1032704"/>
                  <a:pt x="646527" y="1033289"/>
                  <a:pt x="643786" y="1033216"/>
                </a:cubicBezTo>
                <a:lnTo>
                  <a:pt x="640278" y="1033216"/>
                </a:lnTo>
                <a:lnTo>
                  <a:pt x="619228" y="1066546"/>
                </a:lnTo>
                <a:cubicBezTo>
                  <a:pt x="622298" y="1068665"/>
                  <a:pt x="624490" y="1071443"/>
                  <a:pt x="625806" y="1074878"/>
                </a:cubicBezTo>
                <a:cubicBezTo>
                  <a:pt x="627122" y="1078313"/>
                  <a:pt x="624929" y="1080214"/>
                  <a:pt x="619228" y="1080579"/>
                </a:cubicBezTo>
                <a:lnTo>
                  <a:pt x="606948" y="1064791"/>
                </a:lnTo>
                <a:cubicBezTo>
                  <a:pt x="604463" y="1065230"/>
                  <a:pt x="600224" y="1067423"/>
                  <a:pt x="594231" y="1071370"/>
                </a:cubicBezTo>
                <a:cubicBezTo>
                  <a:pt x="588237" y="1075317"/>
                  <a:pt x="584875" y="1078386"/>
                  <a:pt x="584144" y="1080579"/>
                </a:cubicBezTo>
                <a:lnTo>
                  <a:pt x="585898" y="1094613"/>
                </a:lnTo>
                <a:cubicBezTo>
                  <a:pt x="593390" y="1094613"/>
                  <a:pt x="597702" y="1096367"/>
                  <a:pt x="598835" y="1099875"/>
                </a:cubicBezTo>
                <a:cubicBezTo>
                  <a:pt x="599968" y="1103384"/>
                  <a:pt x="600334" y="1108646"/>
                  <a:pt x="599932" y="1115663"/>
                </a:cubicBezTo>
                <a:cubicBezTo>
                  <a:pt x="600005" y="1118404"/>
                  <a:pt x="599420" y="1120816"/>
                  <a:pt x="598177" y="1122899"/>
                </a:cubicBezTo>
                <a:cubicBezTo>
                  <a:pt x="596935" y="1124982"/>
                  <a:pt x="594596" y="1126078"/>
                  <a:pt x="591161" y="1126188"/>
                </a:cubicBezTo>
                <a:lnTo>
                  <a:pt x="585898" y="1147238"/>
                </a:lnTo>
                <a:lnTo>
                  <a:pt x="599932" y="1141976"/>
                </a:lnTo>
                <a:cubicBezTo>
                  <a:pt x="602673" y="1141939"/>
                  <a:pt x="605523" y="1142451"/>
                  <a:pt x="608483" y="1143511"/>
                </a:cubicBezTo>
                <a:cubicBezTo>
                  <a:pt x="611444" y="1144570"/>
                  <a:pt x="613855" y="1146398"/>
                  <a:pt x="615719" y="1148992"/>
                </a:cubicBezTo>
                <a:lnTo>
                  <a:pt x="615719" y="1156009"/>
                </a:lnTo>
                <a:cubicBezTo>
                  <a:pt x="615939" y="1159883"/>
                  <a:pt x="615500" y="1163976"/>
                  <a:pt x="614404" y="1168289"/>
                </a:cubicBezTo>
                <a:cubicBezTo>
                  <a:pt x="613307" y="1172601"/>
                  <a:pt x="610237" y="1174940"/>
                  <a:pt x="605194" y="1175305"/>
                </a:cubicBezTo>
                <a:lnTo>
                  <a:pt x="591161" y="1212143"/>
                </a:lnTo>
                <a:cubicBezTo>
                  <a:pt x="585606" y="1215652"/>
                  <a:pt x="579174" y="1217406"/>
                  <a:pt x="571865" y="1217406"/>
                </a:cubicBezTo>
                <a:lnTo>
                  <a:pt x="578881" y="1201618"/>
                </a:lnTo>
                <a:lnTo>
                  <a:pt x="578881" y="1182322"/>
                </a:lnTo>
                <a:cubicBezTo>
                  <a:pt x="573655" y="1182980"/>
                  <a:pt x="571390" y="1185611"/>
                  <a:pt x="572084" y="1190216"/>
                </a:cubicBezTo>
                <a:cubicBezTo>
                  <a:pt x="572778" y="1194821"/>
                  <a:pt x="570951" y="1197452"/>
                  <a:pt x="566602" y="1198110"/>
                </a:cubicBezTo>
                <a:lnTo>
                  <a:pt x="559585" y="1210389"/>
                </a:lnTo>
                <a:lnTo>
                  <a:pt x="561340" y="1208635"/>
                </a:lnTo>
                <a:cubicBezTo>
                  <a:pt x="562107" y="1213130"/>
                  <a:pt x="561888" y="1217735"/>
                  <a:pt x="560682" y="1222449"/>
                </a:cubicBezTo>
                <a:cubicBezTo>
                  <a:pt x="559476" y="1227163"/>
                  <a:pt x="557941" y="1231330"/>
                  <a:pt x="556077" y="1234948"/>
                </a:cubicBezTo>
                <a:lnTo>
                  <a:pt x="550814" y="1236702"/>
                </a:lnTo>
                <a:lnTo>
                  <a:pt x="547306" y="1245473"/>
                </a:lnTo>
                <a:lnTo>
                  <a:pt x="545552" y="1245473"/>
                </a:lnTo>
                <a:lnTo>
                  <a:pt x="547306" y="1238456"/>
                </a:lnTo>
                <a:lnTo>
                  <a:pt x="538535" y="1250735"/>
                </a:lnTo>
                <a:lnTo>
                  <a:pt x="545552" y="1245473"/>
                </a:lnTo>
                <a:cubicBezTo>
                  <a:pt x="543834" y="1249054"/>
                  <a:pt x="542445" y="1252855"/>
                  <a:pt x="541386" y="1256875"/>
                </a:cubicBezTo>
                <a:cubicBezTo>
                  <a:pt x="540326" y="1260895"/>
                  <a:pt x="539376" y="1264696"/>
                  <a:pt x="538535" y="1268277"/>
                </a:cubicBezTo>
                <a:lnTo>
                  <a:pt x="535027" y="1255998"/>
                </a:lnTo>
                <a:cubicBezTo>
                  <a:pt x="535027" y="1266231"/>
                  <a:pt x="533273" y="1275586"/>
                  <a:pt x="529764" y="1284065"/>
                </a:cubicBezTo>
                <a:lnTo>
                  <a:pt x="538535" y="1268277"/>
                </a:lnTo>
                <a:lnTo>
                  <a:pt x="538535" y="1271786"/>
                </a:lnTo>
                <a:lnTo>
                  <a:pt x="526256" y="1294590"/>
                </a:lnTo>
                <a:cubicBezTo>
                  <a:pt x="526548" y="1296344"/>
                  <a:pt x="525963" y="1298098"/>
                  <a:pt x="524502" y="1299853"/>
                </a:cubicBezTo>
                <a:lnTo>
                  <a:pt x="524502" y="1298098"/>
                </a:lnTo>
                <a:lnTo>
                  <a:pt x="522747" y="1301607"/>
                </a:lnTo>
                <a:lnTo>
                  <a:pt x="519239" y="1303361"/>
                </a:lnTo>
                <a:cubicBezTo>
                  <a:pt x="519020" y="1306650"/>
                  <a:pt x="518143" y="1309281"/>
                  <a:pt x="516608" y="1311255"/>
                </a:cubicBezTo>
                <a:cubicBezTo>
                  <a:pt x="515073" y="1313228"/>
                  <a:pt x="514196" y="1315860"/>
                  <a:pt x="513976" y="1319149"/>
                </a:cubicBezTo>
                <a:lnTo>
                  <a:pt x="506960" y="1333182"/>
                </a:lnTo>
                <a:cubicBezTo>
                  <a:pt x="505425" y="1336435"/>
                  <a:pt x="499285" y="1346594"/>
                  <a:pt x="488541" y="1363661"/>
                </a:cubicBezTo>
                <a:cubicBezTo>
                  <a:pt x="477796" y="1380728"/>
                  <a:pt x="471657" y="1395712"/>
                  <a:pt x="470122" y="1408612"/>
                </a:cubicBezTo>
                <a:cubicBezTo>
                  <a:pt x="467308" y="1413071"/>
                  <a:pt x="464603" y="1418187"/>
                  <a:pt x="462009" y="1423961"/>
                </a:cubicBezTo>
                <a:cubicBezTo>
                  <a:pt x="459414" y="1429735"/>
                  <a:pt x="458025" y="1435729"/>
                  <a:pt x="457842" y="1441942"/>
                </a:cubicBezTo>
                <a:cubicBezTo>
                  <a:pt x="456856" y="1441905"/>
                  <a:pt x="455759" y="1441978"/>
                  <a:pt x="454553" y="1442161"/>
                </a:cubicBezTo>
                <a:cubicBezTo>
                  <a:pt x="453347" y="1442344"/>
                  <a:pt x="452690" y="1442855"/>
                  <a:pt x="452580" y="1443696"/>
                </a:cubicBezTo>
                <a:cubicBezTo>
                  <a:pt x="452690" y="1445414"/>
                  <a:pt x="453347" y="1446802"/>
                  <a:pt x="454553" y="1447862"/>
                </a:cubicBezTo>
                <a:cubicBezTo>
                  <a:pt x="455759" y="1448922"/>
                  <a:pt x="456856" y="1449872"/>
                  <a:pt x="457842" y="1450713"/>
                </a:cubicBezTo>
                <a:lnTo>
                  <a:pt x="443809" y="1464746"/>
                </a:lnTo>
                <a:cubicBezTo>
                  <a:pt x="443517" y="1467962"/>
                  <a:pt x="442347" y="1470301"/>
                  <a:pt x="440301" y="1471763"/>
                </a:cubicBezTo>
                <a:cubicBezTo>
                  <a:pt x="438254" y="1473225"/>
                  <a:pt x="437085" y="1475564"/>
                  <a:pt x="436792" y="1478780"/>
                </a:cubicBezTo>
                <a:lnTo>
                  <a:pt x="429775" y="1496322"/>
                </a:lnTo>
                <a:cubicBezTo>
                  <a:pt x="431603" y="1497235"/>
                  <a:pt x="433211" y="1498478"/>
                  <a:pt x="434599" y="1500049"/>
                </a:cubicBezTo>
                <a:cubicBezTo>
                  <a:pt x="435988" y="1501621"/>
                  <a:pt x="436719" y="1503302"/>
                  <a:pt x="436792" y="1505093"/>
                </a:cubicBezTo>
                <a:cubicBezTo>
                  <a:pt x="436610" y="1505933"/>
                  <a:pt x="435659" y="1506445"/>
                  <a:pt x="433942" y="1506627"/>
                </a:cubicBezTo>
                <a:cubicBezTo>
                  <a:pt x="432224" y="1506810"/>
                  <a:pt x="430835" y="1506883"/>
                  <a:pt x="429775" y="1506847"/>
                </a:cubicBezTo>
                <a:cubicBezTo>
                  <a:pt x="429483" y="1510721"/>
                  <a:pt x="428314" y="1513059"/>
                  <a:pt x="426267" y="1513863"/>
                </a:cubicBezTo>
                <a:cubicBezTo>
                  <a:pt x="424221" y="1514667"/>
                  <a:pt x="423051" y="1517006"/>
                  <a:pt x="422759" y="1520880"/>
                </a:cubicBezTo>
                <a:lnTo>
                  <a:pt x="408725" y="1533160"/>
                </a:lnTo>
                <a:cubicBezTo>
                  <a:pt x="409748" y="1536339"/>
                  <a:pt x="409895" y="1540505"/>
                  <a:pt x="409164" y="1545658"/>
                </a:cubicBezTo>
                <a:cubicBezTo>
                  <a:pt x="408433" y="1550811"/>
                  <a:pt x="405948" y="1553662"/>
                  <a:pt x="401708" y="1554210"/>
                </a:cubicBezTo>
                <a:lnTo>
                  <a:pt x="396446" y="1575260"/>
                </a:lnTo>
                <a:lnTo>
                  <a:pt x="401708" y="1587539"/>
                </a:lnTo>
                <a:lnTo>
                  <a:pt x="389429" y="1624377"/>
                </a:lnTo>
                <a:cubicBezTo>
                  <a:pt x="384240" y="1624889"/>
                  <a:pt x="381901" y="1626936"/>
                  <a:pt x="382412" y="1630517"/>
                </a:cubicBezTo>
                <a:cubicBezTo>
                  <a:pt x="382924" y="1634098"/>
                  <a:pt x="380585" y="1636145"/>
                  <a:pt x="375396" y="1636657"/>
                </a:cubicBezTo>
                <a:cubicBezTo>
                  <a:pt x="373568" y="1637643"/>
                  <a:pt x="371960" y="1639178"/>
                  <a:pt x="370572" y="1641261"/>
                </a:cubicBezTo>
                <a:cubicBezTo>
                  <a:pt x="369183" y="1643344"/>
                  <a:pt x="368452" y="1645318"/>
                  <a:pt x="368379" y="1647182"/>
                </a:cubicBezTo>
                <a:cubicBezTo>
                  <a:pt x="368489" y="1648863"/>
                  <a:pt x="369146" y="1649886"/>
                  <a:pt x="370352" y="1650252"/>
                </a:cubicBezTo>
                <a:cubicBezTo>
                  <a:pt x="371558" y="1650617"/>
                  <a:pt x="372655" y="1650763"/>
                  <a:pt x="373641" y="1650690"/>
                </a:cubicBezTo>
                <a:lnTo>
                  <a:pt x="368379" y="1666478"/>
                </a:lnTo>
                <a:cubicBezTo>
                  <a:pt x="363409" y="1672033"/>
                  <a:pt x="361070" y="1678465"/>
                  <a:pt x="361362" y="1685774"/>
                </a:cubicBezTo>
                <a:lnTo>
                  <a:pt x="352591" y="1687528"/>
                </a:lnTo>
                <a:lnTo>
                  <a:pt x="352591" y="1713841"/>
                </a:lnTo>
                <a:cubicBezTo>
                  <a:pt x="350070" y="1716582"/>
                  <a:pt x="348535" y="1719871"/>
                  <a:pt x="347986" y="1723708"/>
                </a:cubicBezTo>
                <a:cubicBezTo>
                  <a:pt x="347438" y="1727545"/>
                  <a:pt x="347219" y="1731273"/>
                  <a:pt x="347329" y="1734891"/>
                </a:cubicBezTo>
                <a:lnTo>
                  <a:pt x="333295" y="1743662"/>
                </a:lnTo>
                <a:cubicBezTo>
                  <a:pt x="333405" y="1746403"/>
                  <a:pt x="333186" y="1748815"/>
                  <a:pt x="332637" y="1750898"/>
                </a:cubicBezTo>
                <a:cubicBezTo>
                  <a:pt x="332089" y="1752981"/>
                  <a:pt x="330554" y="1754077"/>
                  <a:pt x="328033" y="1754187"/>
                </a:cubicBezTo>
                <a:lnTo>
                  <a:pt x="319262" y="1754187"/>
                </a:lnTo>
                <a:lnTo>
                  <a:pt x="312245" y="1775237"/>
                </a:lnTo>
                <a:lnTo>
                  <a:pt x="305228" y="1784008"/>
                </a:lnTo>
                <a:cubicBezTo>
                  <a:pt x="305301" y="1785141"/>
                  <a:pt x="305155" y="1786822"/>
                  <a:pt x="304790" y="1789052"/>
                </a:cubicBezTo>
                <a:cubicBezTo>
                  <a:pt x="304424" y="1791281"/>
                  <a:pt x="303401" y="1792523"/>
                  <a:pt x="301720" y="1792779"/>
                </a:cubicBezTo>
                <a:lnTo>
                  <a:pt x="299966" y="1792779"/>
                </a:lnTo>
                <a:cubicBezTo>
                  <a:pt x="297298" y="1793802"/>
                  <a:pt x="295178" y="1795703"/>
                  <a:pt x="293607" y="1798480"/>
                </a:cubicBezTo>
                <a:cubicBezTo>
                  <a:pt x="292035" y="1801258"/>
                  <a:pt x="291231" y="1804035"/>
                  <a:pt x="291195" y="1806813"/>
                </a:cubicBezTo>
                <a:cubicBezTo>
                  <a:pt x="290610" y="1818215"/>
                  <a:pt x="288271" y="1823478"/>
                  <a:pt x="284178" y="1822600"/>
                </a:cubicBezTo>
                <a:cubicBezTo>
                  <a:pt x="280085" y="1821723"/>
                  <a:pt x="277746" y="1825232"/>
                  <a:pt x="277161" y="1833125"/>
                </a:cubicBezTo>
                <a:cubicBezTo>
                  <a:pt x="271168" y="1842847"/>
                  <a:pt x="265613" y="1852787"/>
                  <a:pt x="260496" y="1862947"/>
                </a:cubicBezTo>
                <a:cubicBezTo>
                  <a:pt x="255380" y="1873106"/>
                  <a:pt x="249825" y="1883047"/>
                  <a:pt x="243832" y="1892768"/>
                </a:cubicBezTo>
                <a:cubicBezTo>
                  <a:pt x="238094" y="1890392"/>
                  <a:pt x="235097" y="1892951"/>
                  <a:pt x="234841" y="1900442"/>
                </a:cubicBezTo>
                <a:cubicBezTo>
                  <a:pt x="234586" y="1907934"/>
                  <a:pt x="234659" y="1913562"/>
                  <a:pt x="235061" y="1917326"/>
                </a:cubicBezTo>
                <a:lnTo>
                  <a:pt x="222781" y="1927852"/>
                </a:lnTo>
                <a:cubicBezTo>
                  <a:pt x="222891" y="1912795"/>
                  <a:pt x="226180" y="1898615"/>
                  <a:pt x="232649" y="1885313"/>
                </a:cubicBezTo>
                <a:cubicBezTo>
                  <a:pt x="239117" y="1872010"/>
                  <a:pt x="242845" y="1860462"/>
                  <a:pt x="243832" y="1850667"/>
                </a:cubicBezTo>
                <a:lnTo>
                  <a:pt x="250848" y="1834880"/>
                </a:lnTo>
                <a:cubicBezTo>
                  <a:pt x="251177" y="1824574"/>
                  <a:pt x="254028" y="1807471"/>
                  <a:pt x="259400" y="1783570"/>
                </a:cubicBezTo>
                <a:cubicBezTo>
                  <a:pt x="264772" y="1759669"/>
                  <a:pt x="270693" y="1743443"/>
                  <a:pt x="277161" y="1734891"/>
                </a:cubicBezTo>
                <a:lnTo>
                  <a:pt x="284178" y="1717349"/>
                </a:lnTo>
                <a:cubicBezTo>
                  <a:pt x="283886" y="1712562"/>
                  <a:pt x="282716" y="1709419"/>
                  <a:pt x="280670" y="1707920"/>
                </a:cubicBezTo>
                <a:cubicBezTo>
                  <a:pt x="278623" y="1706422"/>
                  <a:pt x="277454" y="1703718"/>
                  <a:pt x="277161" y="1699807"/>
                </a:cubicBezTo>
                <a:lnTo>
                  <a:pt x="284178" y="1684020"/>
                </a:lnTo>
                <a:cubicBezTo>
                  <a:pt x="286773" y="1682083"/>
                  <a:pt x="288600" y="1679378"/>
                  <a:pt x="289660" y="1675907"/>
                </a:cubicBezTo>
                <a:cubicBezTo>
                  <a:pt x="290720" y="1672435"/>
                  <a:pt x="291231" y="1669292"/>
                  <a:pt x="291195" y="1666478"/>
                </a:cubicBezTo>
                <a:lnTo>
                  <a:pt x="299966" y="1661215"/>
                </a:lnTo>
                <a:cubicBezTo>
                  <a:pt x="298613" y="1653650"/>
                  <a:pt x="299564" y="1644660"/>
                  <a:pt x="302816" y="1634245"/>
                </a:cubicBezTo>
                <a:cubicBezTo>
                  <a:pt x="306069" y="1623829"/>
                  <a:pt x="309212" y="1615277"/>
                  <a:pt x="312245" y="1608590"/>
                </a:cubicBezTo>
                <a:cubicBezTo>
                  <a:pt x="307055" y="1607639"/>
                  <a:pt x="306471" y="1603400"/>
                  <a:pt x="310491" y="1595872"/>
                </a:cubicBezTo>
                <a:cubicBezTo>
                  <a:pt x="314511" y="1588343"/>
                  <a:pt x="317434" y="1583227"/>
                  <a:pt x="319262" y="1580523"/>
                </a:cubicBezTo>
                <a:lnTo>
                  <a:pt x="326278" y="1538422"/>
                </a:lnTo>
                <a:cubicBezTo>
                  <a:pt x="329787" y="1538422"/>
                  <a:pt x="331541" y="1536668"/>
                  <a:pt x="331541" y="1533160"/>
                </a:cubicBezTo>
                <a:cubicBezTo>
                  <a:pt x="331468" y="1531113"/>
                  <a:pt x="330737" y="1528628"/>
                  <a:pt x="329348" y="1525704"/>
                </a:cubicBezTo>
                <a:cubicBezTo>
                  <a:pt x="327959" y="1522781"/>
                  <a:pt x="326351" y="1521172"/>
                  <a:pt x="324524" y="1520880"/>
                </a:cubicBezTo>
                <a:cubicBezTo>
                  <a:pt x="322003" y="1521172"/>
                  <a:pt x="320468" y="1522781"/>
                  <a:pt x="319919" y="1525704"/>
                </a:cubicBezTo>
                <a:cubicBezTo>
                  <a:pt x="319371" y="1528628"/>
                  <a:pt x="319152" y="1531113"/>
                  <a:pt x="319262" y="1533160"/>
                </a:cubicBezTo>
                <a:cubicBezTo>
                  <a:pt x="316667" y="1533269"/>
                  <a:pt x="314840" y="1534365"/>
                  <a:pt x="313780" y="1536449"/>
                </a:cubicBezTo>
                <a:cubicBezTo>
                  <a:pt x="312720" y="1538532"/>
                  <a:pt x="312208" y="1540944"/>
                  <a:pt x="312245" y="1543685"/>
                </a:cubicBezTo>
                <a:cubicBezTo>
                  <a:pt x="311368" y="1555489"/>
                  <a:pt x="307859" y="1566964"/>
                  <a:pt x="301720" y="1578111"/>
                </a:cubicBezTo>
                <a:cubicBezTo>
                  <a:pt x="295580" y="1589257"/>
                  <a:pt x="292072" y="1597662"/>
                  <a:pt x="291195" y="1603327"/>
                </a:cubicBezTo>
                <a:cubicBezTo>
                  <a:pt x="291231" y="1603546"/>
                  <a:pt x="291158" y="1604423"/>
                  <a:pt x="290975" y="1605958"/>
                </a:cubicBezTo>
                <a:cubicBezTo>
                  <a:pt x="290793" y="1607493"/>
                  <a:pt x="290281" y="1608370"/>
                  <a:pt x="289440" y="1608590"/>
                </a:cubicBezTo>
                <a:cubicBezTo>
                  <a:pt x="289221" y="1608188"/>
                  <a:pt x="288344" y="1606360"/>
                  <a:pt x="286809" y="1603108"/>
                </a:cubicBezTo>
                <a:cubicBezTo>
                  <a:pt x="285274" y="1599855"/>
                  <a:pt x="284397" y="1597589"/>
                  <a:pt x="284178" y="1596310"/>
                </a:cubicBezTo>
                <a:lnTo>
                  <a:pt x="284178" y="1569997"/>
                </a:lnTo>
                <a:cubicBezTo>
                  <a:pt x="287065" y="1566379"/>
                  <a:pt x="290062" y="1562213"/>
                  <a:pt x="293168" y="1557499"/>
                </a:cubicBezTo>
                <a:cubicBezTo>
                  <a:pt x="296274" y="1552785"/>
                  <a:pt x="297956" y="1548180"/>
                  <a:pt x="298211" y="1543685"/>
                </a:cubicBezTo>
                <a:cubicBezTo>
                  <a:pt x="298138" y="1541930"/>
                  <a:pt x="297407" y="1540615"/>
                  <a:pt x="296019" y="1539738"/>
                </a:cubicBezTo>
                <a:cubicBezTo>
                  <a:pt x="294630" y="1538861"/>
                  <a:pt x="293022" y="1538422"/>
                  <a:pt x="291195" y="1538422"/>
                </a:cubicBezTo>
                <a:lnTo>
                  <a:pt x="299966" y="1519126"/>
                </a:lnTo>
                <a:cubicBezTo>
                  <a:pt x="305082" y="1518614"/>
                  <a:pt x="307128" y="1516568"/>
                  <a:pt x="306105" y="1512986"/>
                </a:cubicBezTo>
                <a:cubicBezTo>
                  <a:pt x="305082" y="1509405"/>
                  <a:pt x="307128" y="1507358"/>
                  <a:pt x="312245" y="1506847"/>
                </a:cubicBezTo>
                <a:lnTo>
                  <a:pt x="312245" y="1485796"/>
                </a:lnTo>
                <a:cubicBezTo>
                  <a:pt x="306325" y="1494348"/>
                  <a:pt x="299746" y="1505312"/>
                  <a:pt x="292510" y="1518687"/>
                </a:cubicBezTo>
                <a:cubicBezTo>
                  <a:pt x="285274" y="1532063"/>
                  <a:pt x="281327" y="1543904"/>
                  <a:pt x="280670" y="1554210"/>
                </a:cubicBezTo>
                <a:lnTo>
                  <a:pt x="271899" y="1559472"/>
                </a:lnTo>
                <a:cubicBezTo>
                  <a:pt x="271935" y="1561446"/>
                  <a:pt x="271424" y="1563639"/>
                  <a:pt x="270364" y="1566051"/>
                </a:cubicBezTo>
                <a:cubicBezTo>
                  <a:pt x="269304" y="1568462"/>
                  <a:pt x="267477" y="1569778"/>
                  <a:pt x="264882" y="1569997"/>
                </a:cubicBezTo>
                <a:cubicBezTo>
                  <a:pt x="259692" y="1573214"/>
                  <a:pt x="257353" y="1578184"/>
                  <a:pt x="257865" y="1584908"/>
                </a:cubicBezTo>
                <a:cubicBezTo>
                  <a:pt x="258377" y="1591632"/>
                  <a:pt x="256038" y="1596603"/>
                  <a:pt x="250848" y="1599819"/>
                </a:cubicBezTo>
                <a:lnTo>
                  <a:pt x="228044" y="1631394"/>
                </a:lnTo>
                <a:cubicBezTo>
                  <a:pt x="227678" y="1636072"/>
                  <a:pt x="224901" y="1643381"/>
                  <a:pt x="219712" y="1653321"/>
                </a:cubicBezTo>
                <a:cubicBezTo>
                  <a:pt x="214522" y="1663262"/>
                  <a:pt x="209113" y="1668817"/>
                  <a:pt x="203485" y="1669986"/>
                </a:cubicBezTo>
                <a:cubicBezTo>
                  <a:pt x="202023" y="1669694"/>
                  <a:pt x="201439" y="1668524"/>
                  <a:pt x="201731" y="1666478"/>
                </a:cubicBezTo>
                <a:lnTo>
                  <a:pt x="201731" y="1650690"/>
                </a:lnTo>
                <a:lnTo>
                  <a:pt x="208748" y="1641919"/>
                </a:lnTo>
                <a:cubicBezTo>
                  <a:pt x="208565" y="1636693"/>
                  <a:pt x="209369" y="1630042"/>
                  <a:pt x="211160" y="1621965"/>
                </a:cubicBezTo>
                <a:cubicBezTo>
                  <a:pt x="212951" y="1613889"/>
                  <a:pt x="216824" y="1609430"/>
                  <a:pt x="222781" y="1608590"/>
                </a:cubicBezTo>
                <a:cubicBezTo>
                  <a:pt x="225651" y="1596061"/>
                  <a:pt x="232191" y="1575314"/>
                  <a:pt x="242402" y="1546348"/>
                </a:cubicBezTo>
                <a:cubicBezTo>
                  <a:pt x="252613" y="1517383"/>
                  <a:pt x="263312" y="1488709"/>
                  <a:pt x="274497" y="1460328"/>
                </a:cubicBezTo>
                <a:cubicBezTo>
                  <a:pt x="285683" y="1431947"/>
                  <a:pt x="294172" y="1412370"/>
                  <a:pt x="299966" y="1401595"/>
                </a:cubicBezTo>
                <a:cubicBezTo>
                  <a:pt x="300185" y="1398379"/>
                  <a:pt x="301062" y="1396040"/>
                  <a:pt x="302597" y="1394579"/>
                </a:cubicBezTo>
                <a:cubicBezTo>
                  <a:pt x="304132" y="1393117"/>
                  <a:pt x="305009" y="1390778"/>
                  <a:pt x="305228" y="1387562"/>
                </a:cubicBezTo>
                <a:cubicBezTo>
                  <a:pt x="307823" y="1385662"/>
                  <a:pt x="309650" y="1382884"/>
                  <a:pt x="310710" y="1379230"/>
                </a:cubicBezTo>
                <a:cubicBezTo>
                  <a:pt x="311770" y="1375575"/>
                  <a:pt x="312281" y="1371920"/>
                  <a:pt x="312245" y="1368266"/>
                </a:cubicBezTo>
                <a:cubicBezTo>
                  <a:pt x="312281" y="1367206"/>
                  <a:pt x="312208" y="1365817"/>
                  <a:pt x="312026" y="1364100"/>
                </a:cubicBezTo>
                <a:cubicBezTo>
                  <a:pt x="311843" y="1362382"/>
                  <a:pt x="311331" y="1361432"/>
                  <a:pt x="310491" y="1361249"/>
                </a:cubicBezTo>
                <a:cubicBezTo>
                  <a:pt x="308517" y="1362199"/>
                  <a:pt x="306325" y="1366439"/>
                  <a:pt x="303913" y="1373967"/>
                </a:cubicBezTo>
                <a:cubicBezTo>
                  <a:pt x="301500" y="1381495"/>
                  <a:pt x="300185" y="1386612"/>
                  <a:pt x="299966" y="1389316"/>
                </a:cubicBezTo>
                <a:cubicBezTo>
                  <a:pt x="292949" y="1390339"/>
                  <a:pt x="288563" y="1394433"/>
                  <a:pt x="286809" y="1401595"/>
                </a:cubicBezTo>
                <a:cubicBezTo>
                  <a:pt x="285055" y="1408758"/>
                  <a:pt x="280670" y="1412851"/>
                  <a:pt x="273653" y="1413875"/>
                </a:cubicBezTo>
                <a:lnTo>
                  <a:pt x="257865" y="1452467"/>
                </a:lnTo>
                <a:cubicBezTo>
                  <a:pt x="257025" y="1457218"/>
                  <a:pt x="253443" y="1464819"/>
                  <a:pt x="247121" y="1475271"/>
                </a:cubicBezTo>
                <a:cubicBezTo>
                  <a:pt x="240798" y="1485723"/>
                  <a:pt x="236778" y="1491571"/>
                  <a:pt x="235061" y="1492813"/>
                </a:cubicBezTo>
                <a:lnTo>
                  <a:pt x="228044" y="1492813"/>
                </a:lnTo>
                <a:cubicBezTo>
                  <a:pt x="228044" y="1495627"/>
                  <a:pt x="227605" y="1498770"/>
                  <a:pt x="226728" y="1502242"/>
                </a:cubicBezTo>
                <a:cubicBezTo>
                  <a:pt x="225851" y="1505714"/>
                  <a:pt x="224536" y="1508418"/>
                  <a:pt x="222781" y="1510355"/>
                </a:cubicBezTo>
                <a:cubicBezTo>
                  <a:pt x="222197" y="1516897"/>
                  <a:pt x="219858" y="1522232"/>
                  <a:pt x="215765" y="1526362"/>
                </a:cubicBezTo>
                <a:cubicBezTo>
                  <a:pt x="211671" y="1530492"/>
                  <a:pt x="209333" y="1536266"/>
                  <a:pt x="208748" y="1543685"/>
                </a:cubicBezTo>
                <a:lnTo>
                  <a:pt x="194714" y="1554210"/>
                </a:lnTo>
                <a:lnTo>
                  <a:pt x="194714" y="1582277"/>
                </a:lnTo>
                <a:cubicBezTo>
                  <a:pt x="192887" y="1582167"/>
                  <a:pt x="191279" y="1582386"/>
                  <a:pt x="189890" y="1582935"/>
                </a:cubicBezTo>
                <a:cubicBezTo>
                  <a:pt x="188502" y="1583483"/>
                  <a:pt x="187771" y="1585018"/>
                  <a:pt x="187698" y="1587539"/>
                </a:cubicBezTo>
                <a:cubicBezTo>
                  <a:pt x="187807" y="1589367"/>
                  <a:pt x="187588" y="1590975"/>
                  <a:pt x="187040" y="1592363"/>
                </a:cubicBezTo>
                <a:cubicBezTo>
                  <a:pt x="186492" y="1593752"/>
                  <a:pt x="184957" y="1594483"/>
                  <a:pt x="182435" y="1594556"/>
                </a:cubicBezTo>
                <a:cubicBezTo>
                  <a:pt x="180571" y="1597151"/>
                  <a:pt x="178159" y="1598978"/>
                  <a:pt x="175199" y="1600038"/>
                </a:cubicBezTo>
                <a:cubicBezTo>
                  <a:pt x="172239" y="1601098"/>
                  <a:pt x="169388" y="1601609"/>
                  <a:pt x="166647" y="1601573"/>
                </a:cubicBezTo>
                <a:lnTo>
                  <a:pt x="164893" y="1624377"/>
                </a:lnTo>
                <a:cubicBezTo>
                  <a:pt x="161312" y="1624560"/>
                  <a:pt x="158388" y="1624195"/>
                  <a:pt x="156122" y="1623281"/>
                </a:cubicBezTo>
                <a:cubicBezTo>
                  <a:pt x="153856" y="1622367"/>
                  <a:pt x="152687" y="1619809"/>
                  <a:pt x="152614" y="1615606"/>
                </a:cubicBezTo>
                <a:lnTo>
                  <a:pt x="152614" y="1606835"/>
                </a:lnTo>
                <a:cubicBezTo>
                  <a:pt x="157511" y="1603181"/>
                  <a:pt x="159996" y="1596018"/>
                  <a:pt x="160069" y="1585347"/>
                </a:cubicBezTo>
                <a:cubicBezTo>
                  <a:pt x="160142" y="1574675"/>
                  <a:pt x="159996" y="1566635"/>
                  <a:pt x="159631" y="1561226"/>
                </a:cubicBezTo>
                <a:cubicBezTo>
                  <a:pt x="160690" y="1561300"/>
                  <a:pt x="162079" y="1561153"/>
                  <a:pt x="163797" y="1560788"/>
                </a:cubicBezTo>
                <a:cubicBezTo>
                  <a:pt x="165514" y="1560423"/>
                  <a:pt x="166465" y="1559399"/>
                  <a:pt x="166647" y="1557718"/>
                </a:cubicBezTo>
                <a:cubicBezTo>
                  <a:pt x="166465" y="1555854"/>
                  <a:pt x="165514" y="1553881"/>
                  <a:pt x="163797" y="1551798"/>
                </a:cubicBezTo>
                <a:cubicBezTo>
                  <a:pt x="162079" y="1549715"/>
                  <a:pt x="160690" y="1548180"/>
                  <a:pt x="159631" y="1547193"/>
                </a:cubicBezTo>
                <a:lnTo>
                  <a:pt x="159631" y="1513863"/>
                </a:lnTo>
                <a:cubicBezTo>
                  <a:pt x="170375" y="1513571"/>
                  <a:pt x="175199" y="1510647"/>
                  <a:pt x="174103" y="1505093"/>
                </a:cubicBezTo>
                <a:cubicBezTo>
                  <a:pt x="173006" y="1499538"/>
                  <a:pt x="175199" y="1493106"/>
                  <a:pt x="180681" y="1485796"/>
                </a:cubicBezTo>
                <a:lnTo>
                  <a:pt x="180681" y="1455975"/>
                </a:lnTo>
                <a:cubicBezTo>
                  <a:pt x="183276" y="1454038"/>
                  <a:pt x="185103" y="1451334"/>
                  <a:pt x="186163" y="1447862"/>
                </a:cubicBezTo>
                <a:cubicBezTo>
                  <a:pt x="187223" y="1444390"/>
                  <a:pt x="187734" y="1441247"/>
                  <a:pt x="187698" y="1438433"/>
                </a:cubicBezTo>
                <a:cubicBezTo>
                  <a:pt x="187588" y="1437300"/>
                  <a:pt x="186930" y="1435619"/>
                  <a:pt x="185724" y="1433390"/>
                </a:cubicBezTo>
                <a:cubicBezTo>
                  <a:pt x="184518" y="1431161"/>
                  <a:pt x="183422" y="1429918"/>
                  <a:pt x="182435" y="1429662"/>
                </a:cubicBezTo>
                <a:cubicBezTo>
                  <a:pt x="181594" y="1429882"/>
                  <a:pt x="181083" y="1430759"/>
                  <a:pt x="180900" y="1432294"/>
                </a:cubicBezTo>
                <a:cubicBezTo>
                  <a:pt x="180717" y="1433829"/>
                  <a:pt x="180644" y="1434706"/>
                  <a:pt x="180681" y="1434925"/>
                </a:cubicBezTo>
                <a:lnTo>
                  <a:pt x="163139" y="1427908"/>
                </a:lnTo>
                <a:cubicBezTo>
                  <a:pt x="163943" y="1423486"/>
                  <a:pt x="163212" y="1420051"/>
                  <a:pt x="160946" y="1417602"/>
                </a:cubicBezTo>
                <a:cubicBezTo>
                  <a:pt x="158680" y="1415154"/>
                  <a:pt x="155318" y="1413911"/>
                  <a:pt x="150860" y="1413875"/>
                </a:cubicBezTo>
                <a:lnTo>
                  <a:pt x="140335" y="1396333"/>
                </a:lnTo>
                <a:lnTo>
                  <a:pt x="147351" y="1392825"/>
                </a:lnTo>
                <a:lnTo>
                  <a:pt x="147351" y="1345461"/>
                </a:lnTo>
                <a:lnTo>
                  <a:pt x="152614" y="1336690"/>
                </a:lnTo>
                <a:cubicBezTo>
                  <a:pt x="155209" y="1335667"/>
                  <a:pt x="157036" y="1333767"/>
                  <a:pt x="158096" y="1330989"/>
                </a:cubicBezTo>
                <a:cubicBezTo>
                  <a:pt x="159155" y="1328212"/>
                  <a:pt x="159667" y="1325434"/>
                  <a:pt x="159631" y="1322657"/>
                </a:cubicBezTo>
                <a:cubicBezTo>
                  <a:pt x="162810" y="1319331"/>
                  <a:pt x="164784" y="1314580"/>
                  <a:pt x="165551" y="1308404"/>
                </a:cubicBezTo>
                <a:cubicBezTo>
                  <a:pt x="166318" y="1302228"/>
                  <a:pt x="167853" y="1298793"/>
                  <a:pt x="170156" y="1298098"/>
                </a:cubicBezTo>
                <a:cubicBezTo>
                  <a:pt x="172750" y="1298208"/>
                  <a:pt x="175016" y="1298866"/>
                  <a:pt x="176953" y="1300072"/>
                </a:cubicBezTo>
                <a:cubicBezTo>
                  <a:pt x="178890" y="1301278"/>
                  <a:pt x="180717" y="1302374"/>
                  <a:pt x="182435" y="1303361"/>
                </a:cubicBezTo>
                <a:cubicBezTo>
                  <a:pt x="184957" y="1303069"/>
                  <a:pt x="186492" y="1301461"/>
                  <a:pt x="187040" y="1298537"/>
                </a:cubicBezTo>
                <a:cubicBezTo>
                  <a:pt x="187588" y="1295613"/>
                  <a:pt x="187807" y="1293128"/>
                  <a:pt x="187698" y="1291082"/>
                </a:cubicBezTo>
                <a:lnTo>
                  <a:pt x="201731" y="1257752"/>
                </a:lnTo>
                <a:cubicBezTo>
                  <a:pt x="201841" y="1253476"/>
                  <a:pt x="202499" y="1249310"/>
                  <a:pt x="203705" y="1245253"/>
                </a:cubicBezTo>
                <a:lnTo>
                  <a:pt x="205240" y="1238807"/>
                </a:lnTo>
                <a:lnTo>
                  <a:pt x="208748" y="1229685"/>
                </a:lnTo>
                <a:lnTo>
                  <a:pt x="208748" y="1227931"/>
                </a:lnTo>
                <a:lnTo>
                  <a:pt x="208748" y="1222668"/>
                </a:lnTo>
                <a:lnTo>
                  <a:pt x="212256" y="1217406"/>
                </a:lnTo>
                <a:lnTo>
                  <a:pt x="214010" y="1217406"/>
                </a:lnTo>
                <a:cubicBezTo>
                  <a:pt x="214303" y="1223619"/>
                  <a:pt x="216349" y="1219964"/>
                  <a:pt x="220150" y="1206442"/>
                </a:cubicBezTo>
                <a:cubicBezTo>
                  <a:pt x="223951" y="1192920"/>
                  <a:pt x="227752" y="1184880"/>
                  <a:pt x="231552" y="1182322"/>
                </a:cubicBezTo>
                <a:lnTo>
                  <a:pt x="235061" y="1163026"/>
                </a:lnTo>
                <a:lnTo>
                  <a:pt x="247340" y="1143730"/>
                </a:lnTo>
                <a:cubicBezTo>
                  <a:pt x="247632" y="1139637"/>
                  <a:pt x="248802" y="1136421"/>
                  <a:pt x="250848" y="1134082"/>
                </a:cubicBezTo>
                <a:cubicBezTo>
                  <a:pt x="252895" y="1131743"/>
                  <a:pt x="254064" y="1128527"/>
                  <a:pt x="254357" y="1124434"/>
                </a:cubicBezTo>
                <a:cubicBezTo>
                  <a:pt x="256111" y="1121729"/>
                  <a:pt x="257427" y="1118806"/>
                  <a:pt x="258304" y="1115663"/>
                </a:cubicBezTo>
                <a:cubicBezTo>
                  <a:pt x="259181" y="1112520"/>
                  <a:pt x="259619" y="1109596"/>
                  <a:pt x="259619" y="1106892"/>
                </a:cubicBezTo>
                <a:cubicBezTo>
                  <a:pt x="255745" y="1111351"/>
                  <a:pt x="251652" y="1116467"/>
                  <a:pt x="247340" y="1122241"/>
                </a:cubicBezTo>
                <a:cubicBezTo>
                  <a:pt x="243028" y="1128015"/>
                  <a:pt x="240689" y="1134009"/>
                  <a:pt x="240323" y="1140221"/>
                </a:cubicBezTo>
                <a:lnTo>
                  <a:pt x="231552" y="1145484"/>
                </a:lnTo>
                <a:cubicBezTo>
                  <a:pt x="231479" y="1150929"/>
                  <a:pt x="230310" y="1156704"/>
                  <a:pt x="228044" y="1162807"/>
                </a:cubicBezTo>
                <a:cubicBezTo>
                  <a:pt x="225778" y="1168910"/>
                  <a:pt x="222854" y="1174245"/>
                  <a:pt x="219273" y="1178814"/>
                </a:cubicBezTo>
                <a:cubicBezTo>
                  <a:pt x="218688" y="1185684"/>
                  <a:pt x="216349" y="1192116"/>
                  <a:pt x="212256" y="1198110"/>
                </a:cubicBezTo>
                <a:cubicBezTo>
                  <a:pt x="208163" y="1204103"/>
                  <a:pt x="205824" y="1210535"/>
                  <a:pt x="205239" y="1217406"/>
                </a:cubicBezTo>
                <a:cubicBezTo>
                  <a:pt x="200269" y="1217113"/>
                  <a:pt x="197930" y="1214190"/>
                  <a:pt x="198223" y="1208635"/>
                </a:cubicBezTo>
                <a:cubicBezTo>
                  <a:pt x="198296" y="1204213"/>
                  <a:pt x="199027" y="1199900"/>
                  <a:pt x="200415" y="1195698"/>
                </a:cubicBezTo>
                <a:cubicBezTo>
                  <a:pt x="201804" y="1191495"/>
                  <a:pt x="203412" y="1187621"/>
                  <a:pt x="205239" y="1184076"/>
                </a:cubicBezTo>
                <a:cubicBezTo>
                  <a:pt x="205203" y="1181299"/>
                  <a:pt x="205715" y="1178521"/>
                  <a:pt x="206774" y="1175744"/>
                </a:cubicBezTo>
                <a:cubicBezTo>
                  <a:pt x="207834" y="1172966"/>
                  <a:pt x="209661" y="1171066"/>
                  <a:pt x="212256" y="1170043"/>
                </a:cubicBezTo>
                <a:cubicBezTo>
                  <a:pt x="212549" y="1165876"/>
                  <a:pt x="213718" y="1162368"/>
                  <a:pt x="215765" y="1159518"/>
                </a:cubicBezTo>
                <a:cubicBezTo>
                  <a:pt x="217811" y="1156667"/>
                  <a:pt x="218981" y="1153159"/>
                  <a:pt x="219273" y="1148992"/>
                </a:cubicBezTo>
                <a:cubicBezTo>
                  <a:pt x="223658" y="1147969"/>
                  <a:pt x="227167" y="1142999"/>
                  <a:pt x="229798" y="1134082"/>
                </a:cubicBezTo>
                <a:cubicBezTo>
                  <a:pt x="232429" y="1125165"/>
                  <a:pt x="234184" y="1118440"/>
                  <a:pt x="235061" y="1113909"/>
                </a:cubicBezTo>
                <a:cubicBezTo>
                  <a:pt x="240542" y="1106819"/>
                  <a:pt x="245805" y="1099071"/>
                  <a:pt x="250848" y="1090666"/>
                </a:cubicBezTo>
                <a:cubicBezTo>
                  <a:pt x="255892" y="1082260"/>
                  <a:pt x="259400" y="1073635"/>
                  <a:pt x="261373" y="1064791"/>
                </a:cubicBezTo>
                <a:lnTo>
                  <a:pt x="273653" y="1050758"/>
                </a:lnTo>
                <a:cubicBezTo>
                  <a:pt x="274238" y="1043960"/>
                  <a:pt x="276576" y="1037821"/>
                  <a:pt x="280670" y="1032339"/>
                </a:cubicBezTo>
                <a:cubicBezTo>
                  <a:pt x="284763" y="1026857"/>
                  <a:pt x="287102" y="1020717"/>
                  <a:pt x="287686" y="1013920"/>
                </a:cubicBezTo>
                <a:cubicBezTo>
                  <a:pt x="292401" y="1010302"/>
                  <a:pt x="297005" y="1005697"/>
                  <a:pt x="301500" y="1000106"/>
                </a:cubicBezTo>
                <a:cubicBezTo>
                  <a:pt x="305996" y="994514"/>
                  <a:pt x="308408" y="988594"/>
                  <a:pt x="308737" y="982345"/>
                </a:cubicBezTo>
                <a:cubicBezTo>
                  <a:pt x="311331" y="980408"/>
                  <a:pt x="313159" y="977703"/>
                  <a:pt x="314218" y="974231"/>
                </a:cubicBezTo>
                <a:cubicBezTo>
                  <a:pt x="315278" y="970760"/>
                  <a:pt x="315790" y="967617"/>
                  <a:pt x="315753" y="964803"/>
                </a:cubicBezTo>
                <a:cubicBezTo>
                  <a:pt x="315973" y="963377"/>
                  <a:pt x="316850" y="960527"/>
                  <a:pt x="318385" y="956251"/>
                </a:cubicBezTo>
                <a:cubicBezTo>
                  <a:pt x="319919" y="951975"/>
                  <a:pt x="320797" y="949563"/>
                  <a:pt x="321016" y="949015"/>
                </a:cubicBezTo>
                <a:cubicBezTo>
                  <a:pt x="321856" y="949234"/>
                  <a:pt x="322368" y="950111"/>
                  <a:pt x="322551" y="951646"/>
                </a:cubicBezTo>
                <a:cubicBezTo>
                  <a:pt x="322733" y="953181"/>
                  <a:pt x="322807" y="954058"/>
                  <a:pt x="322770" y="954278"/>
                </a:cubicBezTo>
                <a:lnTo>
                  <a:pt x="336803" y="943753"/>
                </a:lnTo>
                <a:cubicBezTo>
                  <a:pt x="334903" y="941158"/>
                  <a:pt x="333003" y="938453"/>
                  <a:pt x="331102" y="935639"/>
                </a:cubicBezTo>
                <a:cubicBezTo>
                  <a:pt x="329202" y="932825"/>
                  <a:pt x="328179" y="929682"/>
                  <a:pt x="328033" y="926211"/>
                </a:cubicBezTo>
                <a:cubicBezTo>
                  <a:pt x="328106" y="924456"/>
                  <a:pt x="328837" y="923141"/>
                  <a:pt x="330225" y="922264"/>
                </a:cubicBezTo>
                <a:cubicBezTo>
                  <a:pt x="331614" y="921387"/>
                  <a:pt x="333222" y="920948"/>
                  <a:pt x="335049" y="920948"/>
                </a:cubicBezTo>
                <a:lnTo>
                  <a:pt x="343820" y="906914"/>
                </a:lnTo>
                <a:cubicBezTo>
                  <a:pt x="353359" y="910569"/>
                  <a:pt x="357525" y="908084"/>
                  <a:pt x="356319" y="899459"/>
                </a:cubicBezTo>
                <a:cubicBezTo>
                  <a:pt x="355113" y="890835"/>
                  <a:pt x="359718" y="885718"/>
                  <a:pt x="370133" y="884110"/>
                </a:cubicBezTo>
                <a:lnTo>
                  <a:pt x="371887" y="857797"/>
                </a:lnTo>
                <a:cubicBezTo>
                  <a:pt x="375323" y="857724"/>
                  <a:pt x="377661" y="856555"/>
                  <a:pt x="378904" y="854289"/>
                </a:cubicBezTo>
                <a:cubicBezTo>
                  <a:pt x="380147" y="852023"/>
                  <a:pt x="380731" y="849100"/>
                  <a:pt x="380658" y="845518"/>
                </a:cubicBezTo>
                <a:cubicBezTo>
                  <a:pt x="380475" y="841827"/>
                  <a:pt x="380402" y="837807"/>
                  <a:pt x="380439" y="833458"/>
                </a:cubicBezTo>
                <a:cubicBezTo>
                  <a:pt x="380475" y="829109"/>
                  <a:pt x="381718" y="825528"/>
                  <a:pt x="384167" y="822714"/>
                </a:cubicBezTo>
                <a:cubicBezTo>
                  <a:pt x="392864" y="827209"/>
                  <a:pt x="397396" y="825235"/>
                  <a:pt x="397762" y="816793"/>
                </a:cubicBezTo>
                <a:cubicBezTo>
                  <a:pt x="398127" y="808351"/>
                  <a:pt x="400027" y="803308"/>
                  <a:pt x="403463" y="801663"/>
                </a:cubicBezTo>
                <a:cubicBezTo>
                  <a:pt x="404303" y="801956"/>
                  <a:pt x="404815" y="803125"/>
                  <a:pt x="404998" y="805172"/>
                </a:cubicBezTo>
                <a:cubicBezTo>
                  <a:pt x="405180" y="807218"/>
                  <a:pt x="405253" y="808388"/>
                  <a:pt x="405217" y="808680"/>
                </a:cubicBezTo>
                <a:cubicBezTo>
                  <a:pt x="411539" y="803454"/>
                  <a:pt x="415998" y="796364"/>
                  <a:pt x="418593" y="787411"/>
                </a:cubicBezTo>
                <a:cubicBezTo>
                  <a:pt x="421187" y="778457"/>
                  <a:pt x="426084" y="772683"/>
                  <a:pt x="433284" y="770088"/>
                </a:cubicBezTo>
                <a:lnTo>
                  <a:pt x="433284" y="754300"/>
                </a:lnTo>
                <a:cubicBezTo>
                  <a:pt x="434636" y="752985"/>
                  <a:pt x="437194" y="750353"/>
                  <a:pt x="440958" y="746406"/>
                </a:cubicBezTo>
                <a:cubicBezTo>
                  <a:pt x="444723" y="742460"/>
                  <a:pt x="446842" y="739828"/>
                  <a:pt x="447317" y="738513"/>
                </a:cubicBezTo>
                <a:cubicBezTo>
                  <a:pt x="447135" y="736831"/>
                  <a:pt x="446184" y="735808"/>
                  <a:pt x="444467" y="735443"/>
                </a:cubicBezTo>
                <a:cubicBezTo>
                  <a:pt x="442749" y="735077"/>
                  <a:pt x="441360" y="734931"/>
                  <a:pt x="440301" y="735004"/>
                </a:cubicBezTo>
                <a:cubicBezTo>
                  <a:pt x="440045" y="738403"/>
                  <a:pt x="438364" y="740376"/>
                  <a:pt x="435257" y="740925"/>
                </a:cubicBezTo>
                <a:cubicBezTo>
                  <a:pt x="432151" y="741473"/>
                  <a:pt x="429154" y="741254"/>
                  <a:pt x="426267" y="740267"/>
                </a:cubicBezTo>
                <a:lnTo>
                  <a:pt x="415742" y="754300"/>
                </a:lnTo>
                <a:lnTo>
                  <a:pt x="398200" y="761317"/>
                </a:lnTo>
                <a:cubicBezTo>
                  <a:pt x="395423" y="764862"/>
                  <a:pt x="392645" y="768736"/>
                  <a:pt x="389868" y="772939"/>
                </a:cubicBezTo>
                <a:cubicBezTo>
                  <a:pt x="387090" y="777141"/>
                  <a:pt x="385190" y="781454"/>
                  <a:pt x="384167" y="785876"/>
                </a:cubicBezTo>
                <a:cubicBezTo>
                  <a:pt x="365704" y="789958"/>
                  <a:pt x="355851" y="793878"/>
                  <a:pt x="354605" y="797635"/>
                </a:cubicBezTo>
                <a:cubicBezTo>
                  <a:pt x="353360" y="801393"/>
                  <a:pt x="352212" y="805053"/>
                  <a:pt x="351162" y="808615"/>
                </a:cubicBezTo>
                <a:cubicBezTo>
                  <a:pt x="350111" y="812178"/>
                  <a:pt x="340648" y="815708"/>
                  <a:pt x="322770" y="819205"/>
                </a:cubicBezTo>
                <a:cubicBezTo>
                  <a:pt x="322843" y="822787"/>
                  <a:pt x="322258" y="825710"/>
                  <a:pt x="321016" y="827976"/>
                </a:cubicBezTo>
                <a:cubicBezTo>
                  <a:pt x="319773" y="830242"/>
                  <a:pt x="317434" y="831412"/>
                  <a:pt x="313999" y="831485"/>
                </a:cubicBezTo>
                <a:cubicBezTo>
                  <a:pt x="303474" y="832873"/>
                  <a:pt x="298650" y="838428"/>
                  <a:pt x="299527" y="848149"/>
                </a:cubicBezTo>
                <a:cubicBezTo>
                  <a:pt x="300404" y="857870"/>
                  <a:pt x="296457" y="863425"/>
                  <a:pt x="287686" y="864814"/>
                </a:cubicBezTo>
                <a:cubicBezTo>
                  <a:pt x="284909" y="864851"/>
                  <a:pt x="282131" y="864339"/>
                  <a:pt x="279354" y="863279"/>
                </a:cubicBezTo>
                <a:cubicBezTo>
                  <a:pt x="276576" y="862219"/>
                  <a:pt x="274676" y="860392"/>
                  <a:pt x="273653" y="857797"/>
                </a:cubicBezTo>
                <a:cubicBezTo>
                  <a:pt x="274530" y="852169"/>
                  <a:pt x="278038" y="847199"/>
                  <a:pt x="284178" y="842887"/>
                </a:cubicBezTo>
                <a:cubicBezTo>
                  <a:pt x="290318" y="838574"/>
                  <a:pt x="293826" y="831850"/>
                  <a:pt x="294703" y="822714"/>
                </a:cubicBezTo>
                <a:lnTo>
                  <a:pt x="306982" y="808680"/>
                </a:lnTo>
                <a:cubicBezTo>
                  <a:pt x="301537" y="809265"/>
                  <a:pt x="297517" y="811604"/>
                  <a:pt x="294922" y="815697"/>
                </a:cubicBezTo>
                <a:cubicBezTo>
                  <a:pt x="292328" y="819790"/>
                  <a:pt x="286992" y="822129"/>
                  <a:pt x="278915" y="822714"/>
                </a:cubicBezTo>
                <a:cubicBezTo>
                  <a:pt x="276065" y="822750"/>
                  <a:pt x="272995" y="823554"/>
                  <a:pt x="269706" y="825126"/>
                </a:cubicBezTo>
                <a:cubicBezTo>
                  <a:pt x="266417" y="826697"/>
                  <a:pt x="264224" y="828817"/>
                  <a:pt x="263128" y="831485"/>
                </a:cubicBezTo>
                <a:cubicBezTo>
                  <a:pt x="261227" y="831375"/>
                  <a:pt x="259327" y="831594"/>
                  <a:pt x="257427" y="832142"/>
                </a:cubicBezTo>
                <a:cubicBezTo>
                  <a:pt x="255526" y="832691"/>
                  <a:pt x="254503" y="834225"/>
                  <a:pt x="254357" y="836747"/>
                </a:cubicBezTo>
                <a:cubicBezTo>
                  <a:pt x="254941" y="838063"/>
                  <a:pt x="257280" y="838501"/>
                  <a:pt x="261373" y="838063"/>
                </a:cubicBezTo>
                <a:cubicBezTo>
                  <a:pt x="265467" y="837624"/>
                  <a:pt x="267805" y="838940"/>
                  <a:pt x="268390" y="842010"/>
                </a:cubicBezTo>
                <a:cubicBezTo>
                  <a:pt x="268244" y="844714"/>
                  <a:pt x="267221" y="847199"/>
                  <a:pt x="265320" y="849465"/>
                </a:cubicBezTo>
                <a:cubicBezTo>
                  <a:pt x="263420" y="851731"/>
                  <a:pt x="261520" y="853339"/>
                  <a:pt x="259619" y="854289"/>
                </a:cubicBezTo>
                <a:cubicBezTo>
                  <a:pt x="259692" y="855276"/>
                  <a:pt x="259546" y="856372"/>
                  <a:pt x="259181" y="857578"/>
                </a:cubicBezTo>
                <a:cubicBezTo>
                  <a:pt x="258815" y="858784"/>
                  <a:pt x="257792" y="859442"/>
                  <a:pt x="256111" y="859552"/>
                </a:cubicBezTo>
                <a:cubicBezTo>
                  <a:pt x="253516" y="859478"/>
                  <a:pt x="251250" y="858748"/>
                  <a:pt x="249313" y="857359"/>
                </a:cubicBezTo>
                <a:cubicBezTo>
                  <a:pt x="247377" y="855970"/>
                  <a:pt x="245549" y="854362"/>
                  <a:pt x="243832" y="852535"/>
                </a:cubicBezTo>
                <a:cubicBezTo>
                  <a:pt x="239446" y="857067"/>
                  <a:pt x="234622" y="861160"/>
                  <a:pt x="229360" y="864814"/>
                </a:cubicBezTo>
                <a:cubicBezTo>
                  <a:pt x="224097" y="868469"/>
                  <a:pt x="218396" y="870808"/>
                  <a:pt x="212256" y="871831"/>
                </a:cubicBezTo>
                <a:lnTo>
                  <a:pt x="198223" y="871831"/>
                </a:lnTo>
                <a:lnTo>
                  <a:pt x="196469" y="884110"/>
                </a:lnTo>
                <a:lnTo>
                  <a:pt x="178927" y="884110"/>
                </a:lnTo>
                <a:cubicBezTo>
                  <a:pt x="178342" y="890981"/>
                  <a:pt x="174687" y="896097"/>
                  <a:pt x="167963" y="899459"/>
                </a:cubicBezTo>
                <a:cubicBezTo>
                  <a:pt x="161239" y="902821"/>
                  <a:pt x="154953" y="905307"/>
                  <a:pt x="149105" y="906914"/>
                </a:cubicBezTo>
                <a:lnTo>
                  <a:pt x="135072" y="920948"/>
                </a:lnTo>
                <a:lnTo>
                  <a:pt x="117530" y="926211"/>
                </a:lnTo>
                <a:lnTo>
                  <a:pt x="114022" y="919194"/>
                </a:lnTo>
                <a:cubicBezTo>
                  <a:pt x="114131" y="915759"/>
                  <a:pt x="115228" y="913420"/>
                  <a:pt x="117311" y="912177"/>
                </a:cubicBezTo>
                <a:cubicBezTo>
                  <a:pt x="119394" y="910935"/>
                  <a:pt x="121806" y="910350"/>
                  <a:pt x="124547" y="910423"/>
                </a:cubicBezTo>
                <a:lnTo>
                  <a:pt x="129809" y="910423"/>
                </a:lnTo>
                <a:cubicBezTo>
                  <a:pt x="133976" y="907609"/>
                  <a:pt x="139238" y="903589"/>
                  <a:pt x="145597" y="898363"/>
                </a:cubicBezTo>
                <a:cubicBezTo>
                  <a:pt x="151956" y="893137"/>
                  <a:pt x="155464" y="887801"/>
                  <a:pt x="156122" y="882356"/>
                </a:cubicBezTo>
                <a:cubicBezTo>
                  <a:pt x="156159" y="882210"/>
                  <a:pt x="156086" y="881625"/>
                  <a:pt x="155903" y="880602"/>
                </a:cubicBezTo>
                <a:cubicBezTo>
                  <a:pt x="155720" y="879579"/>
                  <a:pt x="155209" y="878994"/>
                  <a:pt x="154368" y="878848"/>
                </a:cubicBezTo>
                <a:cubicBezTo>
                  <a:pt x="152431" y="879213"/>
                  <a:pt x="150165" y="881113"/>
                  <a:pt x="147571" y="884549"/>
                </a:cubicBezTo>
                <a:cubicBezTo>
                  <a:pt x="144976" y="887984"/>
                  <a:pt x="143149" y="890761"/>
                  <a:pt x="142089" y="892881"/>
                </a:cubicBezTo>
                <a:cubicBezTo>
                  <a:pt x="140152" y="893758"/>
                  <a:pt x="134816" y="897267"/>
                  <a:pt x="126082" y="903406"/>
                </a:cubicBezTo>
                <a:cubicBezTo>
                  <a:pt x="117347" y="909546"/>
                  <a:pt x="111573" y="913054"/>
                  <a:pt x="108759" y="913931"/>
                </a:cubicBezTo>
                <a:cubicBezTo>
                  <a:pt x="107297" y="913639"/>
                  <a:pt x="106713" y="912470"/>
                  <a:pt x="107005" y="910423"/>
                </a:cubicBezTo>
                <a:cubicBezTo>
                  <a:pt x="106895" y="906513"/>
                  <a:pt x="106237" y="905562"/>
                  <a:pt x="105031" y="907572"/>
                </a:cubicBezTo>
                <a:cubicBezTo>
                  <a:pt x="103826" y="909582"/>
                  <a:pt x="102729" y="911702"/>
                  <a:pt x="101742" y="913931"/>
                </a:cubicBezTo>
                <a:lnTo>
                  <a:pt x="84201" y="920948"/>
                </a:lnTo>
                <a:cubicBezTo>
                  <a:pt x="83141" y="923470"/>
                  <a:pt x="81313" y="925005"/>
                  <a:pt x="78719" y="925553"/>
                </a:cubicBezTo>
                <a:cubicBezTo>
                  <a:pt x="76124" y="926101"/>
                  <a:pt x="73858" y="926320"/>
                  <a:pt x="71921" y="926211"/>
                </a:cubicBezTo>
                <a:lnTo>
                  <a:pt x="61396" y="940244"/>
                </a:lnTo>
                <a:lnTo>
                  <a:pt x="43854" y="947261"/>
                </a:lnTo>
                <a:cubicBezTo>
                  <a:pt x="42027" y="949929"/>
                  <a:pt x="39542" y="952048"/>
                  <a:pt x="36399" y="953620"/>
                </a:cubicBezTo>
                <a:cubicBezTo>
                  <a:pt x="33256" y="955191"/>
                  <a:pt x="29894" y="955995"/>
                  <a:pt x="26312" y="956032"/>
                </a:cubicBezTo>
                <a:lnTo>
                  <a:pt x="22804" y="947261"/>
                </a:lnTo>
                <a:cubicBezTo>
                  <a:pt x="31694" y="946330"/>
                  <a:pt x="37498" y="939811"/>
                  <a:pt x="40216" y="927705"/>
                </a:cubicBezTo>
                <a:cubicBezTo>
                  <a:pt x="42934" y="915599"/>
                  <a:pt x="45359" y="903493"/>
                  <a:pt x="47493" y="891387"/>
                </a:cubicBezTo>
                <a:cubicBezTo>
                  <a:pt x="49626" y="879281"/>
                  <a:pt x="54260" y="872762"/>
                  <a:pt x="61396" y="871831"/>
                </a:cubicBezTo>
                <a:cubicBezTo>
                  <a:pt x="61140" y="867372"/>
                  <a:pt x="61652" y="860940"/>
                  <a:pt x="62931" y="852535"/>
                </a:cubicBezTo>
                <a:cubicBezTo>
                  <a:pt x="64210" y="844129"/>
                  <a:pt x="67792" y="839451"/>
                  <a:pt x="73675" y="838501"/>
                </a:cubicBezTo>
                <a:lnTo>
                  <a:pt x="91217" y="803418"/>
                </a:lnTo>
                <a:cubicBezTo>
                  <a:pt x="93264" y="803710"/>
                  <a:pt x="94433" y="803125"/>
                  <a:pt x="94726" y="801663"/>
                </a:cubicBezTo>
                <a:cubicBezTo>
                  <a:pt x="94506" y="798959"/>
                  <a:pt x="93191" y="796474"/>
                  <a:pt x="90779" y="794208"/>
                </a:cubicBezTo>
                <a:cubicBezTo>
                  <a:pt x="88367" y="791942"/>
                  <a:pt x="86174" y="790334"/>
                  <a:pt x="84201" y="789384"/>
                </a:cubicBezTo>
                <a:cubicBezTo>
                  <a:pt x="82373" y="793039"/>
                  <a:pt x="79888" y="796255"/>
                  <a:pt x="76745" y="799032"/>
                </a:cubicBezTo>
                <a:cubicBezTo>
                  <a:pt x="73602" y="801810"/>
                  <a:pt x="70240" y="803271"/>
                  <a:pt x="66659" y="803418"/>
                </a:cubicBezTo>
                <a:lnTo>
                  <a:pt x="59642" y="815697"/>
                </a:lnTo>
                <a:cubicBezTo>
                  <a:pt x="56791" y="815660"/>
                  <a:pt x="53722" y="816172"/>
                  <a:pt x="50432" y="817232"/>
                </a:cubicBezTo>
                <a:cubicBezTo>
                  <a:pt x="47143" y="818292"/>
                  <a:pt x="44951" y="820119"/>
                  <a:pt x="43854" y="822714"/>
                </a:cubicBezTo>
                <a:cubicBezTo>
                  <a:pt x="39725" y="822640"/>
                  <a:pt x="37020" y="823225"/>
                  <a:pt x="35741" y="824468"/>
                </a:cubicBezTo>
                <a:cubicBezTo>
                  <a:pt x="34462" y="825710"/>
                  <a:pt x="33073" y="828049"/>
                  <a:pt x="31575" y="831485"/>
                </a:cubicBezTo>
                <a:lnTo>
                  <a:pt x="15787" y="838501"/>
                </a:lnTo>
                <a:cubicBezTo>
                  <a:pt x="13046" y="838538"/>
                  <a:pt x="10196" y="838026"/>
                  <a:pt x="7236" y="836966"/>
                </a:cubicBezTo>
                <a:cubicBezTo>
                  <a:pt x="4275" y="835907"/>
                  <a:pt x="1863" y="834079"/>
                  <a:pt x="0" y="831485"/>
                </a:cubicBezTo>
                <a:cubicBezTo>
                  <a:pt x="1315" y="824431"/>
                  <a:pt x="6578" y="817049"/>
                  <a:pt x="15787" y="809338"/>
                </a:cubicBezTo>
                <a:cubicBezTo>
                  <a:pt x="24997" y="801627"/>
                  <a:pt x="30259" y="793806"/>
                  <a:pt x="31575" y="785876"/>
                </a:cubicBezTo>
                <a:lnTo>
                  <a:pt x="45608" y="773596"/>
                </a:lnTo>
                <a:cubicBezTo>
                  <a:pt x="45462" y="769174"/>
                  <a:pt x="44000" y="765301"/>
                  <a:pt x="41223" y="761975"/>
                </a:cubicBezTo>
                <a:cubicBezTo>
                  <a:pt x="38445" y="758649"/>
                  <a:pt x="35229" y="756091"/>
                  <a:pt x="31575" y="754300"/>
                </a:cubicBezTo>
                <a:cubicBezTo>
                  <a:pt x="34974" y="748928"/>
                  <a:pt x="38263" y="743446"/>
                  <a:pt x="41442" y="737855"/>
                </a:cubicBezTo>
                <a:cubicBezTo>
                  <a:pt x="44622" y="732263"/>
                  <a:pt x="48349" y="727220"/>
                  <a:pt x="52625" y="722725"/>
                </a:cubicBezTo>
                <a:cubicBezTo>
                  <a:pt x="56828" y="719582"/>
                  <a:pt x="59825" y="714466"/>
                  <a:pt x="61615" y="707376"/>
                </a:cubicBezTo>
                <a:cubicBezTo>
                  <a:pt x="63406" y="700286"/>
                  <a:pt x="65087" y="694292"/>
                  <a:pt x="66659" y="689395"/>
                </a:cubicBezTo>
                <a:lnTo>
                  <a:pt x="91217" y="664837"/>
                </a:lnTo>
                <a:cubicBezTo>
                  <a:pt x="99001" y="663667"/>
                  <a:pt x="104045" y="658989"/>
                  <a:pt x="106347" y="650803"/>
                </a:cubicBezTo>
                <a:cubicBezTo>
                  <a:pt x="108650" y="642617"/>
                  <a:pt x="114131" y="637939"/>
                  <a:pt x="122793" y="636770"/>
                </a:cubicBezTo>
                <a:cubicBezTo>
                  <a:pt x="132879" y="632055"/>
                  <a:pt x="143404" y="625258"/>
                  <a:pt x="154368" y="616377"/>
                </a:cubicBezTo>
                <a:cubicBezTo>
                  <a:pt x="165332" y="607497"/>
                  <a:pt x="174103" y="598506"/>
                  <a:pt x="180681" y="589407"/>
                </a:cubicBezTo>
                <a:lnTo>
                  <a:pt x="198223" y="580636"/>
                </a:lnTo>
                <a:cubicBezTo>
                  <a:pt x="197967" y="577054"/>
                  <a:pt x="198040" y="574131"/>
                  <a:pt x="198442" y="571865"/>
                </a:cubicBezTo>
                <a:cubicBezTo>
                  <a:pt x="198844" y="569599"/>
                  <a:pt x="201110" y="568430"/>
                  <a:pt x="205239" y="568356"/>
                </a:cubicBezTo>
                <a:lnTo>
                  <a:pt x="210502" y="568356"/>
                </a:lnTo>
                <a:lnTo>
                  <a:pt x="224536" y="561340"/>
                </a:lnTo>
                <a:lnTo>
                  <a:pt x="247340" y="533273"/>
                </a:lnTo>
                <a:cubicBezTo>
                  <a:pt x="252931" y="532907"/>
                  <a:pt x="254905" y="531007"/>
                  <a:pt x="253260" y="527571"/>
                </a:cubicBezTo>
                <a:cubicBezTo>
                  <a:pt x="251616" y="524136"/>
                  <a:pt x="249642" y="521359"/>
                  <a:pt x="247340" y="519239"/>
                </a:cubicBezTo>
                <a:cubicBezTo>
                  <a:pt x="249167" y="519239"/>
                  <a:pt x="250775" y="518801"/>
                  <a:pt x="252164" y="517923"/>
                </a:cubicBezTo>
                <a:cubicBezTo>
                  <a:pt x="253553" y="517046"/>
                  <a:pt x="254284" y="515731"/>
                  <a:pt x="254357" y="513977"/>
                </a:cubicBezTo>
                <a:cubicBezTo>
                  <a:pt x="254137" y="511309"/>
                  <a:pt x="254137" y="509189"/>
                  <a:pt x="254357" y="507618"/>
                </a:cubicBezTo>
                <a:cubicBezTo>
                  <a:pt x="254576" y="506046"/>
                  <a:pt x="256330" y="505242"/>
                  <a:pt x="259619" y="505206"/>
                </a:cubicBezTo>
                <a:cubicBezTo>
                  <a:pt x="259546" y="503305"/>
                  <a:pt x="259692" y="500966"/>
                  <a:pt x="260058" y="498189"/>
                </a:cubicBezTo>
                <a:cubicBezTo>
                  <a:pt x="260423" y="495411"/>
                  <a:pt x="261447" y="493072"/>
                  <a:pt x="263128" y="491172"/>
                </a:cubicBezTo>
                <a:cubicBezTo>
                  <a:pt x="264991" y="491830"/>
                  <a:pt x="266965" y="494900"/>
                  <a:pt x="269048" y="500382"/>
                </a:cubicBezTo>
                <a:cubicBezTo>
                  <a:pt x="271131" y="505863"/>
                  <a:pt x="272666" y="509810"/>
                  <a:pt x="273653" y="512222"/>
                </a:cubicBezTo>
                <a:cubicBezTo>
                  <a:pt x="272045" y="514269"/>
                  <a:pt x="271752" y="516754"/>
                  <a:pt x="272776" y="519678"/>
                </a:cubicBezTo>
                <a:cubicBezTo>
                  <a:pt x="273799" y="522601"/>
                  <a:pt x="275261" y="524209"/>
                  <a:pt x="277161" y="524502"/>
                </a:cubicBezTo>
                <a:cubicBezTo>
                  <a:pt x="278915" y="524282"/>
                  <a:pt x="280670" y="523405"/>
                  <a:pt x="282424" y="521870"/>
                </a:cubicBezTo>
                <a:cubicBezTo>
                  <a:pt x="284178" y="520336"/>
                  <a:pt x="285932" y="519458"/>
                  <a:pt x="287686" y="519239"/>
                </a:cubicBezTo>
                <a:cubicBezTo>
                  <a:pt x="287979" y="515365"/>
                  <a:pt x="289148" y="513026"/>
                  <a:pt x="291195" y="512222"/>
                </a:cubicBezTo>
                <a:cubicBezTo>
                  <a:pt x="293241" y="511418"/>
                  <a:pt x="294411" y="509079"/>
                  <a:pt x="294703" y="505206"/>
                </a:cubicBezTo>
                <a:lnTo>
                  <a:pt x="308737" y="491172"/>
                </a:lnTo>
                <a:cubicBezTo>
                  <a:pt x="309139" y="488760"/>
                  <a:pt x="310966" y="484813"/>
                  <a:pt x="314218" y="479331"/>
                </a:cubicBezTo>
                <a:cubicBezTo>
                  <a:pt x="317471" y="473850"/>
                  <a:pt x="319737" y="470780"/>
                  <a:pt x="321016" y="470122"/>
                </a:cubicBezTo>
                <a:cubicBezTo>
                  <a:pt x="323684" y="470268"/>
                  <a:pt x="325803" y="469976"/>
                  <a:pt x="327375" y="469245"/>
                </a:cubicBezTo>
                <a:cubicBezTo>
                  <a:pt x="328946" y="468514"/>
                  <a:pt x="329750" y="466467"/>
                  <a:pt x="329787" y="463105"/>
                </a:cubicBezTo>
                <a:cubicBezTo>
                  <a:pt x="334245" y="458683"/>
                  <a:pt x="339362" y="454809"/>
                  <a:pt x="345136" y="451484"/>
                </a:cubicBezTo>
                <a:cubicBezTo>
                  <a:pt x="350910" y="448158"/>
                  <a:pt x="356904" y="445600"/>
                  <a:pt x="363116" y="443809"/>
                </a:cubicBezTo>
                <a:cubicBezTo>
                  <a:pt x="366881" y="440337"/>
                  <a:pt x="373386" y="434124"/>
                  <a:pt x="382632" y="425171"/>
                </a:cubicBezTo>
                <a:cubicBezTo>
                  <a:pt x="391878" y="416217"/>
                  <a:pt x="397067" y="409566"/>
                  <a:pt x="398200" y="405217"/>
                </a:cubicBezTo>
                <a:cubicBezTo>
                  <a:pt x="398017" y="403536"/>
                  <a:pt x="397067" y="402513"/>
                  <a:pt x="395350" y="402147"/>
                </a:cubicBezTo>
                <a:cubicBezTo>
                  <a:pt x="393632" y="401782"/>
                  <a:pt x="392243" y="401635"/>
                  <a:pt x="391183" y="401709"/>
                </a:cubicBezTo>
                <a:lnTo>
                  <a:pt x="377150" y="412234"/>
                </a:lnTo>
                <a:cubicBezTo>
                  <a:pt x="376090" y="411320"/>
                  <a:pt x="374701" y="410077"/>
                  <a:pt x="372984" y="408506"/>
                </a:cubicBezTo>
                <a:cubicBezTo>
                  <a:pt x="371266" y="406935"/>
                  <a:pt x="370316" y="405253"/>
                  <a:pt x="370133" y="403463"/>
                </a:cubicBezTo>
                <a:cubicBezTo>
                  <a:pt x="370425" y="402001"/>
                  <a:pt x="371595" y="401416"/>
                  <a:pt x="373641" y="401709"/>
                </a:cubicBezTo>
                <a:cubicBezTo>
                  <a:pt x="375469" y="398054"/>
                  <a:pt x="377954" y="394838"/>
                  <a:pt x="381097" y="392060"/>
                </a:cubicBezTo>
                <a:cubicBezTo>
                  <a:pt x="384240" y="389283"/>
                  <a:pt x="387602" y="387821"/>
                  <a:pt x="391183" y="387675"/>
                </a:cubicBezTo>
                <a:lnTo>
                  <a:pt x="413988" y="359608"/>
                </a:lnTo>
                <a:cubicBezTo>
                  <a:pt x="422759" y="357561"/>
                  <a:pt x="431530" y="356392"/>
                  <a:pt x="440301" y="356100"/>
                </a:cubicBezTo>
                <a:lnTo>
                  <a:pt x="450826" y="357854"/>
                </a:lnTo>
                <a:lnTo>
                  <a:pt x="454334" y="359608"/>
                </a:lnTo>
                <a:lnTo>
                  <a:pt x="450826" y="359608"/>
                </a:lnTo>
                <a:cubicBezTo>
                  <a:pt x="447281" y="362349"/>
                  <a:pt x="443407" y="365200"/>
                  <a:pt x="439204" y="368160"/>
                </a:cubicBezTo>
                <a:cubicBezTo>
                  <a:pt x="435001" y="371120"/>
                  <a:pt x="430689" y="373532"/>
                  <a:pt x="426267" y="375396"/>
                </a:cubicBezTo>
                <a:lnTo>
                  <a:pt x="433284" y="377150"/>
                </a:lnTo>
                <a:cubicBezTo>
                  <a:pt x="440703" y="375944"/>
                  <a:pt x="450424" y="374848"/>
                  <a:pt x="462447" y="373861"/>
                </a:cubicBezTo>
                <a:cubicBezTo>
                  <a:pt x="474471" y="372874"/>
                  <a:pt x="481122" y="368708"/>
                  <a:pt x="482401" y="361362"/>
                </a:cubicBezTo>
                <a:cubicBezTo>
                  <a:pt x="485215" y="363043"/>
                  <a:pt x="487919" y="363190"/>
                  <a:pt x="490514" y="361801"/>
                </a:cubicBezTo>
                <a:cubicBezTo>
                  <a:pt x="493109" y="360412"/>
                  <a:pt x="494498" y="357927"/>
                  <a:pt x="494680" y="354346"/>
                </a:cubicBezTo>
                <a:cubicBezTo>
                  <a:pt x="495740" y="354382"/>
                  <a:pt x="497129" y="354309"/>
                  <a:pt x="498847" y="354126"/>
                </a:cubicBezTo>
                <a:cubicBezTo>
                  <a:pt x="500564" y="353944"/>
                  <a:pt x="501514" y="353432"/>
                  <a:pt x="501697" y="352591"/>
                </a:cubicBezTo>
                <a:cubicBezTo>
                  <a:pt x="501405" y="350801"/>
                  <a:pt x="500235" y="348681"/>
                  <a:pt x="498189" y="346232"/>
                </a:cubicBezTo>
                <a:cubicBezTo>
                  <a:pt x="496142" y="343784"/>
                  <a:pt x="494973" y="341226"/>
                  <a:pt x="494680" y="338558"/>
                </a:cubicBezTo>
                <a:cubicBezTo>
                  <a:pt x="488797" y="338814"/>
                  <a:pt x="485215" y="338302"/>
                  <a:pt x="483936" y="337023"/>
                </a:cubicBezTo>
                <a:cubicBezTo>
                  <a:pt x="482657" y="335744"/>
                  <a:pt x="482145" y="332162"/>
                  <a:pt x="482401" y="326278"/>
                </a:cubicBezTo>
                <a:lnTo>
                  <a:pt x="494680" y="329787"/>
                </a:lnTo>
                <a:cubicBezTo>
                  <a:pt x="494644" y="327009"/>
                  <a:pt x="495156" y="324232"/>
                  <a:pt x="496215" y="321455"/>
                </a:cubicBezTo>
                <a:cubicBezTo>
                  <a:pt x="497275" y="318677"/>
                  <a:pt x="499102" y="316777"/>
                  <a:pt x="501697" y="315753"/>
                </a:cubicBezTo>
                <a:cubicBezTo>
                  <a:pt x="505206" y="315900"/>
                  <a:pt x="508714" y="316484"/>
                  <a:pt x="512222" y="317508"/>
                </a:cubicBezTo>
                <a:cubicBezTo>
                  <a:pt x="515731" y="318531"/>
                  <a:pt x="519239" y="319116"/>
                  <a:pt x="522747" y="319262"/>
                </a:cubicBezTo>
                <a:cubicBezTo>
                  <a:pt x="523040" y="311953"/>
                  <a:pt x="520701" y="305521"/>
                  <a:pt x="515731" y="299966"/>
                </a:cubicBezTo>
                <a:lnTo>
                  <a:pt x="529764" y="305228"/>
                </a:lnTo>
                <a:cubicBezTo>
                  <a:pt x="535904" y="304717"/>
                  <a:pt x="540728" y="301354"/>
                  <a:pt x="544236" y="295142"/>
                </a:cubicBezTo>
                <a:cubicBezTo>
                  <a:pt x="547745" y="288929"/>
                  <a:pt x="549937" y="282936"/>
                  <a:pt x="550814" y="277161"/>
                </a:cubicBezTo>
                <a:lnTo>
                  <a:pt x="568356" y="270144"/>
                </a:lnTo>
                <a:cubicBezTo>
                  <a:pt x="571097" y="267550"/>
                  <a:pt x="574386" y="265722"/>
                  <a:pt x="578224" y="264663"/>
                </a:cubicBezTo>
                <a:cubicBezTo>
                  <a:pt x="582061" y="263603"/>
                  <a:pt x="585789" y="263091"/>
                  <a:pt x="589407" y="263128"/>
                </a:cubicBezTo>
                <a:lnTo>
                  <a:pt x="603440" y="249094"/>
                </a:lnTo>
                <a:lnTo>
                  <a:pt x="619228" y="247340"/>
                </a:lnTo>
                <a:lnTo>
                  <a:pt x="629753" y="229798"/>
                </a:lnTo>
                <a:cubicBezTo>
                  <a:pt x="649816" y="219492"/>
                  <a:pt x="670647" y="208090"/>
                  <a:pt x="692246" y="195591"/>
                </a:cubicBezTo>
                <a:cubicBezTo>
                  <a:pt x="713844" y="183093"/>
                  <a:pt x="731605" y="168182"/>
                  <a:pt x="745529" y="150860"/>
                </a:cubicBezTo>
                <a:cubicBezTo>
                  <a:pt x="745822" y="145889"/>
                  <a:pt x="748745" y="143551"/>
                  <a:pt x="754300" y="143843"/>
                </a:cubicBezTo>
                <a:lnTo>
                  <a:pt x="757809" y="143843"/>
                </a:lnTo>
                <a:lnTo>
                  <a:pt x="766579" y="131564"/>
                </a:lnTo>
                <a:cubicBezTo>
                  <a:pt x="773669" y="129773"/>
                  <a:pt x="780540" y="127215"/>
                  <a:pt x="787191" y="123889"/>
                </a:cubicBezTo>
                <a:cubicBezTo>
                  <a:pt x="793842" y="120563"/>
                  <a:pt x="799836" y="116690"/>
                  <a:pt x="805172" y="112268"/>
                </a:cubicBezTo>
                <a:cubicBezTo>
                  <a:pt x="810434" y="111610"/>
                  <a:pt x="813065" y="108979"/>
                  <a:pt x="813065" y="104374"/>
                </a:cubicBezTo>
                <a:cubicBezTo>
                  <a:pt x="813065" y="99769"/>
                  <a:pt x="815697" y="97138"/>
                  <a:pt x="820959" y="96480"/>
                </a:cubicBezTo>
                <a:cubicBezTo>
                  <a:pt x="821252" y="90925"/>
                  <a:pt x="824175" y="88001"/>
                  <a:pt x="829730" y="87709"/>
                </a:cubicBezTo>
                <a:lnTo>
                  <a:pt x="833239" y="87709"/>
                </a:lnTo>
                <a:cubicBezTo>
                  <a:pt x="833275" y="84858"/>
                  <a:pt x="834079" y="81789"/>
                  <a:pt x="835651" y="78499"/>
                </a:cubicBezTo>
                <a:cubicBezTo>
                  <a:pt x="837222" y="75210"/>
                  <a:pt x="839342" y="73018"/>
                  <a:pt x="842010" y="71921"/>
                </a:cubicBezTo>
                <a:cubicBezTo>
                  <a:pt x="845664" y="72725"/>
                  <a:pt x="848880" y="71994"/>
                  <a:pt x="851658" y="69729"/>
                </a:cubicBezTo>
                <a:cubicBezTo>
                  <a:pt x="854435" y="67463"/>
                  <a:pt x="855897" y="64101"/>
                  <a:pt x="856043" y="59642"/>
                </a:cubicBezTo>
                <a:cubicBezTo>
                  <a:pt x="866276" y="43562"/>
                  <a:pt x="877386" y="28359"/>
                  <a:pt x="889373" y="14033"/>
                </a:cubicBezTo>
                <a:cubicBezTo>
                  <a:pt x="893685" y="13741"/>
                  <a:pt x="897778" y="12571"/>
                  <a:pt x="901652" y="10525"/>
                </a:cubicBezTo>
                <a:cubicBezTo>
                  <a:pt x="905526" y="8478"/>
                  <a:pt x="909619" y="7309"/>
                  <a:pt x="913931" y="7016"/>
                </a:cubicBezTo>
                <a:cubicBezTo>
                  <a:pt x="914845" y="5956"/>
                  <a:pt x="916087" y="4568"/>
                  <a:pt x="917659" y="2850"/>
                </a:cubicBezTo>
                <a:cubicBezTo>
                  <a:pt x="919230" y="1132"/>
                  <a:pt x="920911" y="182"/>
                  <a:pt x="922702" y="0"/>
                </a:cubicBez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sp>
        <p:nvSpPr>
          <p:cNvPr id="806"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7"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8"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0"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1"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2"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3" name="Freeform 844"/>
          <p:cNvSpPr/>
          <p:nvPr/>
        </p:nvSpPr>
        <p:spPr bwMode="auto">
          <a:xfrm>
            <a:off x="6759619" y="149429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4"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6"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8"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9"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0"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2"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4"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7"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8"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9"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2"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1"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4"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8"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2"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9"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4"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5"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6"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8"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73"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80"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6"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8"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08"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16"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26"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1"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3"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7"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3"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4"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5"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7"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5"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7"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9"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2"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6"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1"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5"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4"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6"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7"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 name="文本占位符 1"/>
          <p:cNvSpPr>
            <a:spLocks noGrp="1"/>
          </p:cNvSpPr>
          <p:nvPr>
            <p:ph type="body" sz="quarter" idx="11"/>
          </p:nvPr>
        </p:nvSpPr>
        <p:spPr>
          <a:xfrm>
            <a:off x="660400" y="3145904"/>
            <a:ext cx="10858500" cy="922020"/>
          </a:xfrm>
        </p:spPr>
        <p:txBody>
          <a:bodyPr/>
          <a:lstStyle/>
          <a:p>
            <a:r>
              <a:rPr lang="zh-CN" altLang="en-US" dirty="0"/>
              <a:t>简介</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一段内容页</a:t>
            </a:r>
            <a:endParaRPr lang="zh-CN" altLang="en-US" dirty="0"/>
          </a:p>
        </p:txBody>
      </p:sp>
      <p:sp>
        <p:nvSpPr>
          <p:cNvPr id="14" name="矩形 13"/>
          <p:cNvSpPr/>
          <p:nvPr/>
        </p:nvSpPr>
        <p:spPr>
          <a:xfrm>
            <a:off x="0" y="2765155"/>
            <a:ext cx="12192000" cy="173409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642533" y="1684867"/>
            <a:ext cx="8906934" cy="4339048"/>
          </a:xfrm>
          <a:custGeom>
            <a:avLst/>
            <a:gdLst>
              <a:gd name="connsiteX0" fmla="*/ 158046 w 8906934"/>
              <a:gd name="connsiteY0" fmla="*/ 0 h 4339048"/>
              <a:gd name="connsiteX1" fmla="*/ 8748888 w 8906934"/>
              <a:gd name="connsiteY1" fmla="*/ 0 h 4339048"/>
              <a:gd name="connsiteX2" fmla="*/ 8906934 w 8906934"/>
              <a:gd name="connsiteY2" fmla="*/ 158046 h 4339048"/>
              <a:gd name="connsiteX3" fmla="*/ 8906934 w 8906934"/>
              <a:gd name="connsiteY3" fmla="*/ 3736620 h 4339048"/>
              <a:gd name="connsiteX4" fmla="*/ 8748888 w 8906934"/>
              <a:gd name="connsiteY4" fmla="*/ 3894666 h 4339048"/>
              <a:gd name="connsiteX5" fmla="*/ 8184378 w 8906934"/>
              <a:gd name="connsiteY5" fmla="*/ 3894666 h 4339048"/>
              <a:gd name="connsiteX6" fmla="*/ 7683330 w 8906934"/>
              <a:gd name="connsiteY6" fmla="*/ 4339048 h 4339048"/>
              <a:gd name="connsiteX7" fmla="*/ 7745921 w 8906934"/>
              <a:gd name="connsiteY7" fmla="*/ 3894666 h 4339048"/>
              <a:gd name="connsiteX8" fmla="*/ 158046 w 8906934"/>
              <a:gd name="connsiteY8" fmla="*/ 3894666 h 4339048"/>
              <a:gd name="connsiteX9" fmla="*/ 0 w 8906934"/>
              <a:gd name="connsiteY9" fmla="*/ 3736620 h 4339048"/>
              <a:gd name="connsiteX10" fmla="*/ 0 w 8906934"/>
              <a:gd name="connsiteY10" fmla="*/ 158046 h 4339048"/>
              <a:gd name="connsiteX11" fmla="*/ 158046 w 8906934"/>
              <a:gd name="connsiteY11" fmla="*/ 0 h 433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6934" h="4339048">
                <a:moveTo>
                  <a:pt x="158046" y="0"/>
                </a:moveTo>
                <a:lnTo>
                  <a:pt x="8748888" y="0"/>
                </a:lnTo>
                <a:cubicBezTo>
                  <a:pt x="8836174" y="0"/>
                  <a:pt x="8906934" y="70760"/>
                  <a:pt x="8906934" y="158046"/>
                </a:cubicBezTo>
                <a:lnTo>
                  <a:pt x="8906934" y="3736620"/>
                </a:lnTo>
                <a:cubicBezTo>
                  <a:pt x="8906934" y="3823906"/>
                  <a:pt x="8836174" y="3894666"/>
                  <a:pt x="8748888" y="3894666"/>
                </a:cubicBezTo>
                <a:lnTo>
                  <a:pt x="8184378" y="3894666"/>
                </a:lnTo>
                <a:lnTo>
                  <a:pt x="7683330" y="4339048"/>
                </a:lnTo>
                <a:lnTo>
                  <a:pt x="7745921" y="3894666"/>
                </a:lnTo>
                <a:lnTo>
                  <a:pt x="158046" y="3894666"/>
                </a:lnTo>
                <a:cubicBezTo>
                  <a:pt x="70760" y="3894666"/>
                  <a:pt x="0" y="3823906"/>
                  <a:pt x="0" y="3736620"/>
                </a:cubicBezTo>
                <a:lnTo>
                  <a:pt x="0" y="158046"/>
                </a:lnTo>
                <a:cubicBezTo>
                  <a:pt x="0" y="70760"/>
                  <a:pt x="70760" y="0"/>
                  <a:pt x="158046" y="0"/>
                </a:cubicBezTo>
                <a:close/>
              </a:path>
            </a:pathLst>
          </a:custGeom>
          <a:solidFill>
            <a:schemeClr val="bg1"/>
          </a:solidFill>
          <a:ln w="317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文本框 19"/>
          <p:cNvSpPr txBox="1"/>
          <p:nvPr/>
        </p:nvSpPr>
        <p:spPr>
          <a:xfrm>
            <a:off x="2188029" y="3117411"/>
            <a:ext cx="7815942" cy="1857753"/>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请在此输入您的正文内容请在此输入您的正文内容请在此输入您的正文内容</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a:t>
            </a:r>
            <a:endParaRPr lang="zh-CN" altLang="en-US" dirty="0">
              <a:solidFill>
                <a:schemeClr val="tx1">
                  <a:lumMod val="85000"/>
                  <a:lumOff val="15000"/>
                </a:schemeClr>
              </a:solidFill>
            </a:endParaRPr>
          </a:p>
        </p:txBody>
      </p:sp>
      <p:sp>
        <p:nvSpPr>
          <p:cNvPr id="21" name="文本框 20"/>
          <p:cNvSpPr txBox="1"/>
          <p:nvPr/>
        </p:nvSpPr>
        <p:spPr>
          <a:xfrm>
            <a:off x="4662715" y="2049182"/>
            <a:ext cx="2866571" cy="525913"/>
          </a:xfrm>
          <a:prstGeom prst="rect">
            <a:avLst/>
          </a:prstGeom>
          <a:noFill/>
        </p:spPr>
        <p:txBody>
          <a:bodyPr wrap="square" rtlCol="0">
            <a:spAutoFit/>
          </a:bodyPr>
          <a:lstStyle/>
          <a:p>
            <a:pPr algn="ct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22" name="矩形: 圆角 21"/>
          <p:cNvSpPr/>
          <p:nvPr/>
        </p:nvSpPr>
        <p:spPr>
          <a:xfrm>
            <a:off x="5646000" y="2846182"/>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6882" y="4087015"/>
            <a:ext cx="10852018" cy="1889292"/>
            <a:chOff x="666882" y="4087015"/>
            <a:chExt cx="10852018" cy="1889292"/>
          </a:xfrm>
        </p:grpSpPr>
        <p:sp>
          <p:nvSpPr>
            <p:cNvPr id="26" name="任意多边形: 形状 25"/>
            <p:cNvSpPr/>
            <p:nvPr/>
          </p:nvSpPr>
          <p:spPr>
            <a:xfrm>
              <a:off x="711200" y="4087015"/>
              <a:ext cx="10807700" cy="1889292"/>
            </a:xfrm>
            <a:custGeom>
              <a:avLst/>
              <a:gdLst>
                <a:gd name="connsiteX0" fmla="*/ 817798 w 10807700"/>
                <a:gd name="connsiteY0" fmla="*/ 0 h 1889292"/>
                <a:gd name="connsiteX1" fmla="*/ 10807700 w 10807700"/>
                <a:gd name="connsiteY1" fmla="*/ 0 h 1889292"/>
                <a:gd name="connsiteX2" fmla="*/ 10807700 w 10807700"/>
                <a:gd name="connsiteY2" fmla="*/ 1889292 h 1889292"/>
                <a:gd name="connsiteX3" fmla="*/ 817798 w 10807700"/>
                <a:gd name="connsiteY3" fmla="*/ 1889292 h 1889292"/>
                <a:gd name="connsiteX4" fmla="*/ 1508568 w 10807700"/>
                <a:gd name="connsiteY4" fmla="*/ 944646 h 1889292"/>
                <a:gd name="connsiteX5" fmla="*/ 0 w 10807700"/>
                <a:gd name="connsiteY5" fmla="*/ 0 h 1889292"/>
                <a:gd name="connsiteX6" fmla="*/ 27019 w 10807700"/>
                <a:gd name="connsiteY6" fmla="*/ 0 h 1889292"/>
                <a:gd name="connsiteX7" fmla="*/ 27019 w 10807700"/>
                <a:gd name="connsiteY7" fmla="*/ 1889292 h 1889292"/>
                <a:gd name="connsiteX8" fmla="*/ 0 w 10807700"/>
                <a:gd name="connsiteY8" fmla="*/ 1889292 h 188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7700" h="1889292">
                  <a:moveTo>
                    <a:pt x="817798" y="0"/>
                  </a:moveTo>
                  <a:lnTo>
                    <a:pt x="10807700" y="0"/>
                  </a:lnTo>
                  <a:lnTo>
                    <a:pt x="10807700" y="1889292"/>
                  </a:lnTo>
                  <a:lnTo>
                    <a:pt x="817798" y="1889292"/>
                  </a:lnTo>
                  <a:lnTo>
                    <a:pt x="1508568" y="944646"/>
                  </a:lnTo>
                  <a:close/>
                  <a:moveTo>
                    <a:pt x="0" y="0"/>
                  </a:moveTo>
                  <a:lnTo>
                    <a:pt x="27019" y="0"/>
                  </a:lnTo>
                  <a:lnTo>
                    <a:pt x="27019" y="1889292"/>
                  </a:lnTo>
                  <a:lnTo>
                    <a:pt x="0" y="18892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箭头: 五边形 24"/>
            <p:cNvSpPr/>
            <p:nvPr/>
          </p:nvSpPr>
          <p:spPr>
            <a:xfrm>
              <a:off x="666882" y="4113661"/>
              <a:ext cx="1342571" cy="1836000"/>
            </a:xfrm>
            <a:prstGeom prst="homePlate">
              <a:avLst/>
            </a:prstGeom>
            <a:gradFill>
              <a:gsLst>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835254" y="4815920"/>
              <a:ext cx="817729" cy="431482"/>
              <a:chOff x="4696053" y="1586003"/>
              <a:chExt cx="2915084" cy="1538171"/>
            </a:xfrm>
          </p:grpSpPr>
          <p:sp>
            <p:nvSpPr>
              <p:cNvPr id="28" name="文本框 27"/>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29" name="文本框 28"/>
              <p:cNvSpPr txBox="1"/>
              <p:nvPr/>
            </p:nvSpPr>
            <p:spPr>
              <a:xfrm>
                <a:off x="5905712" y="1586003"/>
                <a:ext cx="1705425" cy="1538171"/>
              </a:xfrm>
              <a:custGeom>
                <a:avLst/>
                <a:gdLst/>
                <a:ahLst/>
                <a:cxnLst/>
                <a:rect l="l" t="t" r="r" b="b"/>
                <a:pathLst>
                  <a:path w="1806840" h="1629640">
                    <a:moveTo>
                      <a:pt x="670127" y="1478780"/>
                    </a:moveTo>
                    <a:cubicBezTo>
                      <a:pt x="668665" y="1484628"/>
                      <a:pt x="662818" y="1486967"/>
                      <a:pt x="652585" y="1485797"/>
                    </a:cubicBezTo>
                    <a:cubicBezTo>
                      <a:pt x="642352" y="1484628"/>
                      <a:pt x="636505" y="1486967"/>
                      <a:pt x="635043" y="1492814"/>
                    </a:cubicBezTo>
                    <a:cubicBezTo>
                      <a:pt x="635189" y="1494568"/>
                      <a:pt x="636213" y="1495884"/>
                      <a:pt x="638113" y="1496761"/>
                    </a:cubicBezTo>
                    <a:cubicBezTo>
                      <a:pt x="640013" y="1497638"/>
                      <a:pt x="641914" y="1498076"/>
                      <a:pt x="643814" y="1498076"/>
                    </a:cubicBezTo>
                    <a:cubicBezTo>
                      <a:pt x="647834" y="1497894"/>
                      <a:pt x="653389" y="1496943"/>
                      <a:pt x="660479" y="1495226"/>
                    </a:cubicBezTo>
                    <a:cubicBezTo>
                      <a:pt x="667569" y="1493508"/>
                      <a:pt x="673124" y="1492119"/>
                      <a:pt x="677144" y="1491060"/>
                    </a:cubicBezTo>
                    <a:cubicBezTo>
                      <a:pt x="677363" y="1487917"/>
                      <a:pt x="678240" y="1485870"/>
                      <a:pt x="679775" y="1484920"/>
                    </a:cubicBezTo>
                    <a:cubicBezTo>
                      <a:pt x="681310" y="1483970"/>
                      <a:pt x="682187" y="1481923"/>
                      <a:pt x="682406" y="1478780"/>
                    </a:cubicBezTo>
                    <a:close/>
                    <a:moveTo>
                      <a:pt x="1098149" y="1401596"/>
                    </a:moveTo>
                    <a:lnTo>
                      <a:pt x="1134987" y="1401596"/>
                    </a:lnTo>
                    <a:cubicBezTo>
                      <a:pt x="1138093" y="1401669"/>
                      <a:pt x="1141967" y="1402839"/>
                      <a:pt x="1146608" y="1405104"/>
                    </a:cubicBezTo>
                    <a:cubicBezTo>
                      <a:pt x="1151249" y="1407370"/>
                      <a:pt x="1153808" y="1410294"/>
                      <a:pt x="1154283" y="1413875"/>
                    </a:cubicBezTo>
                    <a:cubicBezTo>
                      <a:pt x="1154100" y="1414716"/>
                      <a:pt x="1153150" y="1415227"/>
                      <a:pt x="1151432" y="1415410"/>
                    </a:cubicBezTo>
                    <a:cubicBezTo>
                      <a:pt x="1149714" y="1415593"/>
                      <a:pt x="1148326" y="1415666"/>
                      <a:pt x="1147266" y="1415629"/>
                    </a:cubicBezTo>
                    <a:lnTo>
                      <a:pt x="1133232" y="1422646"/>
                    </a:lnTo>
                    <a:cubicBezTo>
                      <a:pt x="1124864" y="1423267"/>
                      <a:pt x="1117043" y="1423341"/>
                      <a:pt x="1109770" y="1422865"/>
                    </a:cubicBezTo>
                    <a:cubicBezTo>
                      <a:pt x="1102498" y="1422390"/>
                      <a:pt x="1098624" y="1417639"/>
                      <a:pt x="1098149" y="1408613"/>
                    </a:cubicBezTo>
                    <a:close/>
                    <a:moveTo>
                      <a:pt x="1375310" y="1312132"/>
                    </a:moveTo>
                    <a:lnTo>
                      <a:pt x="1480562" y="1312132"/>
                    </a:lnTo>
                    <a:cubicBezTo>
                      <a:pt x="1480489" y="1314946"/>
                      <a:pt x="1479319" y="1317651"/>
                      <a:pt x="1477053" y="1320246"/>
                    </a:cubicBezTo>
                    <a:cubicBezTo>
                      <a:pt x="1474787" y="1322840"/>
                      <a:pt x="1471864" y="1324229"/>
                      <a:pt x="1468282" y="1324412"/>
                    </a:cubicBezTo>
                    <a:cubicBezTo>
                      <a:pt x="1447196" y="1325070"/>
                      <a:pt x="1426218" y="1327701"/>
                      <a:pt x="1405351" y="1332306"/>
                    </a:cubicBezTo>
                    <a:cubicBezTo>
                      <a:pt x="1384483" y="1336910"/>
                      <a:pt x="1363945" y="1339542"/>
                      <a:pt x="1343735" y="1340199"/>
                    </a:cubicBezTo>
                    <a:lnTo>
                      <a:pt x="1320930" y="1340199"/>
                    </a:lnTo>
                    <a:cubicBezTo>
                      <a:pt x="1318336" y="1340053"/>
                      <a:pt x="1316509" y="1339030"/>
                      <a:pt x="1315449" y="1337130"/>
                    </a:cubicBezTo>
                    <a:cubicBezTo>
                      <a:pt x="1314389" y="1335229"/>
                      <a:pt x="1313877" y="1333329"/>
                      <a:pt x="1313914" y="1331428"/>
                    </a:cubicBezTo>
                    <a:lnTo>
                      <a:pt x="1315668" y="1324412"/>
                    </a:lnTo>
                    <a:cubicBezTo>
                      <a:pt x="1328020" y="1323900"/>
                      <a:pt x="1339276" y="1321853"/>
                      <a:pt x="1349436" y="1318272"/>
                    </a:cubicBezTo>
                    <a:cubicBezTo>
                      <a:pt x="1359596" y="1314691"/>
                      <a:pt x="1368220" y="1312644"/>
                      <a:pt x="1375310" y="1312132"/>
                    </a:cubicBezTo>
                    <a:close/>
                    <a:moveTo>
                      <a:pt x="961322" y="1263015"/>
                    </a:moveTo>
                    <a:cubicBezTo>
                      <a:pt x="961249" y="1264075"/>
                      <a:pt x="961395" y="1265464"/>
                      <a:pt x="961761" y="1267181"/>
                    </a:cubicBezTo>
                    <a:cubicBezTo>
                      <a:pt x="962126" y="1268899"/>
                      <a:pt x="963149" y="1269849"/>
                      <a:pt x="964830" y="1270032"/>
                    </a:cubicBezTo>
                    <a:cubicBezTo>
                      <a:pt x="965671" y="1269922"/>
                      <a:pt x="966183" y="1269265"/>
                      <a:pt x="966365" y="1268059"/>
                    </a:cubicBezTo>
                    <a:cubicBezTo>
                      <a:pt x="966548" y="1266852"/>
                      <a:pt x="966621" y="1265756"/>
                      <a:pt x="966585" y="1264769"/>
                    </a:cubicBezTo>
                    <a:close/>
                    <a:moveTo>
                      <a:pt x="912205" y="1255998"/>
                    </a:moveTo>
                    <a:cubicBezTo>
                      <a:pt x="912424" y="1259653"/>
                      <a:pt x="914178" y="1262869"/>
                      <a:pt x="917467" y="1265646"/>
                    </a:cubicBezTo>
                    <a:cubicBezTo>
                      <a:pt x="920756" y="1268424"/>
                      <a:pt x="924265" y="1269886"/>
                      <a:pt x="927993" y="1270032"/>
                    </a:cubicBezTo>
                    <a:cubicBezTo>
                      <a:pt x="930807" y="1270069"/>
                      <a:pt x="933511" y="1269557"/>
                      <a:pt x="936106" y="1268497"/>
                    </a:cubicBezTo>
                    <a:cubicBezTo>
                      <a:pt x="938700" y="1267437"/>
                      <a:pt x="940089" y="1265610"/>
                      <a:pt x="940272" y="1263015"/>
                    </a:cubicBezTo>
                    <a:cubicBezTo>
                      <a:pt x="939943" y="1257314"/>
                      <a:pt x="937969" y="1255121"/>
                      <a:pt x="934351" y="1256437"/>
                    </a:cubicBezTo>
                    <a:cubicBezTo>
                      <a:pt x="930733" y="1257753"/>
                      <a:pt x="927444" y="1259945"/>
                      <a:pt x="924484" y="1263015"/>
                    </a:cubicBezTo>
                    <a:cubicBezTo>
                      <a:pt x="924411" y="1260420"/>
                      <a:pt x="923680" y="1258593"/>
                      <a:pt x="922291" y="1257533"/>
                    </a:cubicBezTo>
                    <a:cubicBezTo>
                      <a:pt x="920903" y="1256473"/>
                      <a:pt x="919295" y="1255962"/>
                      <a:pt x="917467" y="1255998"/>
                    </a:cubicBezTo>
                    <a:close/>
                    <a:moveTo>
                      <a:pt x="1347243" y="1224423"/>
                    </a:moveTo>
                    <a:cubicBezTo>
                      <a:pt x="1347682" y="1227676"/>
                      <a:pt x="1349875" y="1229064"/>
                      <a:pt x="1353822" y="1228589"/>
                    </a:cubicBezTo>
                    <a:cubicBezTo>
                      <a:pt x="1357768" y="1228114"/>
                      <a:pt x="1360838" y="1227310"/>
                      <a:pt x="1363031" y="1226177"/>
                    </a:cubicBezTo>
                    <a:close/>
                    <a:moveTo>
                      <a:pt x="1173579" y="1206881"/>
                    </a:moveTo>
                    <a:cubicBezTo>
                      <a:pt x="1172592" y="1206881"/>
                      <a:pt x="1171496" y="1207320"/>
                      <a:pt x="1170290" y="1208197"/>
                    </a:cubicBezTo>
                    <a:cubicBezTo>
                      <a:pt x="1169084" y="1209074"/>
                      <a:pt x="1168426" y="1210390"/>
                      <a:pt x="1168316" y="1212144"/>
                    </a:cubicBezTo>
                    <a:cubicBezTo>
                      <a:pt x="1157864" y="1214227"/>
                      <a:pt x="1145000" y="1216639"/>
                      <a:pt x="1129724" y="1219380"/>
                    </a:cubicBezTo>
                    <a:cubicBezTo>
                      <a:pt x="1114448" y="1222121"/>
                      <a:pt x="1101584" y="1223217"/>
                      <a:pt x="1091132" y="1222669"/>
                    </a:cubicBezTo>
                    <a:lnTo>
                      <a:pt x="1092886" y="1236702"/>
                    </a:lnTo>
                    <a:lnTo>
                      <a:pt x="1134987" y="1236702"/>
                    </a:lnTo>
                    <a:lnTo>
                      <a:pt x="1149020" y="1227931"/>
                    </a:lnTo>
                    <a:cubicBezTo>
                      <a:pt x="1153296" y="1228005"/>
                      <a:pt x="1161848" y="1227420"/>
                      <a:pt x="1174675" y="1226177"/>
                    </a:cubicBezTo>
                    <a:cubicBezTo>
                      <a:pt x="1187503" y="1224935"/>
                      <a:pt x="1194739" y="1222596"/>
                      <a:pt x="1196383" y="1219160"/>
                    </a:cubicBezTo>
                    <a:cubicBezTo>
                      <a:pt x="1195762" y="1215579"/>
                      <a:pt x="1192619" y="1212655"/>
                      <a:pt x="1186954" y="1210390"/>
                    </a:cubicBezTo>
                    <a:cubicBezTo>
                      <a:pt x="1181290" y="1208124"/>
                      <a:pt x="1176831" y="1206954"/>
                      <a:pt x="1173579" y="1206881"/>
                    </a:cubicBezTo>
                    <a:close/>
                    <a:moveTo>
                      <a:pt x="1450740" y="1201619"/>
                    </a:moveTo>
                    <a:lnTo>
                      <a:pt x="1470036" y="1201619"/>
                    </a:lnTo>
                    <a:cubicBezTo>
                      <a:pt x="1472741" y="1201655"/>
                      <a:pt x="1475664" y="1202021"/>
                      <a:pt x="1478807" y="1202715"/>
                    </a:cubicBezTo>
                    <a:cubicBezTo>
                      <a:pt x="1481950" y="1203409"/>
                      <a:pt x="1484874" y="1204213"/>
                      <a:pt x="1487578" y="1205127"/>
                    </a:cubicBezTo>
                    <a:lnTo>
                      <a:pt x="1484070" y="1213898"/>
                    </a:lnTo>
                    <a:lnTo>
                      <a:pt x="1463020" y="1215652"/>
                    </a:lnTo>
                    <a:cubicBezTo>
                      <a:pt x="1454541" y="1215360"/>
                      <a:pt x="1450448" y="1210682"/>
                      <a:pt x="1450740" y="1201619"/>
                    </a:cubicBezTo>
                    <a:close/>
                    <a:moveTo>
                      <a:pt x="1257780" y="1201619"/>
                    </a:moveTo>
                    <a:cubicBezTo>
                      <a:pt x="1258438" y="1204871"/>
                      <a:pt x="1261507" y="1206260"/>
                      <a:pt x="1266989" y="1205785"/>
                    </a:cubicBezTo>
                    <a:cubicBezTo>
                      <a:pt x="1272471" y="1205310"/>
                      <a:pt x="1276418" y="1204506"/>
                      <a:pt x="1278830" y="1203373"/>
                    </a:cubicBezTo>
                    <a:close/>
                    <a:moveTo>
                      <a:pt x="268418" y="1173552"/>
                    </a:moveTo>
                    <a:lnTo>
                      <a:pt x="261401" y="1187585"/>
                    </a:lnTo>
                    <a:cubicBezTo>
                      <a:pt x="260415" y="1187549"/>
                      <a:pt x="259318" y="1187622"/>
                      <a:pt x="258112" y="1187804"/>
                    </a:cubicBezTo>
                    <a:cubicBezTo>
                      <a:pt x="256906" y="1187987"/>
                      <a:pt x="256248" y="1188499"/>
                      <a:pt x="256139" y="1189339"/>
                    </a:cubicBezTo>
                    <a:cubicBezTo>
                      <a:pt x="256248" y="1190180"/>
                      <a:pt x="256906" y="1190691"/>
                      <a:pt x="258112" y="1190874"/>
                    </a:cubicBezTo>
                    <a:cubicBezTo>
                      <a:pt x="259318" y="1191057"/>
                      <a:pt x="260415" y="1191130"/>
                      <a:pt x="261401" y="1191093"/>
                    </a:cubicBezTo>
                    <a:cubicBezTo>
                      <a:pt x="266372" y="1190801"/>
                      <a:pt x="268710" y="1187878"/>
                      <a:pt x="268418" y="1182323"/>
                    </a:cubicBezTo>
                    <a:cubicBezTo>
                      <a:pt x="269478" y="1181482"/>
                      <a:pt x="270867" y="1180532"/>
                      <a:pt x="272584" y="1179472"/>
                    </a:cubicBezTo>
                    <a:cubicBezTo>
                      <a:pt x="274302" y="1178412"/>
                      <a:pt x="275252" y="1177024"/>
                      <a:pt x="275435" y="1175306"/>
                    </a:cubicBezTo>
                    <a:cubicBezTo>
                      <a:pt x="275252" y="1174465"/>
                      <a:pt x="274302" y="1173954"/>
                      <a:pt x="272584" y="1173771"/>
                    </a:cubicBezTo>
                    <a:cubicBezTo>
                      <a:pt x="270867" y="1173588"/>
                      <a:pt x="269478" y="1173515"/>
                      <a:pt x="268418" y="1173552"/>
                    </a:cubicBezTo>
                    <a:close/>
                    <a:moveTo>
                      <a:pt x="1215679" y="1152501"/>
                    </a:moveTo>
                    <a:lnTo>
                      <a:pt x="1222696" y="1159518"/>
                    </a:lnTo>
                    <a:cubicBezTo>
                      <a:pt x="1224523" y="1159518"/>
                      <a:pt x="1226131" y="1159080"/>
                      <a:pt x="1227520" y="1158202"/>
                    </a:cubicBezTo>
                    <a:cubicBezTo>
                      <a:pt x="1228909" y="1157325"/>
                      <a:pt x="1229640" y="1156010"/>
                      <a:pt x="1229713" y="1154256"/>
                    </a:cubicBezTo>
                    <a:close/>
                    <a:moveTo>
                      <a:pt x="1173579" y="1152501"/>
                    </a:moveTo>
                    <a:cubicBezTo>
                      <a:pt x="1174017" y="1156521"/>
                      <a:pt x="1176210" y="1158129"/>
                      <a:pt x="1180157" y="1157325"/>
                    </a:cubicBezTo>
                    <a:cubicBezTo>
                      <a:pt x="1184104" y="1156521"/>
                      <a:pt x="1187174" y="1155498"/>
                      <a:pt x="1189366" y="1154256"/>
                    </a:cubicBezTo>
                    <a:close/>
                    <a:moveTo>
                      <a:pt x="738540" y="1152501"/>
                    </a:moveTo>
                    <a:cubicBezTo>
                      <a:pt x="738833" y="1155717"/>
                      <a:pt x="740002" y="1158056"/>
                      <a:pt x="742049" y="1159518"/>
                    </a:cubicBezTo>
                    <a:cubicBezTo>
                      <a:pt x="743730" y="1159408"/>
                      <a:pt x="744753" y="1158751"/>
                      <a:pt x="745119" y="1157545"/>
                    </a:cubicBezTo>
                    <a:cubicBezTo>
                      <a:pt x="745484" y="1156339"/>
                      <a:pt x="745630" y="1155242"/>
                      <a:pt x="745557" y="1154256"/>
                    </a:cubicBezTo>
                    <a:close/>
                    <a:moveTo>
                      <a:pt x="289468" y="1152501"/>
                    </a:moveTo>
                    <a:cubicBezTo>
                      <a:pt x="289468" y="1153634"/>
                      <a:pt x="289907" y="1155315"/>
                      <a:pt x="290784" y="1157545"/>
                    </a:cubicBezTo>
                    <a:cubicBezTo>
                      <a:pt x="291661" y="1159774"/>
                      <a:pt x="292977" y="1161016"/>
                      <a:pt x="294731" y="1161272"/>
                    </a:cubicBezTo>
                    <a:cubicBezTo>
                      <a:pt x="296193" y="1160980"/>
                      <a:pt x="296777" y="1159810"/>
                      <a:pt x="296485" y="1157764"/>
                    </a:cubicBezTo>
                    <a:cubicBezTo>
                      <a:pt x="296485" y="1154256"/>
                      <a:pt x="294731" y="1152501"/>
                      <a:pt x="291223" y="1152501"/>
                    </a:cubicBezTo>
                    <a:close/>
                    <a:moveTo>
                      <a:pt x="761345" y="1131451"/>
                    </a:moveTo>
                    <a:cubicBezTo>
                      <a:pt x="760285" y="1132438"/>
                      <a:pt x="758896" y="1133973"/>
                      <a:pt x="757179" y="1136056"/>
                    </a:cubicBezTo>
                    <a:cubicBezTo>
                      <a:pt x="755461" y="1138139"/>
                      <a:pt x="754511" y="1140112"/>
                      <a:pt x="754328" y="1141976"/>
                    </a:cubicBezTo>
                    <a:cubicBezTo>
                      <a:pt x="754511" y="1143657"/>
                      <a:pt x="755461" y="1144681"/>
                      <a:pt x="757179" y="1145046"/>
                    </a:cubicBezTo>
                    <a:cubicBezTo>
                      <a:pt x="758896" y="1145411"/>
                      <a:pt x="760285" y="1145558"/>
                      <a:pt x="761345" y="1145485"/>
                    </a:cubicBezTo>
                    <a:cubicBezTo>
                      <a:pt x="762405" y="1145558"/>
                      <a:pt x="763793" y="1145411"/>
                      <a:pt x="765511" y="1145046"/>
                    </a:cubicBezTo>
                    <a:cubicBezTo>
                      <a:pt x="767229" y="1144681"/>
                      <a:pt x="768179" y="1143657"/>
                      <a:pt x="768361" y="1141976"/>
                    </a:cubicBezTo>
                    <a:cubicBezTo>
                      <a:pt x="768288" y="1140112"/>
                      <a:pt x="767557" y="1138139"/>
                      <a:pt x="766169" y="1136056"/>
                    </a:cubicBezTo>
                    <a:cubicBezTo>
                      <a:pt x="764780" y="1133973"/>
                      <a:pt x="763172" y="1132438"/>
                      <a:pt x="761345" y="1131451"/>
                    </a:cubicBezTo>
                    <a:close/>
                    <a:moveTo>
                      <a:pt x="898171" y="1089351"/>
                    </a:moveTo>
                    <a:cubicBezTo>
                      <a:pt x="903580" y="1089241"/>
                      <a:pt x="908112" y="1090337"/>
                      <a:pt x="911766" y="1092640"/>
                    </a:cubicBezTo>
                    <a:cubicBezTo>
                      <a:pt x="915421" y="1094942"/>
                      <a:pt x="917321" y="1099108"/>
                      <a:pt x="917467" y="1105138"/>
                    </a:cubicBezTo>
                    <a:lnTo>
                      <a:pt x="898171" y="1124434"/>
                    </a:lnTo>
                    <a:lnTo>
                      <a:pt x="891155" y="1126189"/>
                    </a:lnTo>
                    <a:cubicBezTo>
                      <a:pt x="887573" y="1126189"/>
                      <a:pt x="884649" y="1125311"/>
                      <a:pt x="882384" y="1123557"/>
                    </a:cubicBezTo>
                    <a:cubicBezTo>
                      <a:pt x="880118" y="1121803"/>
                      <a:pt x="878948" y="1119172"/>
                      <a:pt x="878875" y="1115663"/>
                    </a:cubicBezTo>
                    <a:lnTo>
                      <a:pt x="889400" y="1105138"/>
                    </a:lnTo>
                    <a:cubicBezTo>
                      <a:pt x="892068" y="1105248"/>
                      <a:pt x="894188" y="1105029"/>
                      <a:pt x="895759" y="1104481"/>
                    </a:cubicBezTo>
                    <a:cubicBezTo>
                      <a:pt x="897331" y="1103932"/>
                      <a:pt x="898135" y="1102397"/>
                      <a:pt x="898171" y="1099876"/>
                    </a:cubicBezTo>
                    <a:close/>
                    <a:moveTo>
                      <a:pt x="829758" y="1070055"/>
                    </a:moveTo>
                    <a:lnTo>
                      <a:pt x="812216" y="1077071"/>
                    </a:lnTo>
                    <a:lnTo>
                      <a:pt x="806954" y="1089351"/>
                    </a:lnTo>
                    <a:cubicBezTo>
                      <a:pt x="800302" y="1088985"/>
                      <a:pt x="796502" y="1091470"/>
                      <a:pt x="795551" y="1096806"/>
                    </a:cubicBezTo>
                    <a:cubicBezTo>
                      <a:pt x="794601" y="1102142"/>
                      <a:pt x="794309" y="1107258"/>
                      <a:pt x="794674" y="1112155"/>
                    </a:cubicBezTo>
                    <a:cubicBezTo>
                      <a:pt x="791495" y="1113032"/>
                      <a:pt x="787329" y="1114786"/>
                      <a:pt x="782176" y="1117418"/>
                    </a:cubicBezTo>
                    <a:cubicBezTo>
                      <a:pt x="777023" y="1120049"/>
                      <a:pt x="774172" y="1123557"/>
                      <a:pt x="773624" y="1127943"/>
                    </a:cubicBezTo>
                    <a:cubicBezTo>
                      <a:pt x="773697" y="1129624"/>
                      <a:pt x="774428" y="1130647"/>
                      <a:pt x="775817" y="1131013"/>
                    </a:cubicBezTo>
                    <a:cubicBezTo>
                      <a:pt x="777206" y="1131378"/>
                      <a:pt x="778814" y="1131524"/>
                      <a:pt x="780641" y="1131451"/>
                    </a:cubicBezTo>
                    <a:lnTo>
                      <a:pt x="798183" y="1119172"/>
                    </a:lnTo>
                    <a:cubicBezTo>
                      <a:pt x="799169" y="1115517"/>
                      <a:pt x="801143" y="1112301"/>
                      <a:pt x="804103" y="1109524"/>
                    </a:cubicBezTo>
                    <a:cubicBezTo>
                      <a:pt x="807063" y="1106746"/>
                      <a:pt x="810352" y="1105284"/>
                      <a:pt x="813970" y="1105138"/>
                    </a:cubicBezTo>
                    <a:cubicBezTo>
                      <a:pt x="814190" y="1100716"/>
                      <a:pt x="815944" y="1096843"/>
                      <a:pt x="819233" y="1093517"/>
                    </a:cubicBezTo>
                    <a:cubicBezTo>
                      <a:pt x="822522" y="1090191"/>
                      <a:pt x="826030" y="1087633"/>
                      <a:pt x="829758" y="1085842"/>
                    </a:cubicBezTo>
                    <a:lnTo>
                      <a:pt x="836775" y="1077071"/>
                    </a:lnTo>
                    <a:close/>
                    <a:moveTo>
                      <a:pt x="917467" y="996379"/>
                    </a:moveTo>
                    <a:cubicBezTo>
                      <a:pt x="917175" y="998425"/>
                      <a:pt x="917760" y="999595"/>
                      <a:pt x="919222" y="999887"/>
                    </a:cubicBezTo>
                    <a:lnTo>
                      <a:pt x="924484" y="999887"/>
                    </a:lnTo>
                    <a:cubicBezTo>
                      <a:pt x="924484" y="998206"/>
                      <a:pt x="924046" y="997183"/>
                      <a:pt x="923168" y="996817"/>
                    </a:cubicBezTo>
                    <a:cubicBezTo>
                      <a:pt x="922291" y="996452"/>
                      <a:pt x="920976" y="996306"/>
                      <a:pt x="919222" y="996379"/>
                    </a:cubicBezTo>
                    <a:close/>
                    <a:moveTo>
                      <a:pt x="954305" y="959541"/>
                    </a:moveTo>
                    <a:cubicBezTo>
                      <a:pt x="954342" y="960601"/>
                      <a:pt x="954707" y="961989"/>
                      <a:pt x="955402" y="963707"/>
                    </a:cubicBezTo>
                    <a:cubicBezTo>
                      <a:pt x="956096" y="965425"/>
                      <a:pt x="956900" y="966375"/>
                      <a:pt x="957814" y="966558"/>
                    </a:cubicBezTo>
                    <a:cubicBezTo>
                      <a:pt x="959495" y="966448"/>
                      <a:pt x="960518" y="965790"/>
                      <a:pt x="960884" y="964584"/>
                    </a:cubicBezTo>
                    <a:cubicBezTo>
                      <a:pt x="961249" y="963378"/>
                      <a:pt x="961395" y="962282"/>
                      <a:pt x="961322" y="961295"/>
                    </a:cubicBezTo>
                    <a:close/>
                    <a:moveTo>
                      <a:pt x="1057802" y="945507"/>
                    </a:moveTo>
                    <a:cubicBezTo>
                      <a:pt x="1050786" y="954388"/>
                      <a:pt x="1043330" y="963378"/>
                      <a:pt x="1035436" y="972478"/>
                    </a:cubicBezTo>
                    <a:cubicBezTo>
                      <a:pt x="1027543" y="981578"/>
                      <a:pt x="1019210" y="990129"/>
                      <a:pt x="1010439" y="998133"/>
                    </a:cubicBezTo>
                    <a:cubicBezTo>
                      <a:pt x="1007296" y="998718"/>
                      <a:pt x="1003496" y="999302"/>
                      <a:pt x="999037" y="999887"/>
                    </a:cubicBezTo>
                    <a:cubicBezTo>
                      <a:pt x="994579" y="1000472"/>
                      <a:pt x="992532" y="1002811"/>
                      <a:pt x="992897" y="1006904"/>
                    </a:cubicBezTo>
                    <a:cubicBezTo>
                      <a:pt x="989389" y="1006612"/>
                      <a:pt x="987635" y="1005442"/>
                      <a:pt x="987635" y="1003395"/>
                    </a:cubicBezTo>
                    <a:cubicBezTo>
                      <a:pt x="987708" y="1000654"/>
                      <a:pt x="988439" y="997804"/>
                      <a:pt x="989828" y="994844"/>
                    </a:cubicBezTo>
                    <a:cubicBezTo>
                      <a:pt x="991216" y="991884"/>
                      <a:pt x="992824" y="989472"/>
                      <a:pt x="994652" y="987608"/>
                    </a:cubicBezTo>
                    <a:cubicBezTo>
                      <a:pt x="1000133" y="987717"/>
                      <a:pt x="1004958" y="986621"/>
                      <a:pt x="1009124" y="984319"/>
                    </a:cubicBezTo>
                    <a:cubicBezTo>
                      <a:pt x="1013290" y="982016"/>
                      <a:pt x="1015483" y="977850"/>
                      <a:pt x="1015702" y="971820"/>
                    </a:cubicBezTo>
                    <a:cubicBezTo>
                      <a:pt x="1024473" y="970724"/>
                      <a:pt x="1031051" y="966338"/>
                      <a:pt x="1035436" y="958664"/>
                    </a:cubicBezTo>
                    <a:cubicBezTo>
                      <a:pt x="1039822" y="950989"/>
                      <a:pt x="1047277" y="946604"/>
                      <a:pt x="1057802" y="945507"/>
                    </a:cubicBezTo>
                    <a:close/>
                    <a:moveTo>
                      <a:pt x="987635" y="941999"/>
                    </a:moveTo>
                    <a:lnTo>
                      <a:pt x="980618" y="945507"/>
                    </a:lnTo>
                    <a:cubicBezTo>
                      <a:pt x="979339" y="945434"/>
                      <a:pt x="977073" y="945580"/>
                      <a:pt x="973821" y="945946"/>
                    </a:cubicBezTo>
                    <a:cubicBezTo>
                      <a:pt x="970568" y="946311"/>
                      <a:pt x="968741" y="947334"/>
                      <a:pt x="968339" y="949016"/>
                    </a:cubicBezTo>
                    <a:cubicBezTo>
                      <a:pt x="968741" y="950697"/>
                      <a:pt x="970568" y="951720"/>
                      <a:pt x="973821" y="952085"/>
                    </a:cubicBezTo>
                    <a:cubicBezTo>
                      <a:pt x="977073" y="952451"/>
                      <a:pt x="979339" y="952597"/>
                      <a:pt x="980618" y="952524"/>
                    </a:cubicBezTo>
                    <a:close/>
                    <a:moveTo>
                      <a:pt x="994652" y="919194"/>
                    </a:moveTo>
                    <a:cubicBezTo>
                      <a:pt x="994652" y="921022"/>
                      <a:pt x="995090" y="922630"/>
                      <a:pt x="995967" y="924018"/>
                    </a:cubicBezTo>
                    <a:cubicBezTo>
                      <a:pt x="996844" y="925407"/>
                      <a:pt x="998160" y="926138"/>
                      <a:pt x="999914" y="926211"/>
                    </a:cubicBezTo>
                    <a:cubicBezTo>
                      <a:pt x="1000828" y="926102"/>
                      <a:pt x="1001632" y="925444"/>
                      <a:pt x="1002326" y="924238"/>
                    </a:cubicBezTo>
                    <a:cubicBezTo>
                      <a:pt x="1003021" y="923032"/>
                      <a:pt x="1003386" y="921935"/>
                      <a:pt x="1003423" y="920949"/>
                    </a:cubicBezTo>
                    <a:close/>
                    <a:moveTo>
                      <a:pt x="1015702" y="898144"/>
                    </a:moveTo>
                    <a:lnTo>
                      <a:pt x="1015702" y="901653"/>
                    </a:lnTo>
                    <a:cubicBezTo>
                      <a:pt x="1015665" y="903553"/>
                      <a:pt x="1016177" y="905453"/>
                      <a:pt x="1017237" y="907354"/>
                    </a:cubicBezTo>
                    <a:cubicBezTo>
                      <a:pt x="1018297" y="909254"/>
                      <a:pt x="1020124" y="910277"/>
                      <a:pt x="1022719" y="910424"/>
                    </a:cubicBezTo>
                    <a:close/>
                    <a:moveTo>
                      <a:pt x="987635" y="891127"/>
                    </a:moveTo>
                    <a:cubicBezTo>
                      <a:pt x="986539" y="897742"/>
                      <a:pt x="982153" y="902932"/>
                      <a:pt x="974478" y="906696"/>
                    </a:cubicBezTo>
                    <a:cubicBezTo>
                      <a:pt x="966804" y="910460"/>
                      <a:pt x="962418" y="915211"/>
                      <a:pt x="961322" y="920949"/>
                    </a:cubicBezTo>
                    <a:lnTo>
                      <a:pt x="952551" y="938491"/>
                    </a:lnTo>
                    <a:cubicBezTo>
                      <a:pt x="952259" y="938454"/>
                      <a:pt x="951089" y="938527"/>
                      <a:pt x="949043" y="938710"/>
                    </a:cubicBezTo>
                    <a:cubicBezTo>
                      <a:pt x="946996" y="938893"/>
                      <a:pt x="945827" y="939404"/>
                      <a:pt x="945534" y="940245"/>
                    </a:cubicBezTo>
                    <a:cubicBezTo>
                      <a:pt x="945754" y="942072"/>
                      <a:pt x="947069" y="943680"/>
                      <a:pt x="949481" y="945069"/>
                    </a:cubicBezTo>
                    <a:cubicBezTo>
                      <a:pt x="951893" y="946458"/>
                      <a:pt x="954086" y="947188"/>
                      <a:pt x="956059" y="947262"/>
                    </a:cubicBezTo>
                    <a:cubicBezTo>
                      <a:pt x="960482" y="945288"/>
                      <a:pt x="967864" y="937394"/>
                      <a:pt x="978206" y="923580"/>
                    </a:cubicBezTo>
                    <a:cubicBezTo>
                      <a:pt x="988549" y="909766"/>
                      <a:pt x="996369" y="901872"/>
                      <a:pt x="1001668" y="899898"/>
                    </a:cubicBezTo>
                    <a:lnTo>
                      <a:pt x="1003423" y="899898"/>
                    </a:lnTo>
                    <a:cubicBezTo>
                      <a:pt x="1003167" y="896463"/>
                      <a:pt x="1001486" y="894124"/>
                      <a:pt x="998379" y="892882"/>
                    </a:cubicBezTo>
                    <a:cubicBezTo>
                      <a:pt x="995273" y="891639"/>
                      <a:pt x="992276" y="891054"/>
                      <a:pt x="989389" y="891127"/>
                    </a:cubicBezTo>
                    <a:close/>
                    <a:moveTo>
                      <a:pt x="1064819" y="849027"/>
                    </a:moveTo>
                    <a:cubicBezTo>
                      <a:pt x="1064673" y="850087"/>
                      <a:pt x="1064527" y="851476"/>
                      <a:pt x="1064381" y="853193"/>
                    </a:cubicBezTo>
                    <a:cubicBezTo>
                      <a:pt x="1064234" y="854911"/>
                      <a:pt x="1064965" y="855861"/>
                      <a:pt x="1066573" y="856044"/>
                    </a:cubicBezTo>
                    <a:lnTo>
                      <a:pt x="1071836" y="856044"/>
                    </a:lnTo>
                    <a:cubicBezTo>
                      <a:pt x="1071763" y="854216"/>
                      <a:pt x="1071032" y="852608"/>
                      <a:pt x="1069643" y="851220"/>
                    </a:cubicBezTo>
                    <a:cubicBezTo>
                      <a:pt x="1068254" y="849831"/>
                      <a:pt x="1066646" y="849100"/>
                      <a:pt x="1064819" y="849027"/>
                    </a:cubicBezTo>
                    <a:close/>
                    <a:moveTo>
                      <a:pt x="1085869" y="827977"/>
                    </a:moveTo>
                    <a:cubicBezTo>
                      <a:pt x="1085760" y="830571"/>
                      <a:pt x="1085979" y="832399"/>
                      <a:pt x="1086527" y="833459"/>
                    </a:cubicBezTo>
                    <a:cubicBezTo>
                      <a:pt x="1087075" y="834518"/>
                      <a:pt x="1088610" y="835030"/>
                      <a:pt x="1091132" y="834993"/>
                    </a:cubicBezTo>
                    <a:cubicBezTo>
                      <a:pt x="1091132" y="833166"/>
                      <a:pt x="1090693" y="831558"/>
                      <a:pt x="1089816" y="830169"/>
                    </a:cubicBezTo>
                    <a:cubicBezTo>
                      <a:pt x="1088939" y="828781"/>
                      <a:pt x="1087624" y="828050"/>
                      <a:pt x="1085869" y="827977"/>
                    </a:cubicBezTo>
                    <a:close/>
                    <a:moveTo>
                      <a:pt x="1057802" y="785876"/>
                    </a:moveTo>
                    <a:cubicBezTo>
                      <a:pt x="1057547" y="791212"/>
                      <a:pt x="1055427" y="796328"/>
                      <a:pt x="1051443" y="801225"/>
                    </a:cubicBezTo>
                    <a:cubicBezTo>
                      <a:pt x="1047460" y="806122"/>
                      <a:pt x="1043148" y="810362"/>
                      <a:pt x="1038506" y="813943"/>
                    </a:cubicBezTo>
                    <a:lnTo>
                      <a:pt x="1029735" y="827977"/>
                    </a:lnTo>
                    <a:lnTo>
                      <a:pt x="1036752" y="827977"/>
                    </a:lnTo>
                    <a:cubicBezTo>
                      <a:pt x="1042490" y="827100"/>
                      <a:pt x="1046802" y="823591"/>
                      <a:pt x="1049689" y="817452"/>
                    </a:cubicBezTo>
                    <a:cubicBezTo>
                      <a:pt x="1052576" y="811312"/>
                      <a:pt x="1056450" y="807804"/>
                      <a:pt x="1061311" y="806926"/>
                    </a:cubicBezTo>
                    <a:lnTo>
                      <a:pt x="1071836" y="792893"/>
                    </a:lnTo>
                    <a:cubicBezTo>
                      <a:pt x="1071544" y="787923"/>
                      <a:pt x="1068620" y="785584"/>
                      <a:pt x="1063065" y="785876"/>
                    </a:cubicBezTo>
                    <a:close/>
                    <a:moveTo>
                      <a:pt x="1168316" y="752547"/>
                    </a:moveTo>
                    <a:cubicBezTo>
                      <a:pt x="1168243" y="753606"/>
                      <a:pt x="1168389" y="754995"/>
                      <a:pt x="1168755" y="756713"/>
                    </a:cubicBezTo>
                    <a:cubicBezTo>
                      <a:pt x="1169120" y="758430"/>
                      <a:pt x="1170144" y="759381"/>
                      <a:pt x="1171825" y="759563"/>
                    </a:cubicBezTo>
                    <a:cubicBezTo>
                      <a:pt x="1172665" y="759454"/>
                      <a:pt x="1173177" y="758796"/>
                      <a:pt x="1173359" y="757590"/>
                    </a:cubicBezTo>
                    <a:cubicBezTo>
                      <a:pt x="1173542" y="756384"/>
                      <a:pt x="1173615" y="755288"/>
                      <a:pt x="1173579" y="754301"/>
                    </a:cubicBezTo>
                    <a:close/>
                    <a:moveTo>
                      <a:pt x="1196383" y="717463"/>
                    </a:moveTo>
                    <a:lnTo>
                      <a:pt x="1196383" y="724480"/>
                    </a:lnTo>
                    <a:cubicBezTo>
                      <a:pt x="1191961" y="724114"/>
                      <a:pt x="1188526" y="723968"/>
                      <a:pt x="1186077" y="724041"/>
                    </a:cubicBezTo>
                    <a:cubicBezTo>
                      <a:pt x="1183629" y="724114"/>
                      <a:pt x="1182386" y="726599"/>
                      <a:pt x="1182350" y="731496"/>
                    </a:cubicBezTo>
                    <a:cubicBezTo>
                      <a:pt x="1182350" y="732849"/>
                      <a:pt x="1182788" y="735407"/>
                      <a:pt x="1183665" y="739171"/>
                    </a:cubicBezTo>
                    <a:cubicBezTo>
                      <a:pt x="1184542" y="742935"/>
                      <a:pt x="1185858" y="745055"/>
                      <a:pt x="1187612" y="745530"/>
                    </a:cubicBezTo>
                    <a:cubicBezTo>
                      <a:pt x="1188453" y="745347"/>
                      <a:pt x="1188964" y="744397"/>
                      <a:pt x="1189147" y="742679"/>
                    </a:cubicBezTo>
                    <a:cubicBezTo>
                      <a:pt x="1189330" y="740962"/>
                      <a:pt x="1189403" y="739573"/>
                      <a:pt x="1189366" y="738513"/>
                    </a:cubicBezTo>
                    <a:lnTo>
                      <a:pt x="1199892" y="724480"/>
                    </a:lnTo>
                    <a:cubicBezTo>
                      <a:pt x="1199855" y="723420"/>
                      <a:pt x="1199490" y="722031"/>
                      <a:pt x="1198795" y="720313"/>
                    </a:cubicBezTo>
                    <a:cubicBezTo>
                      <a:pt x="1198101" y="718596"/>
                      <a:pt x="1197297" y="717646"/>
                      <a:pt x="1196383" y="717463"/>
                    </a:cubicBezTo>
                    <a:close/>
                    <a:moveTo>
                      <a:pt x="1168316" y="705184"/>
                    </a:moveTo>
                    <a:lnTo>
                      <a:pt x="1154283" y="717463"/>
                    </a:lnTo>
                    <a:cubicBezTo>
                      <a:pt x="1151578" y="725576"/>
                      <a:pt x="1147339" y="733470"/>
                      <a:pt x="1141565" y="741144"/>
                    </a:cubicBezTo>
                    <a:cubicBezTo>
                      <a:pt x="1135791" y="748819"/>
                      <a:pt x="1128920" y="754959"/>
                      <a:pt x="1120953" y="759563"/>
                    </a:cubicBezTo>
                    <a:cubicBezTo>
                      <a:pt x="1120003" y="765447"/>
                      <a:pt x="1116202" y="770783"/>
                      <a:pt x="1109551" y="775570"/>
                    </a:cubicBezTo>
                    <a:cubicBezTo>
                      <a:pt x="1102900" y="780358"/>
                      <a:pt x="1099099" y="786132"/>
                      <a:pt x="1098149" y="792893"/>
                    </a:cubicBezTo>
                    <a:lnTo>
                      <a:pt x="1078853" y="803418"/>
                    </a:lnTo>
                    <a:cubicBezTo>
                      <a:pt x="1078743" y="805392"/>
                      <a:pt x="1078962" y="807584"/>
                      <a:pt x="1079510" y="809996"/>
                    </a:cubicBezTo>
                    <a:cubicBezTo>
                      <a:pt x="1080059" y="812408"/>
                      <a:pt x="1081594" y="813724"/>
                      <a:pt x="1084115" y="813943"/>
                    </a:cubicBezTo>
                    <a:lnTo>
                      <a:pt x="1092886" y="813943"/>
                    </a:lnTo>
                    <a:lnTo>
                      <a:pt x="1120953" y="785876"/>
                    </a:lnTo>
                    <a:lnTo>
                      <a:pt x="1147266" y="775351"/>
                    </a:lnTo>
                    <a:lnTo>
                      <a:pt x="1140249" y="771843"/>
                    </a:lnTo>
                    <a:cubicBezTo>
                      <a:pt x="1140213" y="769869"/>
                      <a:pt x="1140724" y="767677"/>
                      <a:pt x="1141784" y="765264"/>
                    </a:cubicBezTo>
                    <a:cubicBezTo>
                      <a:pt x="1142844" y="762853"/>
                      <a:pt x="1144671" y="761537"/>
                      <a:pt x="1147266" y="761318"/>
                    </a:cubicBezTo>
                    <a:cubicBezTo>
                      <a:pt x="1149861" y="759454"/>
                      <a:pt x="1151688" y="757042"/>
                      <a:pt x="1152748" y="754082"/>
                    </a:cubicBezTo>
                    <a:cubicBezTo>
                      <a:pt x="1153808" y="751121"/>
                      <a:pt x="1154319" y="748271"/>
                      <a:pt x="1154283" y="745530"/>
                    </a:cubicBezTo>
                    <a:lnTo>
                      <a:pt x="1168316" y="736759"/>
                    </a:lnTo>
                    <a:cubicBezTo>
                      <a:pt x="1171825" y="729742"/>
                      <a:pt x="1173579" y="722725"/>
                      <a:pt x="1173579" y="715709"/>
                    </a:cubicBezTo>
                    <a:close/>
                    <a:moveTo>
                      <a:pt x="1257780" y="668346"/>
                    </a:moveTo>
                    <a:cubicBezTo>
                      <a:pt x="1257780" y="670538"/>
                      <a:pt x="1258218" y="673608"/>
                      <a:pt x="1259095" y="677555"/>
                    </a:cubicBezTo>
                    <a:cubicBezTo>
                      <a:pt x="1259972" y="681502"/>
                      <a:pt x="1261288" y="683695"/>
                      <a:pt x="1263042" y="684133"/>
                    </a:cubicBezTo>
                    <a:cubicBezTo>
                      <a:pt x="1263883" y="683841"/>
                      <a:pt x="1264394" y="682671"/>
                      <a:pt x="1264577" y="680625"/>
                    </a:cubicBezTo>
                    <a:cubicBezTo>
                      <a:pt x="1264760" y="678578"/>
                      <a:pt x="1264833" y="677409"/>
                      <a:pt x="1264796" y="677117"/>
                    </a:cubicBezTo>
                    <a:cubicBezTo>
                      <a:pt x="1265162" y="677153"/>
                      <a:pt x="1266624" y="677080"/>
                      <a:pt x="1269182" y="676897"/>
                    </a:cubicBezTo>
                    <a:cubicBezTo>
                      <a:pt x="1271740" y="676715"/>
                      <a:pt x="1273202" y="676203"/>
                      <a:pt x="1273567" y="675362"/>
                    </a:cubicBezTo>
                    <a:cubicBezTo>
                      <a:pt x="1273019" y="674303"/>
                      <a:pt x="1270607" y="672914"/>
                      <a:pt x="1266331" y="671196"/>
                    </a:cubicBezTo>
                    <a:cubicBezTo>
                      <a:pt x="1262056" y="669479"/>
                      <a:pt x="1259205" y="668528"/>
                      <a:pt x="1257780" y="668346"/>
                    </a:cubicBezTo>
                    <a:close/>
                    <a:moveTo>
                      <a:pt x="1231467" y="663083"/>
                    </a:moveTo>
                    <a:cubicBezTo>
                      <a:pt x="1230626" y="663193"/>
                      <a:pt x="1230115" y="663851"/>
                      <a:pt x="1229932" y="665057"/>
                    </a:cubicBezTo>
                    <a:cubicBezTo>
                      <a:pt x="1229749" y="666263"/>
                      <a:pt x="1229676" y="667359"/>
                      <a:pt x="1229713" y="668346"/>
                    </a:cubicBezTo>
                    <a:lnTo>
                      <a:pt x="1219188" y="677117"/>
                    </a:lnTo>
                    <a:cubicBezTo>
                      <a:pt x="1219151" y="678103"/>
                      <a:pt x="1219224" y="679200"/>
                      <a:pt x="1219407" y="680406"/>
                    </a:cubicBezTo>
                    <a:cubicBezTo>
                      <a:pt x="1219590" y="681612"/>
                      <a:pt x="1220101" y="682269"/>
                      <a:pt x="1220942" y="682379"/>
                    </a:cubicBezTo>
                    <a:cubicBezTo>
                      <a:pt x="1221782" y="682160"/>
                      <a:pt x="1222294" y="681283"/>
                      <a:pt x="1222477" y="679748"/>
                    </a:cubicBezTo>
                    <a:cubicBezTo>
                      <a:pt x="1222659" y="678213"/>
                      <a:pt x="1222732" y="677336"/>
                      <a:pt x="1222696" y="677117"/>
                    </a:cubicBezTo>
                    <a:lnTo>
                      <a:pt x="1234975" y="668346"/>
                    </a:lnTo>
                    <a:cubicBezTo>
                      <a:pt x="1234939" y="667359"/>
                      <a:pt x="1234573" y="666263"/>
                      <a:pt x="1233879" y="665057"/>
                    </a:cubicBezTo>
                    <a:cubicBezTo>
                      <a:pt x="1233185" y="663851"/>
                      <a:pt x="1232381" y="663193"/>
                      <a:pt x="1231467" y="663083"/>
                    </a:cubicBezTo>
                    <a:close/>
                    <a:moveTo>
                      <a:pt x="1266551" y="592916"/>
                    </a:moveTo>
                    <a:lnTo>
                      <a:pt x="1257780" y="612212"/>
                    </a:lnTo>
                    <a:lnTo>
                      <a:pt x="1245500" y="624491"/>
                    </a:lnTo>
                    <a:cubicBezTo>
                      <a:pt x="1245208" y="628548"/>
                      <a:pt x="1244039" y="631398"/>
                      <a:pt x="1241992" y="633043"/>
                    </a:cubicBezTo>
                    <a:cubicBezTo>
                      <a:pt x="1239945" y="634687"/>
                      <a:pt x="1238776" y="637099"/>
                      <a:pt x="1238484" y="640279"/>
                    </a:cubicBezTo>
                    <a:lnTo>
                      <a:pt x="1229713" y="647295"/>
                    </a:lnTo>
                    <a:lnTo>
                      <a:pt x="1238484" y="645541"/>
                    </a:lnTo>
                    <a:lnTo>
                      <a:pt x="1252517" y="633262"/>
                    </a:lnTo>
                    <a:cubicBezTo>
                      <a:pt x="1253321" y="630850"/>
                      <a:pt x="1254345" y="626903"/>
                      <a:pt x="1255587" y="621421"/>
                    </a:cubicBezTo>
                    <a:cubicBezTo>
                      <a:pt x="1256830" y="615939"/>
                      <a:pt x="1258730" y="612870"/>
                      <a:pt x="1261288" y="612212"/>
                    </a:cubicBezTo>
                    <a:cubicBezTo>
                      <a:pt x="1264029" y="612504"/>
                      <a:pt x="1266441" y="612796"/>
                      <a:pt x="1268524" y="613089"/>
                    </a:cubicBezTo>
                    <a:cubicBezTo>
                      <a:pt x="1270607" y="613381"/>
                      <a:pt x="1271704" y="611919"/>
                      <a:pt x="1271813" y="608703"/>
                    </a:cubicBezTo>
                    <a:cubicBezTo>
                      <a:pt x="1271704" y="605962"/>
                      <a:pt x="1271046" y="603112"/>
                      <a:pt x="1269840" y="600152"/>
                    </a:cubicBezTo>
                    <a:cubicBezTo>
                      <a:pt x="1268634" y="597191"/>
                      <a:pt x="1267537" y="594779"/>
                      <a:pt x="1266551" y="592916"/>
                    </a:cubicBezTo>
                    <a:close/>
                    <a:moveTo>
                      <a:pt x="1363031" y="543798"/>
                    </a:moveTo>
                    <a:cubicBezTo>
                      <a:pt x="1354552" y="552277"/>
                      <a:pt x="1346951" y="561633"/>
                      <a:pt x="1340227" y="571865"/>
                    </a:cubicBezTo>
                    <a:cubicBezTo>
                      <a:pt x="1336864" y="572158"/>
                      <a:pt x="1334818" y="573766"/>
                      <a:pt x="1334087" y="576689"/>
                    </a:cubicBezTo>
                    <a:cubicBezTo>
                      <a:pt x="1333356" y="579613"/>
                      <a:pt x="1333064" y="582098"/>
                      <a:pt x="1333210" y="584145"/>
                    </a:cubicBezTo>
                    <a:lnTo>
                      <a:pt x="1333210" y="592916"/>
                    </a:lnTo>
                    <a:lnTo>
                      <a:pt x="1313914" y="612212"/>
                    </a:lnTo>
                    <a:cubicBezTo>
                      <a:pt x="1310405" y="612285"/>
                      <a:pt x="1307774" y="613454"/>
                      <a:pt x="1306020" y="615720"/>
                    </a:cubicBezTo>
                    <a:cubicBezTo>
                      <a:pt x="1304266" y="617986"/>
                      <a:pt x="1303389" y="620909"/>
                      <a:pt x="1303389" y="624491"/>
                    </a:cubicBezTo>
                    <a:lnTo>
                      <a:pt x="1303389" y="627999"/>
                    </a:lnTo>
                    <a:lnTo>
                      <a:pt x="1292863" y="638524"/>
                    </a:lnTo>
                    <a:lnTo>
                      <a:pt x="1306897" y="640279"/>
                    </a:lnTo>
                    <a:lnTo>
                      <a:pt x="1313914" y="626245"/>
                    </a:lnTo>
                    <a:cubicBezTo>
                      <a:pt x="1315302" y="621238"/>
                      <a:pt x="1320857" y="613271"/>
                      <a:pt x="1330579" y="602344"/>
                    </a:cubicBezTo>
                    <a:cubicBezTo>
                      <a:pt x="1340300" y="591417"/>
                      <a:pt x="1345855" y="581258"/>
                      <a:pt x="1347243" y="571865"/>
                    </a:cubicBezTo>
                    <a:cubicBezTo>
                      <a:pt x="1352542" y="571536"/>
                      <a:pt x="1357293" y="569124"/>
                      <a:pt x="1361496" y="564629"/>
                    </a:cubicBezTo>
                    <a:cubicBezTo>
                      <a:pt x="1365699" y="560134"/>
                      <a:pt x="1369134" y="555529"/>
                      <a:pt x="1371802" y="550815"/>
                    </a:cubicBezTo>
                    <a:lnTo>
                      <a:pt x="1375310" y="550815"/>
                    </a:lnTo>
                    <a:cubicBezTo>
                      <a:pt x="1374908" y="548988"/>
                      <a:pt x="1373081" y="547380"/>
                      <a:pt x="1369828" y="545991"/>
                    </a:cubicBezTo>
                    <a:cubicBezTo>
                      <a:pt x="1366576" y="544602"/>
                      <a:pt x="1364310" y="543871"/>
                      <a:pt x="1363031" y="543798"/>
                    </a:cubicBezTo>
                    <a:close/>
                    <a:moveTo>
                      <a:pt x="421032" y="522748"/>
                    </a:moveTo>
                    <a:cubicBezTo>
                      <a:pt x="415843" y="523077"/>
                      <a:pt x="412188" y="525489"/>
                      <a:pt x="410069" y="529984"/>
                    </a:cubicBezTo>
                    <a:cubicBezTo>
                      <a:pt x="407949" y="534479"/>
                      <a:pt x="406926" y="539084"/>
                      <a:pt x="406999" y="543798"/>
                    </a:cubicBezTo>
                    <a:lnTo>
                      <a:pt x="385949" y="547307"/>
                    </a:lnTo>
                    <a:cubicBezTo>
                      <a:pt x="385729" y="551656"/>
                      <a:pt x="386168" y="554799"/>
                      <a:pt x="387264" y="556735"/>
                    </a:cubicBezTo>
                    <a:cubicBezTo>
                      <a:pt x="388361" y="558672"/>
                      <a:pt x="391430" y="559623"/>
                      <a:pt x="396474" y="559586"/>
                    </a:cubicBezTo>
                    <a:cubicBezTo>
                      <a:pt x="398484" y="557759"/>
                      <a:pt x="403673" y="552642"/>
                      <a:pt x="412042" y="544237"/>
                    </a:cubicBezTo>
                    <a:cubicBezTo>
                      <a:pt x="420411" y="535831"/>
                      <a:pt x="425162" y="529838"/>
                      <a:pt x="426295" y="526256"/>
                    </a:cubicBezTo>
                    <a:cubicBezTo>
                      <a:pt x="426185" y="524575"/>
                      <a:pt x="425528" y="523552"/>
                      <a:pt x="424321" y="523187"/>
                    </a:cubicBezTo>
                    <a:cubicBezTo>
                      <a:pt x="423115" y="522821"/>
                      <a:pt x="422019" y="522675"/>
                      <a:pt x="421032" y="522748"/>
                    </a:cubicBezTo>
                    <a:close/>
                    <a:moveTo>
                      <a:pt x="1334964" y="515731"/>
                    </a:moveTo>
                    <a:lnTo>
                      <a:pt x="1326193" y="533273"/>
                    </a:lnTo>
                    <a:cubicBezTo>
                      <a:pt x="1325974" y="537659"/>
                      <a:pt x="1325097" y="542044"/>
                      <a:pt x="1323562" y="546430"/>
                    </a:cubicBezTo>
                    <a:lnTo>
                      <a:pt x="1321305" y="557710"/>
                    </a:lnTo>
                    <a:lnTo>
                      <a:pt x="1319976" y="559586"/>
                    </a:lnTo>
                    <a:lnTo>
                      <a:pt x="1301634" y="559586"/>
                    </a:lnTo>
                    <a:cubicBezTo>
                      <a:pt x="1296664" y="562802"/>
                      <a:pt x="1292571" y="566895"/>
                      <a:pt x="1289355" y="571865"/>
                    </a:cubicBezTo>
                    <a:cubicBezTo>
                      <a:pt x="1288295" y="571829"/>
                      <a:pt x="1286907" y="571902"/>
                      <a:pt x="1285189" y="572085"/>
                    </a:cubicBezTo>
                    <a:cubicBezTo>
                      <a:pt x="1283471" y="572267"/>
                      <a:pt x="1282521" y="572779"/>
                      <a:pt x="1282338" y="573619"/>
                    </a:cubicBezTo>
                    <a:cubicBezTo>
                      <a:pt x="1282667" y="577274"/>
                      <a:pt x="1284641" y="580490"/>
                      <a:pt x="1288259" y="583268"/>
                    </a:cubicBezTo>
                    <a:cubicBezTo>
                      <a:pt x="1291877" y="586045"/>
                      <a:pt x="1295166" y="587507"/>
                      <a:pt x="1298126" y="587653"/>
                    </a:cubicBezTo>
                    <a:cubicBezTo>
                      <a:pt x="1300173" y="587361"/>
                      <a:pt x="1301342" y="586191"/>
                      <a:pt x="1301634" y="584145"/>
                    </a:cubicBezTo>
                    <a:cubicBezTo>
                      <a:pt x="1302658" y="576945"/>
                      <a:pt x="1306751" y="571609"/>
                      <a:pt x="1313914" y="568138"/>
                    </a:cubicBezTo>
                    <a:lnTo>
                      <a:pt x="1319976" y="559586"/>
                    </a:lnTo>
                    <a:lnTo>
                      <a:pt x="1320930" y="559586"/>
                    </a:lnTo>
                    <a:lnTo>
                      <a:pt x="1321305" y="557710"/>
                    </a:lnTo>
                    <a:lnTo>
                      <a:pt x="1326193" y="550815"/>
                    </a:lnTo>
                    <a:cubicBezTo>
                      <a:pt x="1329775" y="550669"/>
                      <a:pt x="1333137" y="549207"/>
                      <a:pt x="1336280" y="546430"/>
                    </a:cubicBezTo>
                    <a:cubicBezTo>
                      <a:pt x="1339423" y="543652"/>
                      <a:pt x="1341908" y="540436"/>
                      <a:pt x="1343735" y="536782"/>
                    </a:cubicBezTo>
                    <a:cubicBezTo>
                      <a:pt x="1345782" y="536489"/>
                      <a:pt x="1346951" y="535320"/>
                      <a:pt x="1347243" y="533273"/>
                    </a:cubicBezTo>
                    <a:cubicBezTo>
                      <a:pt x="1346951" y="530459"/>
                      <a:pt x="1345343" y="527316"/>
                      <a:pt x="1342419" y="523844"/>
                    </a:cubicBezTo>
                    <a:cubicBezTo>
                      <a:pt x="1339496" y="520373"/>
                      <a:pt x="1337011" y="517668"/>
                      <a:pt x="1334964" y="515731"/>
                    </a:cubicBezTo>
                    <a:close/>
                    <a:moveTo>
                      <a:pt x="608730" y="510469"/>
                    </a:moveTo>
                    <a:cubicBezTo>
                      <a:pt x="608657" y="511529"/>
                      <a:pt x="608804" y="512917"/>
                      <a:pt x="609169" y="514635"/>
                    </a:cubicBezTo>
                    <a:cubicBezTo>
                      <a:pt x="609534" y="516353"/>
                      <a:pt x="610558" y="517303"/>
                      <a:pt x="612239" y="517485"/>
                    </a:cubicBezTo>
                    <a:cubicBezTo>
                      <a:pt x="613079" y="517376"/>
                      <a:pt x="613591" y="516718"/>
                      <a:pt x="613774" y="515512"/>
                    </a:cubicBezTo>
                    <a:cubicBezTo>
                      <a:pt x="613956" y="514306"/>
                      <a:pt x="614030" y="513210"/>
                      <a:pt x="613993" y="512223"/>
                    </a:cubicBezTo>
                    <a:close/>
                    <a:moveTo>
                      <a:pt x="406999" y="503452"/>
                    </a:moveTo>
                    <a:cubicBezTo>
                      <a:pt x="406999" y="506960"/>
                      <a:pt x="408753" y="508715"/>
                      <a:pt x="412261" y="508715"/>
                    </a:cubicBezTo>
                    <a:cubicBezTo>
                      <a:pt x="413943" y="508751"/>
                      <a:pt x="415404" y="508678"/>
                      <a:pt x="416647" y="508495"/>
                    </a:cubicBezTo>
                    <a:cubicBezTo>
                      <a:pt x="417889" y="508313"/>
                      <a:pt x="419351" y="507801"/>
                      <a:pt x="421032" y="506960"/>
                    </a:cubicBezTo>
                    <a:cubicBezTo>
                      <a:pt x="420959" y="505279"/>
                      <a:pt x="420228" y="504256"/>
                      <a:pt x="418840" y="503891"/>
                    </a:cubicBezTo>
                    <a:cubicBezTo>
                      <a:pt x="417451" y="503525"/>
                      <a:pt x="415843" y="503379"/>
                      <a:pt x="414016" y="503452"/>
                    </a:cubicBezTo>
                    <a:close/>
                    <a:moveTo>
                      <a:pt x="1370048" y="475385"/>
                    </a:moveTo>
                    <a:cubicBezTo>
                      <a:pt x="1367453" y="478126"/>
                      <a:pt x="1365626" y="481415"/>
                      <a:pt x="1364566" y="485252"/>
                    </a:cubicBezTo>
                    <a:cubicBezTo>
                      <a:pt x="1363506" y="489090"/>
                      <a:pt x="1362995" y="492817"/>
                      <a:pt x="1363031" y="496435"/>
                    </a:cubicBezTo>
                    <a:cubicBezTo>
                      <a:pt x="1362958" y="498263"/>
                      <a:pt x="1363104" y="499870"/>
                      <a:pt x="1363470" y="501259"/>
                    </a:cubicBezTo>
                    <a:cubicBezTo>
                      <a:pt x="1363835" y="502648"/>
                      <a:pt x="1364858" y="503379"/>
                      <a:pt x="1366539" y="503452"/>
                    </a:cubicBezTo>
                    <a:cubicBezTo>
                      <a:pt x="1369682" y="502758"/>
                      <a:pt x="1373922" y="499761"/>
                      <a:pt x="1379257" y="494462"/>
                    </a:cubicBezTo>
                    <a:cubicBezTo>
                      <a:pt x="1384593" y="489163"/>
                      <a:pt x="1387955" y="485727"/>
                      <a:pt x="1389344" y="484156"/>
                    </a:cubicBezTo>
                    <a:close/>
                    <a:moveTo>
                      <a:pt x="670127" y="475385"/>
                    </a:moveTo>
                    <a:lnTo>
                      <a:pt x="675390" y="482402"/>
                    </a:lnTo>
                    <a:cubicBezTo>
                      <a:pt x="677217" y="482402"/>
                      <a:pt x="678825" y="481963"/>
                      <a:pt x="680214" y="481086"/>
                    </a:cubicBezTo>
                    <a:cubicBezTo>
                      <a:pt x="681602" y="480209"/>
                      <a:pt x="682333" y="478893"/>
                      <a:pt x="682406" y="477139"/>
                    </a:cubicBezTo>
                    <a:close/>
                    <a:moveTo>
                      <a:pt x="698194" y="456089"/>
                    </a:moveTo>
                    <a:cubicBezTo>
                      <a:pt x="698194" y="457770"/>
                      <a:pt x="698633" y="458793"/>
                      <a:pt x="699510" y="459159"/>
                    </a:cubicBezTo>
                    <a:cubicBezTo>
                      <a:pt x="700387" y="459524"/>
                      <a:pt x="701702" y="459670"/>
                      <a:pt x="703457" y="459597"/>
                    </a:cubicBezTo>
                    <a:lnTo>
                      <a:pt x="705211" y="459597"/>
                    </a:lnTo>
                    <a:cubicBezTo>
                      <a:pt x="705211" y="457916"/>
                      <a:pt x="704772" y="456893"/>
                      <a:pt x="703895" y="456527"/>
                    </a:cubicBezTo>
                    <a:cubicBezTo>
                      <a:pt x="703018" y="456162"/>
                      <a:pt x="701702" y="456016"/>
                      <a:pt x="699948" y="456089"/>
                    </a:cubicBezTo>
                    <a:close/>
                    <a:moveTo>
                      <a:pt x="738540" y="449072"/>
                    </a:moveTo>
                    <a:lnTo>
                      <a:pt x="738540" y="456089"/>
                    </a:lnTo>
                    <a:cubicBezTo>
                      <a:pt x="738613" y="457843"/>
                      <a:pt x="739344" y="459159"/>
                      <a:pt x="740733" y="460036"/>
                    </a:cubicBezTo>
                    <a:cubicBezTo>
                      <a:pt x="742122" y="460913"/>
                      <a:pt x="743730" y="461351"/>
                      <a:pt x="745557" y="461351"/>
                    </a:cubicBezTo>
                    <a:close/>
                    <a:moveTo>
                      <a:pt x="708719" y="433285"/>
                    </a:moveTo>
                    <a:cubicBezTo>
                      <a:pt x="707915" y="433358"/>
                      <a:pt x="707330" y="433650"/>
                      <a:pt x="706965" y="434162"/>
                    </a:cubicBezTo>
                    <a:cubicBezTo>
                      <a:pt x="706599" y="434673"/>
                      <a:pt x="706015" y="434966"/>
                      <a:pt x="705211" y="435039"/>
                    </a:cubicBezTo>
                    <a:cubicBezTo>
                      <a:pt x="705247" y="436099"/>
                      <a:pt x="705613" y="437487"/>
                      <a:pt x="706307" y="439205"/>
                    </a:cubicBezTo>
                    <a:cubicBezTo>
                      <a:pt x="707002" y="440923"/>
                      <a:pt x="707805" y="441873"/>
                      <a:pt x="708719" y="442055"/>
                    </a:cubicBezTo>
                    <a:cubicBezTo>
                      <a:pt x="710400" y="441946"/>
                      <a:pt x="711423" y="441288"/>
                      <a:pt x="711789" y="440082"/>
                    </a:cubicBezTo>
                    <a:cubicBezTo>
                      <a:pt x="712154" y="438876"/>
                      <a:pt x="712301" y="437780"/>
                      <a:pt x="712227" y="436793"/>
                    </a:cubicBezTo>
                    <a:cubicBezTo>
                      <a:pt x="711935" y="434746"/>
                      <a:pt x="710766" y="433577"/>
                      <a:pt x="708719" y="433285"/>
                    </a:cubicBezTo>
                    <a:close/>
                    <a:moveTo>
                      <a:pt x="761345" y="426268"/>
                    </a:moveTo>
                    <a:lnTo>
                      <a:pt x="771870" y="435039"/>
                    </a:lnTo>
                    <a:cubicBezTo>
                      <a:pt x="773770" y="435075"/>
                      <a:pt x="775671" y="434564"/>
                      <a:pt x="777571" y="433504"/>
                    </a:cubicBezTo>
                    <a:cubicBezTo>
                      <a:pt x="779471" y="432444"/>
                      <a:pt x="780495" y="430617"/>
                      <a:pt x="780641" y="428022"/>
                    </a:cubicBezTo>
                    <a:close/>
                    <a:moveTo>
                      <a:pt x="463133" y="399955"/>
                    </a:moveTo>
                    <a:cubicBezTo>
                      <a:pt x="463060" y="403390"/>
                      <a:pt x="461890" y="405729"/>
                      <a:pt x="459625" y="406972"/>
                    </a:cubicBezTo>
                    <a:cubicBezTo>
                      <a:pt x="457359" y="408214"/>
                      <a:pt x="454435" y="408799"/>
                      <a:pt x="450854" y="408726"/>
                    </a:cubicBezTo>
                    <a:lnTo>
                      <a:pt x="447345" y="408726"/>
                    </a:lnTo>
                    <a:cubicBezTo>
                      <a:pt x="448259" y="411467"/>
                      <a:pt x="448186" y="413879"/>
                      <a:pt x="447126" y="415962"/>
                    </a:cubicBezTo>
                    <a:cubicBezTo>
                      <a:pt x="446066" y="418045"/>
                      <a:pt x="443800" y="419141"/>
                      <a:pt x="440328" y="419251"/>
                    </a:cubicBezTo>
                    <a:cubicBezTo>
                      <a:pt x="440402" y="420384"/>
                      <a:pt x="440255" y="422065"/>
                      <a:pt x="439890" y="424294"/>
                    </a:cubicBezTo>
                    <a:cubicBezTo>
                      <a:pt x="439524" y="426524"/>
                      <a:pt x="438501" y="427766"/>
                      <a:pt x="436820" y="428022"/>
                    </a:cubicBezTo>
                    <a:lnTo>
                      <a:pt x="435066" y="428022"/>
                    </a:lnTo>
                    <a:cubicBezTo>
                      <a:pt x="430607" y="434856"/>
                      <a:pt x="424175" y="443554"/>
                      <a:pt x="415770" y="454116"/>
                    </a:cubicBezTo>
                    <a:cubicBezTo>
                      <a:pt x="407364" y="464677"/>
                      <a:pt x="402687" y="472936"/>
                      <a:pt x="401736" y="478893"/>
                    </a:cubicBezTo>
                    <a:cubicBezTo>
                      <a:pt x="401846" y="480574"/>
                      <a:pt x="402504" y="481598"/>
                      <a:pt x="403710" y="481963"/>
                    </a:cubicBezTo>
                    <a:cubicBezTo>
                      <a:pt x="404916" y="482329"/>
                      <a:pt x="406012" y="482475"/>
                      <a:pt x="406999" y="482402"/>
                    </a:cubicBezTo>
                    <a:cubicBezTo>
                      <a:pt x="417816" y="468076"/>
                      <a:pt x="429511" y="454627"/>
                      <a:pt x="442083" y="442055"/>
                    </a:cubicBezTo>
                    <a:cubicBezTo>
                      <a:pt x="446541" y="441544"/>
                      <a:pt x="450342" y="438620"/>
                      <a:pt x="453485" y="433285"/>
                    </a:cubicBezTo>
                    <a:cubicBezTo>
                      <a:pt x="456628" y="427949"/>
                      <a:pt x="458674" y="423271"/>
                      <a:pt x="459625" y="419251"/>
                    </a:cubicBezTo>
                    <a:lnTo>
                      <a:pt x="470150" y="412234"/>
                    </a:lnTo>
                    <a:close/>
                    <a:moveTo>
                      <a:pt x="819233" y="377151"/>
                    </a:moveTo>
                    <a:cubicBezTo>
                      <a:pt x="814811" y="377479"/>
                      <a:pt x="810937" y="379453"/>
                      <a:pt x="807611" y="383071"/>
                    </a:cubicBezTo>
                    <a:cubicBezTo>
                      <a:pt x="804286" y="386689"/>
                      <a:pt x="801728" y="389978"/>
                      <a:pt x="799937" y="392938"/>
                    </a:cubicBezTo>
                    <a:cubicBezTo>
                      <a:pt x="794747" y="393157"/>
                      <a:pt x="789777" y="394035"/>
                      <a:pt x="785026" y="395569"/>
                    </a:cubicBezTo>
                    <a:cubicBezTo>
                      <a:pt x="780275" y="397104"/>
                      <a:pt x="775305" y="397981"/>
                      <a:pt x="770116" y="398201"/>
                    </a:cubicBezTo>
                    <a:cubicBezTo>
                      <a:pt x="765145" y="403756"/>
                      <a:pt x="759298" y="408433"/>
                      <a:pt x="752574" y="412234"/>
                    </a:cubicBezTo>
                    <a:cubicBezTo>
                      <a:pt x="750235" y="412344"/>
                      <a:pt x="746580" y="413440"/>
                      <a:pt x="741610" y="415523"/>
                    </a:cubicBezTo>
                    <a:cubicBezTo>
                      <a:pt x="736640" y="417606"/>
                      <a:pt x="733863" y="420018"/>
                      <a:pt x="733278" y="422759"/>
                    </a:cubicBezTo>
                    <a:cubicBezTo>
                      <a:pt x="733387" y="424440"/>
                      <a:pt x="734045" y="425464"/>
                      <a:pt x="735251" y="425829"/>
                    </a:cubicBezTo>
                    <a:cubicBezTo>
                      <a:pt x="736457" y="426195"/>
                      <a:pt x="737554" y="426341"/>
                      <a:pt x="738540" y="426268"/>
                    </a:cubicBezTo>
                    <a:cubicBezTo>
                      <a:pt x="738613" y="423381"/>
                      <a:pt x="742414" y="420384"/>
                      <a:pt x="749943" y="417278"/>
                    </a:cubicBezTo>
                    <a:cubicBezTo>
                      <a:pt x="757471" y="414171"/>
                      <a:pt x="763026" y="412490"/>
                      <a:pt x="766607" y="412234"/>
                    </a:cubicBezTo>
                    <a:cubicBezTo>
                      <a:pt x="771066" y="409640"/>
                      <a:pt x="775744" y="407812"/>
                      <a:pt x="780641" y="406752"/>
                    </a:cubicBezTo>
                    <a:cubicBezTo>
                      <a:pt x="785538" y="405693"/>
                      <a:pt x="790216" y="405181"/>
                      <a:pt x="794674" y="405217"/>
                    </a:cubicBezTo>
                    <a:lnTo>
                      <a:pt x="812216" y="392938"/>
                    </a:lnTo>
                    <a:cubicBezTo>
                      <a:pt x="813715" y="392938"/>
                      <a:pt x="816857" y="392500"/>
                      <a:pt x="821645" y="391623"/>
                    </a:cubicBezTo>
                    <a:cubicBezTo>
                      <a:pt x="826432" y="390745"/>
                      <a:pt x="829137" y="389430"/>
                      <a:pt x="829758" y="387676"/>
                    </a:cubicBezTo>
                    <a:cubicBezTo>
                      <a:pt x="829466" y="386835"/>
                      <a:pt x="828296" y="386323"/>
                      <a:pt x="826250" y="386141"/>
                    </a:cubicBezTo>
                    <a:cubicBezTo>
                      <a:pt x="824203" y="385958"/>
                      <a:pt x="823034" y="385885"/>
                      <a:pt x="822741" y="385921"/>
                    </a:cubicBezTo>
                    <a:cubicBezTo>
                      <a:pt x="822814" y="384789"/>
                      <a:pt x="822668" y="383107"/>
                      <a:pt x="822303" y="380878"/>
                    </a:cubicBezTo>
                    <a:cubicBezTo>
                      <a:pt x="821937" y="378649"/>
                      <a:pt x="820914" y="377406"/>
                      <a:pt x="819233" y="377151"/>
                    </a:cubicBezTo>
                    <a:close/>
                    <a:moveTo>
                      <a:pt x="596451" y="359609"/>
                    </a:moveTo>
                    <a:cubicBezTo>
                      <a:pt x="593016" y="360084"/>
                      <a:pt x="590677" y="362642"/>
                      <a:pt x="589434" y="367283"/>
                    </a:cubicBezTo>
                    <a:cubicBezTo>
                      <a:pt x="588192" y="371924"/>
                      <a:pt x="587607" y="375798"/>
                      <a:pt x="587680" y="378905"/>
                    </a:cubicBezTo>
                    <a:lnTo>
                      <a:pt x="571893" y="378905"/>
                    </a:lnTo>
                    <a:lnTo>
                      <a:pt x="577155" y="392938"/>
                    </a:lnTo>
                    <a:cubicBezTo>
                      <a:pt x="581869" y="389539"/>
                      <a:pt x="586474" y="385812"/>
                      <a:pt x="590969" y="381755"/>
                    </a:cubicBezTo>
                    <a:cubicBezTo>
                      <a:pt x="595464" y="377699"/>
                      <a:pt x="597876" y="372655"/>
                      <a:pt x="598205" y="366625"/>
                    </a:cubicBezTo>
                    <a:cubicBezTo>
                      <a:pt x="598242" y="365675"/>
                      <a:pt x="598169" y="364506"/>
                      <a:pt x="597986" y="363117"/>
                    </a:cubicBezTo>
                    <a:cubicBezTo>
                      <a:pt x="597803" y="361728"/>
                      <a:pt x="597292" y="360559"/>
                      <a:pt x="596451" y="359609"/>
                    </a:cubicBezTo>
                    <a:close/>
                    <a:moveTo>
                      <a:pt x="849054" y="357854"/>
                    </a:moveTo>
                    <a:lnTo>
                      <a:pt x="829758" y="371888"/>
                    </a:lnTo>
                    <a:cubicBezTo>
                      <a:pt x="830818" y="373934"/>
                      <a:pt x="832645" y="376420"/>
                      <a:pt x="835240" y="379343"/>
                    </a:cubicBezTo>
                    <a:cubicBezTo>
                      <a:pt x="837835" y="382267"/>
                      <a:pt x="840100" y="383875"/>
                      <a:pt x="842037" y="384167"/>
                    </a:cubicBezTo>
                    <a:cubicBezTo>
                      <a:pt x="843499" y="383875"/>
                      <a:pt x="844084" y="382705"/>
                      <a:pt x="843792" y="380659"/>
                    </a:cubicBezTo>
                    <a:lnTo>
                      <a:pt x="870104" y="364871"/>
                    </a:lnTo>
                    <a:close/>
                    <a:moveTo>
                      <a:pt x="1006931" y="329787"/>
                    </a:moveTo>
                    <a:cubicBezTo>
                      <a:pt x="994579" y="330043"/>
                      <a:pt x="982007" y="331724"/>
                      <a:pt x="969216" y="334831"/>
                    </a:cubicBezTo>
                    <a:cubicBezTo>
                      <a:pt x="956425" y="337937"/>
                      <a:pt x="943853" y="340934"/>
                      <a:pt x="931501" y="343821"/>
                    </a:cubicBezTo>
                    <a:cubicBezTo>
                      <a:pt x="931318" y="340532"/>
                      <a:pt x="930368" y="339216"/>
                      <a:pt x="928650" y="339874"/>
                    </a:cubicBezTo>
                    <a:cubicBezTo>
                      <a:pt x="926933" y="340532"/>
                      <a:pt x="925544" y="341847"/>
                      <a:pt x="924484" y="343821"/>
                    </a:cubicBezTo>
                    <a:lnTo>
                      <a:pt x="906942" y="343821"/>
                    </a:lnTo>
                    <a:lnTo>
                      <a:pt x="913959" y="350838"/>
                    </a:lnTo>
                    <a:cubicBezTo>
                      <a:pt x="919295" y="352592"/>
                      <a:pt x="924850" y="353908"/>
                      <a:pt x="930624" y="354785"/>
                    </a:cubicBezTo>
                    <a:cubicBezTo>
                      <a:pt x="936398" y="355662"/>
                      <a:pt x="941953" y="356100"/>
                      <a:pt x="947289" y="356100"/>
                    </a:cubicBezTo>
                    <a:cubicBezTo>
                      <a:pt x="947252" y="357087"/>
                      <a:pt x="947325" y="358183"/>
                      <a:pt x="947508" y="359389"/>
                    </a:cubicBezTo>
                    <a:cubicBezTo>
                      <a:pt x="947691" y="360595"/>
                      <a:pt x="948202" y="361253"/>
                      <a:pt x="949043" y="361363"/>
                    </a:cubicBezTo>
                    <a:cubicBezTo>
                      <a:pt x="949920" y="361253"/>
                      <a:pt x="950797" y="360595"/>
                      <a:pt x="951674" y="359389"/>
                    </a:cubicBezTo>
                    <a:cubicBezTo>
                      <a:pt x="952551" y="358183"/>
                      <a:pt x="953428" y="357087"/>
                      <a:pt x="954305" y="356100"/>
                    </a:cubicBezTo>
                    <a:cubicBezTo>
                      <a:pt x="956279" y="356210"/>
                      <a:pt x="958472" y="355991"/>
                      <a:pt x="960884" y="355442"/>
                    </a:cubicBezTo>
                    <a:cubicBezTo>
                      <a:pt x="963296" y="354894"/>
                      <a:pt x="964611" y="353359"/>
                      <a:pt x="964830" y="350838"/>
                    </a:cubicBezTo>
                    <a:lnTo>
                      <a:pt x="1005177" y="350838"/>
                    </a:lnTo>
                    <a:cubicBezTo>
                      <a:pt x="1007662" y="349778"/>
                      <a:pt x="1011901" y="347951"/>
                      <a:pt x="1017895" y="345356"/>
                    </a:cubicBezTo>
                    <a:cubicBezTo>
                      <a:pt x="1023888" y="342761"/>
                      <a:pt x="1027250" y="340495"/>
                      <a:pt x="1027981" y="338558"/>
                    </a:cubicBezTo>
                    <a:cubicBezTo>
                      <a:pt x="1027762" y="337718"/>
                      <a:pt x="1026885" y="337206"/>
                      <a:pt x="1025350" y="337023"/>
                    </a:cubicBezTo>
                    <a:cubicBezTo>
                      <a:pt x="1023815" y="336841"/>
                      <a:pt x="1022938" y="336768"/>
                      <a:pt x="1022719" y="336804"/>
                    </a:cubicBezTo>
                    <a:close/>
                    <a:moveTo>
                      <a:pt x="1487578" y="254357"/>
                    </a:moveTo>
                    <a:cubicBezTo>
                      <a:pt x="1496057" y="254467"/>
                      <a:pt x="1501466" y="256879"/>
                      <a:pt x="1503805" y="261593"/>
                    </a:cubicBezTo>
                    <a:cubicBezTo>
                      <a:pt x="1506144" y="266308"/>
                      <a:pt x="1507167" y="272667"/>
                      <a:pt x="1506874" y="280670"/>
                    </a:cubicBezTo>
                    <a:cubicBezTo>
                      <a:pt x="1506948" y="282169"/>
                      <a:pt x="1506801" y="285311"/>
                      <a:pt x="1506436" y="290099"/>
                    </a:cubicBezTo>
                    <a:cubicBezTo>
                      <a:pt x="1506070" y="294886"/>
                      <a:pt x="1505047" y="297591"/>
                      <a:pt x="1503366" y="298212"/>
                    </a:cubicBezTo>
                    <a:cubicBezTo>
                      <a:pt x="1497336" y="296714"/>
                      <a:pt x="1493170" y="290062"/>
                      <a:pt x="1490867" y="278258"/>
                    </a:cubicBezTo>
                    <a:cubicBezTo>
                      <a:pt x="1488565" y="266454"/>
                      <a:pt x="1487469" y="258487"/>
                      <a:pt x="1487578" y="254357"/>
                    </a:cubicBezTo>
                    <a:close/>
                    <a:moveTo>
                      <a:pt x="1085869" y="19296"/>
                    </a:moveTo>
                    <a:cubicBezTo>
                      <a:pt x="1085796" y="20356"/>
                      <a:pt x="1085942" y="21745"/>
                      <a:pt x="1086308" y="23462"/>
                    </a:cubicBezTo>
                    <a:cubicBezTo>
                      <a:pt x="1086673" y="25180"/>
                      <a:pt x="1087697" y="26130"/>
                      <a:pt x="1089378" y="26313"/>
                    </a:cubicBezTo>
                    <a:cubicBezTo>
                      <a:pt x="1090840" y="26021"/>
                      <a:pt x="1091424" y="24851"/>
                      <a:pt x="1091132" y="22805"/>
                    </a:cubicBezTo>
                    <a:cubicBezTo>
                      <a:pt x="1090840" y="20758"/>
                      <a:pt x="1089670" y="19589"/>
                      <a:pt x="1087624" y="19296"/>
                    </a:cubicBezTo>
                    <a:close/>
                    <a:moveTo>
                      <a:pt x="1120953" y="0"/>
                    </a:moveTo>
                    <a:cubicBezTo>
                      <a:pt x="1123073" y="987"/>
                      <a:pt x="1125850" y="2522"/>
                      <a:pt x="1129286" y="4605"/>
                    </a:cubicBezTo>
                    <a:cubicBezTo>
                      <a:pt x="1132721" y="6688"/>
                      <a:pt x="1134621" y="8661"/>
                      <a:pt x="1134987" y="10525"/>
                    </a:cubicBezTo>
                    <a:lnTo>
                      <a:pt x="1131478" y="10525"/>
                    </a:lnTo>
                    <a:lnTo>
                      <a:pt x="1112182" y="14034"/>
                    </a:lnTo>
                    <a:cubicBezTo>
                      <a:pt x="1110355" y="14947"/>
                      <a:pt x="1108747" y="16190"/>
                      <a:pt x="1107358" y="17761"/>
                    </a:cubicBezTo>
                    <a:cubicBezTo>
                      <a:pt x="1105969" y="19333"/>
                      <a:pt x="1105239" y="21014"/>
                      <a:pt x="1105165" y="22805"/>
                    </a:cubicBezTo>
                    <a:cubicBezTo>
                      <a:pt x="1105421" y="24486"/>
                      <a:pt x="1106664" y="25509"/>
                      <a:pt x="1108893" y="25874"/>
                    </a:cubicBezTo>
                    <a:cubicBezTo>
                      <a:pt x="1111122" y="26240"/>
                      <a:pt x="1112804" y="26386"/>
                      <a:pt x="1113936" y="26313"/>
                    </a:cubicBezTo>
                    <a:cubicBezTo>
                      <a:pt x="1116677" y="26349"/>
                      <a:pt x="1119528" y="25838"/>
                      <a:pt x="1122488" y="24778"/>
                    </a:cubicBezTo>
                    <a:cubicBezTo>
                      <a:pt x="1125448" y="23718"/>
                      <a:pt x="1127860" y="21891"/>
                      <a:pt x="1129724" y="19296"/>
                    </a:cubicBezTo>
                    <a:lnTo>
                      <a:pt x="1154283" y="15788"/>
                    </a:lnTo>
                    <a:cubicBezTo>
                      <a:pt x="1154210" y="14728"/>
                      <a:pt x="1154356" y="13339"/>
                      <a:pt x="1154721" y="11622"/>
                    </a:cubicBezTo>
                    <a:cubicBezTo>
                      <a:pt x="1155087" y="9904"/>
                      <a:pt x="1156110" y="8954"/>
                      <a:pt x="1157791" y="8771"/>
                    </a:cubicBezTo>
                    <a:cubicBezTo>
                      <a:pt x="1159655" y="8990"/>
                      <a:pt x="1161628" y="10306"/>
                      <a:pt x="1163711" y="12718"/>
                    </a:cubicBezTo>
                    <a:cubicBezTo>
                      <a:pt x="1165795" y="15130"/>
                      <a:pt x="1167330" y="17323"/>
                      <a:pt x="1168316" y="19296"/>
                    </a:cubicBezTo>
                    <a:cubicBezTo>
                      <a:pt x="1175260" y="19296"/>
                      <a:pt x="1181984" y="18858"/>
                      <a:pt x="1188489" y="17981"/>
                    </a:cubicBezTo>
                    <a:cubicBezTo>
                      <a:pt x="1194994" y="17104"/>
                      <a:pt x="1201719" y="15788"/>
                      <a:pt x="1208662" y="14034"/>
                    </a:cubicBezTo>
                    <a:cubicBezTo>
                      <a:pt x="1214875" y="15898"/>
                      <a:pt x="1221307" y="17432"/>
                      <a:pt x="1227959" y="18638"/>
                    </a:cubicBezTo>
                    <a:cubicBezTo>
                      <a:pt x="1234610" y="19844"/>
                      <a:pt x="1241042" y="20064"/>
                      <a:pt x="1247255" y="19296"/>
                    </a:cubicBezTo>
                    <a:cubicBezTo>
                      <a:pt x="1255002" y="27227"/>
                      <a:pt x="1260557" y="31539"/>
                      <a:pt x="1263919" y="32233"/>
                    </a:cubicBezTo>
                    <a:cubicBezTo>
                      <a:pt x="1267282" y="32928"/>
                      <a:pt x="1274591" y="35047"/>
                      <a:pt x="1285847" y="38592"/>
                    </a:cubicBezTo>
                    <a:lnTo>
                      <a:pt x="1294618" y="52626"/>
                    </a:lnTo>
                    <a:cubicBezTo>
                      <a:pt x="1302365" y="52918"/>
                      <a:pt x="1308797" y="54088"/>
                      <a:pt x="1313914" y="56134"/>
                    </a:cubicBezTo>
                    <a:cubicBezTo>
                      <a:pt x="1319030" y="58181"/>
                      <a:pt x="1323708" y="59350"/>
                      <a:pt x="1327947" y="59643"/>
                    </a:cubicBezTo>
                    <a:cubicBezTo>
                      <a:pt x="1329848" y="62237"/>
                      <a:pt x="1332625" y="64064"/>
                      <a:pt x="1336280" y="65124"/>
                    </a:cubicBezTo>
                    <a:cubicBezTo>
                      <a:pt x="1339934" y="66184"/>
                      <a:pt x="1343589" y="66696"/>
                      <a:pt x="1347243" y="66659"/>
                    </a:cubicBezTo>
                    <a:cubicBezTo>
                      <a:pt x="1351300" y="73932"/>
                      <a:pt x="1357659" y="80876"/>
                      <a:pt x="1366320" y="87490"/>
                    </a:cubicBezTo>
                    <a:cubicBezTo>
                      <a:pt x="1374981" y="94105"/>
                      <a:pt x="1382656" y="98856"/>
                      <a:pt x="1389344" y="101743"/>
                    </a:cubicBezTo>
                    <a:cubicBezTo>
                      <a:pt x="1400161" y="117238"/>
                      <a:pt x="1410102" y="133611"/>
                      <a:pt x="1419165" y="150860"/>
                    </a:cubicBezTo>
                    <a:cubicBezTo>
                      <a:pt x="1419677" y="155392"/>
                      <a:pt x="1421723" y="160801"/>
                      <a:pt x="1425305" y="167087"/>
                    </a:cubicBezTo>
                    <a:cubicBezTo>
                      <a:pt x="1428886" y="173372"/>
                      <a:pt x="1430933" y="179658"/>
                      <a:pt x="1431444" y="185944"/>
                    </a:cubicBezTo>
                    <a:lnTo>
                      <a:pt x="1445478" y="199978"/>
                    </a:lnTo>
                    <a:lnTo>
                      <a:pt x="1450740" y="191207"/>
                    </a:lnTo>
                    <a:cubicBezTo>
                      <a:pt x="1444455" y="190074"/>
                      <a:pt x="1442116" y="184884"/>
                      <a:pt x="1443724" y="175638"/>
                    </a:cubicBezTo>
                    <a:cubicBezTo>
                      <a:pt x="1445332" y="166392"/>
                      <a:pt x="1446501" y="159887"/>
                      <a:pt x="1447232" y="156123"/>
                    </a:cubicBezTo>
                    <a:cubicBezTo>
                      <a:pt x="1455784" y="157987"/>
                      <a:pt x="1461485" y="166977"/>
                      <a:pt x="1464335" y="183093"/>
                    </a:cubicBezTo>
                    <a:cubicBezTo>
                      <a:pt x="1467186" y="199210"/>
                      <a:pt x="1468502" y="211270"/>
                      <a:pt x="1468282" y="219274"/>
                    </a:cubicBezTo>
                    <a:cubicBezTo>
                      <a:pt x="1461266" y="220041"/>
                      <a:pt x="1459073" y="223769"/>
                      <a:pt x="1461704" y="230457"/>
                    </a:cubicBezTo>
                    <a:cubicBezTo>
                      <a:pt x="1464335" y="237144"/>
                      <a:pt x="1466528" y="242188"/>
                      <a:pt x="1468282" y="245586"/>
                    </a:cubicBezTo>
                    <a:cubicBezTo>
                      <a:pt x="1472631" y="247596"/>
                      <a:pt x="1475774" y="256733"/>
                      <a:pt x="1477711" y="272996"/>
                    </a:cubicBezTo>
                    <a:cubicBezTo>
                      <a:pt x="1479648" y="289258"/>
                      <a:pt x="1480598" y="300588"/>
                      <a:pt x="1480562" y="306983"/>
                    </a:cubicBezTo>
                    <a:cubicBezTo>
                      <a:pt x="1480050" y="312319"/>
                      <a:pt x="1479758" y="316558"/>
                      <a:pt x="1479685" y="319701"/>
                    </a:cubicBezTo>
                    <a:cubicBezTo>
                      <a:pt x="1479611" y="322844"/>
                      <a:pt x="1482828" y="324452"/>
                      <a:pt x="1489332" y="324525"/>
                    </a:cubicBezTo>
                    <a:lnTo>
                      <a:pt x="1492841" y="343821"/>
                    </a:lnTo>
                    <a:cubicBezTo>
                      <a:pt x="1491964" y="346818"/>
                      <a:pt x="1488456" y="356173"/>
                      <a:pt x="1482316" y="371888"/>
                    </a:cubicBezTo>
                    <a:cubicBezTo>
                      <a:pt x="1476176" y="387602"/>
                      <a:pt x="1472668" y="396958"/>
                      <a:pt x="1471791" y="399955"/>
                    </a:cubicBezTo>
                    <a:lnTo>
                      <a:pt x="1457757" y="412234"/>
                    </a:lnTo>
                    <a:cubicBezTo>
                      <a:pt x="1452677" y="441324"/>
                      <a:pt x="1442225" y="469099"/>
                      <a:pt x="1426401" y="495558"/>
                    </a:cubicBezTo>
                    <a:cubicBezTo>
                      <a:pt x="1410577" y="522017"/>
                      <a:pt x="1393546" y="546283"/>
                      <a:pt x="1375310" y="568357"/>
                    </a:cubicBezTo>
                    <a:lnTo>
                      <a:pt x="1375310" y="585899"/>
                    </a:lnTo>
                    <a:lnTo>
                      <a:pt x="1278830" y="687642"/>
                    </a:lnTo>
                    <a:cubicBezTo>
                      <a:pt x="1277807" y="692027"/>
                      <a:pt x="1275906" y="696413"/>
                      <a:pt x="1273129" y="700798"/>
                    </a:cubicBezTo>
                    <a:cubicBezTo>
                      <a:pt x="1270351" y="705184"/>
                      <a:pt x="1267574" y="709569"/>
                      <a:pt x="1264796" y="713955"/>
                    </a:cubicBezTo>
                    <a:cubicBezTo>
                      <a:pt x="1262202" y="714905"/>
                      <a:pt x="1260375" y="716513"/>
                      <a:pt x="1259315" y="718779"/>
                    </a:cubicBezTo>
                    <a:cubicBezTo>
                      <a:pt x="1258255" y="721044"/>
                      <a:pt x="1257743" y="723529"/>
                      <a:pt x="1257780" y="726234"/>
                    </a:cubicBezTo>
                    <a:lnTo>
                      <a:pt x="1245500" y="743776"/>
                    </a:lnTo>
                    <a:lnTo>
                      <a:pt x="1229713" y="750792"/>
                    </a:lnTo>
                    <a:cubicBezTo>
                      <a:pt x="1229128" y="758284"/>
                      <a:pt x="1226789" y="764351"/>
                      <a:pt x="1222696" y="768992"/>
                    </a:cubicBezTo>
                    <a:cubicBezTo>
                      <a:pt x="1218603" y="773633"/>
                      <a:pt x="1216264" y="779261"/>
                      <a:pt x="1215679" y="785876"/>
                    </a:cubicBezTo>
                    <a:cubicBezTo>
                      <a:pt x="1203400" y="801664"/>
                      <a:pt x="1189366" y="815697"/>
                      <a:pt x="1173579" y="827977"/>
                    </a:cubicBezTo>
                    <a:cubicBezTo>
                      <a:pt x="1173213" y="835578"/>
                      <a:pt x="1170874" y="841864"/>
                      <a:pt x="1166562" y="846834"/>
                    </a:cubicBezTo>
                    <a:cubicBezTo>
                      <a:pt x="1162250" y="851804"/>
                      <a:pt x="1158157" y="857213"/>
                      <a:pt x="1154283" y="863060"/>
                    </a:cubicBezTo>
                    <a:lnTo>
                      <a:pt x="1143758" y="863060"/>
                    </a:lnTo>
                    <a:lnTo>
                      <a:pt x="1140249" y="870077"/>
                    </a:lnTo>
                    <a:cubicBezTo>
                      <a:pt x="1136339" y="871758"/>
                      <a:pt x="1128372" y="878483"/>
                      <a:pt x="1116348" y="890250"/>
                    </a:cubicBezTo>
                    <a:cubicBezTo>
                      <a:pt x="1104325" y="902018"/>
                      <a:pt x="1095919" y="908742"/>
                      <a:pt x="1091132" y="910424"/>
                    </a:cubicBezTo>
                    <a:cubicBezTo>
                      <a:pt x="1093471" y="895623"/>
                      <a:pt x="1105019" y="878300"/>
                      <a:pt x="1125777" y="858456"/>
                    </a:cubicBezTo>
                    <a:cubicBezTo>
                      <a:pt x="1146535" y="838611"/>
                      <a:pt x="1162469" y="826113"/>
                      <a:pt x="1173579" y="820960"/>
                    </a:cubicBezTo>
                    <a:cubicBezTo>
                      <a:pt x="1174273" y="813614"/>
                      <a:pt x="1178147" y="805940"/>
                      <a:pt x="1185200" y="797936"/>
                    </a:cubicBezTo>
                    <a:cubicBezTo>
                      <a:pt x="1192253" y="789933"/>
                      <a:pt x="1198320" y="783574"/>
                      <a:pt x="1203400" y="778859"/>
                    </a:cubicBezTo>
                    <a:lnTo>
                      <a:pt x="1196383" y="773597"/>
                    </a:lnTo>
                    <a:cubicBezTo>
                      <a:pt x="1193752" y="776411"/>
                      <a:pt x="1190682" y="779115"/>
                      <a:pt x="1187174" y="781710"/>
                    </a:cubicBezTo>
                    <a:cubicBezTo>
                      <a:pt x="1183665" y="784305"/>
                      <a:pt x="1179718" y="785693"/>
                      <a:pt x="1175333" y="785876"/>
                    </a:cubicBezTo>
                    <a:cubicBezTo>
                      <a:pt x="1174273" y="785803"/>
                      <a:pt x="1172884" y="785949"/>
                      <a:pt x="1171167" y="786315"/>
                    </a:cubicBezTo>
                    <a:cubicBezTo>
                      <a:pt x="1169449" y="786680"/>
                      <a:pt x="1168499" y="787703"/>
                      <a:pt x="1168316" y="789385"/>
                    </a:cubicBezTo>
                    <a:cubicBezTo>
                      <a:pt x="1168426" y="790335"/>
                      <a:pt x="1169084" y="791504"/>
                      <a:pt x="1170290" y="792893"/>
                    </a:cubicBezTo>
                    <a:cubicBezTo>
                      <a:pt x="1171496" y="794282"/>
                      <a:pt x="1172592" y="795451"/>
                      <a:pt x="1173579" y="796401"/>
                    </a:cubicBezTo>
                    <a:cubicBezTo>
                      <a:pt x="1171898" y="806415"/>
                      <a:pt x="1165173" y="813139"/>
                      <a:pt x="1153406" y="816575"/>
                    </a:cubicBezTo>
                    <a:cubicBezTo>
                      <a:pt x="1141638" y="820010"/>
                      <a:pt x="1134914" y="823226"/>
                      <a:pt x="1133232" y="826223"/>
                    </a:cubicBezTo>
                    <a:cubicBezTo>
                      <a:pt x="1133342" y="828890"/>
                      <a:pt x="1133123" y="831010"/>
                      <a:pt x="1132575" y="832581"/>
                    </a:cubicBezTo>
                    <a:cubicBezTo>
                      <a:pt x="1132026" y="834153"/>
                      <a:pt x="1130492" y="834957"/>
                      <a:pt x="1127970" y="834993"/>
                    </a:cubicBezTo>
                    <a:lnTo>
                      <a:pt x="1112182" y="843764"/>
                    </a:lnTo>
                    <a:cubicBezTo>
                      <a:pt x="1111086" y="850671"/>
                      <a:pt x="1106700" y="854838"/>
                      <a:pt x="1099026" y="856263"/>
                    </a:cubicBezTo>
                    <a:cubicBezTo>
                      <a:pt x="1091351" y="857688"/>
                      <a:pt x="1086966" y="862293"/>
                      <a:pt x="1085869" y="870077"/>
                    </a:cubicBezTo>
                    <a:lnTo>
                      <a:pt x="1075344" y="882356"/>
                    </a:lnTo>
                    <a:lnTo>
                      <a:pt x="1057802" y="891127"/>
                    </a:lnTo>
                    <a:cubicBezTo>
                      <a:pt x="1056633" y="897669"/>
                      <a:pt x="1051955" y="903005"/>
                      <a:pt x="1043769" y="907134"/>
                    </a:cubicBezTo>
                    <a:cubicBezTo>
                      <a:pt x="1035583" y="911264"/>
                      <a:pt x="1030905" y="917038"/>
                      <a:pt x="1029735" y="924457"/>
                    </a:cubicBezTo>
                    <a:lnTo>
                      <a:pt x="1015702" y="933228"/>
                    </a:lnTo>
                    <a:cubicBezTo>
                      <a:pt x="1015702" y="936042"/>
                      <a:pt x="1015263" y="939185"/>
                      <a:pt x="1014386" y="942657"/>
                    </a:cubicBezTo>
                    <a:cubicBezTo>
                      <a:pt x="1013509" y="946128"/>
                      <a:pt x="1012193" y="948833"/>
                      <a:pt x="1010439" y="950770"/>
                    </a:cubicBezTo>
                    <a:cubicBezTo>
                      <a:pt x="1006712" y="950660"/>
                      <a:pt x="1003203" y="951318"/>
                      <a:pt x="999914" y="952743"/>
                    </a:cubicBezTo>
                    <a:cubicBezTo>
                      <a:pt x="996625" y="954169"/>
                      <a:pt x="994871" y="957019"/>
                      <a:pt x="994652" y="961295"/>
                    </a:cubicBezTo>
                    <a:lnTo>
                      <a:pt x="971847" y="971820"/>
                    </a:lnTo>
                    <a:cubicBezTo>
                      <a:pt x="965452" y="972989"/>
                      <a:pt x="961139" y="977667"/>
                      <a:pt x="958910" y="985854"/>
                    </a:cubicBezTo>
                    <a:cubicBezTo>
                      <a:pt x="956681" y="994040"/>
                      <a:pt x="952807" y="998718"/>
                      <a:pt x="947289" y="999887"/>
                    </a:cubicBezTo>
                    <a:lnTo>
                      <a:pt x="940272" y="1008658"/>
                    </a:lnTo>
                    <a:lnTo>
                      <a:pt x="924484" y="1006904"/>
                    </a:lnTo>
                    <a:lnTo>
                      <a:pt x="922730" y="1027954"/>
                    </a:lnTo>
                    <a:lnTo>
                      <a:pt x="905188" y="1036725"/>
                    </a:lnTo>
                    <a:cubicBezTo>
                      <a:pt x="904896" y="1040928"/>
                      <a:pt x="903726" y="1044363"/>
                      <a:pt x="901680" y="1047031"/>
                    </a:cubicBezTo>
                    <a:cubicBezTo>
                      <a:pt x="899633" y="1049699"/>
                      <a:pt x="898464" y="1052695"/>
                      <a:pt x="898171" y="1056021"/>
                    </a:cubicBezTo>
                    <a:cubicBezTo>
                      <a:pt x="894590" y="1055254"/>
                      <a:pt x="891666" y="1055911"/>
                      <a:pt x="889400" y="1057995"/>
                    </a:cubicBezTo>
                    <a:cubicBezTo>
                      <a:pt x="887135" y="1060078"/>
                      <a:pt x="885965" y="1062928"/>
                      <a:pt x="885892" y="1066546"/>
                    </a:cubicBezTo>
                    <a:lnTo>
                      <a:pt x="871859" y="1084088"/>
                    </a:lnTo>
                    <a:lnTo>
                      <a:pt x="849054" y="1092859"/>
                    </a:lnTo>
                    <a:lnTo>
                      <a:pt x="842037" y="1112155"/>
                    </a:lnTo>
                    <a:cubicBezTo>
                      <a:pt x="835898" y="1118441"/>
                      <a:pt x="829320" y="1124727"/>
                      <a:pt x="822303" y="1131013"/>
                    </a:cubicBezTo>
                    <a:cubicBezTo>
                      <a:pt x="815286" y="1137298"/>
                      <a:pt x="807831" y="1142707"/>
                      <a:pt x="799937" y="1147239"/>
                    </a:cubicBezTo>
                    <a:cubicBezTo>
                      <a:pt x="799973" y="1148189"/>
                      <a:pt x="799900" y="1149358"/>
                      <a:pt x="799718" y="1150747"/>
                    </a:cubicBezTo>
                    <a:cubicBezTo>
                      <a:pt x="799535" y="1152136"/>
                      <a:pt x="799023" y="1153305"/>
                      <a:pt x="798183" y="1154256"/>
                    </a:cubicBezTo>
                    <a:lnTo>
                      <a:pt x="796429" y="1156010"/>
                    </a:lnTo>
                    <a:lnTo>
                      <a:pt x="799937" y="1157764"/>
                    </a:lnTo>
                    <a:cubicBezTo>
                      <a:pt x="801106" y="1152648"/>
                      <a:pt x="806661" y="1149285"/>
                      <a:pt x="816602" y="1147677"/>
                    </a:cubicBezTo>
                    <a:cubicBezTo>
                      <a:pt x="826542" y="1146069"/>
                      <a:pt x="833851" y="1145339"/>
                      <a:pt x="838529" y="1145485"/>
                    </a:cubicBezTo>
                    <a:cubicBezTo>
                      <a:pt x="841782" y="1141611"/>
                      <a:pt x="847556" y="1139272"/>
                      <a:pt x="855852" y="1138468"/>
                    </a:cubicBezTo>
                    <a:cubicBezTo>
                      <a:pt x="864147" y="1137664"/>
                      <a:pt x="871237" y="1135325"/>
                      <a:pt x="877121" y="1131451"/>
                    </a:cubicBezTo>
                    <a:cubicBezTo>
                      <a:pt x="888816" y="1130282"/>
                      <a:pt x="901387" y="1128674"/>
                      <a:pt x="914836" y="1126627"/>
                    </a:cubicBezTo>
                    <a:cubicBezTo>
                      <a:pt x="928285" y="1124580"/>
                      <a:pt x="940857" y="1123850"/>
                      <a:pt x="952551" y="1124434"/>
                    </a:cubicBezTo>
                    <a:lnTo>
                      <a:pt x="963076" y="1119172"/>
                    </a:lnTo>
                    <a:cubicBezTo>
                      <a:pt x="997502" y="1117966"/>
                      <a:pt x="1032586" y="1115115"/>
                      <a:pt x="1068327" y="1110620"/>
                    </a:cubicBezTo>
                    <a:cubicBezTo>
                      <a:pt x="1104069" y="1106125"/>
                      <a:pt x="1139153" y="1101959"/>
                      <a:pt x="1173579" y="1098122"/>
                    </a:cubicBezTo>
                    <a:cubicBezTo>
                      <a:pt x="1176064" y="1095161"/>
                      <a:pt x="1187320" y="1091872"/>
                      <a:pt x="1207347" y="1088254"/>
                    </a:cubicBezTo>
                    <a:cubicBezTo>
                      <a:pt x="1227374" y="1084636"/>
                      <a:pt x="1241261" y="1082663"/>
                      <a:pt x="1249009" y="1082334"/>
                    </a:cubicBezTo>
                    <a:cubicBezTo>
                      <a:pt x="1254564" y="1082042"/>
                      <a:pt x="1257487" y="1084380"/>
                      <a:pt x="1257780" y="1089351"/>
                    </a:cubicBezTo>
                    <a:cubicBezTo>
                      <a:pt x="1268597" y="1088839"/>
                      <a:pt x="1280730" y="1086792"/>
                      <a:pt x="1294179" y="1083211"/>
                    </a:cubicBezTo>
                    <a:cubicBezTo>
                      <a:pt x="1307628" y="1079629"/>
                      <a:pt x="1320638" y="1077583"/>
                      <a:pt x="1333210" y="1077071"/>
                    </a:cubicBezTo>
                    <a:cubicBezTo>
                      <a:pt x="1336828" y="1077035"/>
                      <a:pt x="1340555" y="1077546"/>
                      <a:pt x="1344393" y="1078606"/>
                    </a:cubicBezTo>
                    <a:cubicBezTo>
                      <a:pt x="1348230" y="1079666"/>
                      <a:pt x="1351519" y="1081493"/>
                      <a:pt x="1354260" y="1084088"/>
                    </a:cubicBezTo>
                    <a:cubicBezTo>
                      <a:pt x="1354954" y="1078131"/>
                      <a:pt x="1358828" y="1074257"/>
                      <a:pt x="1365882" y="1072467"/>
                    </a:cubicBezTo>
                    <a:cubicBezTo>
                      <a:pt x="1372935" y="1070676"/>
                      <a:pt x="1379001" y="1069872"/>
                      <a:pt x="1384081" y="1070055"/>
                    </a:cubicBezTo>
                    <a:lnTo>
                      <a:pt x="1450740" y="1070055"/>
                    </a:lnTo>
                    <a:cubicBezTo>
                      <a:pt x="1451764" y="1076414"/>
                      <a:pt x="1456734" y="1078606"/>
                      <a:pt x="1465651" y="1076633"/>
                    </a:cubicBezTo>
                    <a:cubicBezTo>
                      <a:pt x="1474568" y="1074659"/>
                      <a:pt x="1481293" y="1072467"/>
                      <a:pt x="1485824" y="1070055"/>
                    </a:cubicBezTo>
                    <a:lnTo>
                      <a:pt x="1677031" y="1070055"/>
                    </a:lnTo>
                    <a:cubicBezTo>
                      <a:pt x="1691941" y="1069470"/>
                      <a:pt x="1707729" y="1068008"/>
                      <a:pt x="1724394" y="1065669"/>
                    </a:cubicBezTo>
                    <a:cubicBezTo>
                      <a:pt x="1741058" y="1063330"/>
                      <a:pt x="1758600" y="1063623"/>
                      <a:pt x="1777019" y="1066546"/>
                    </a:cubicBezTo>
                    <a:cubicBezTo>
                      <a:pt x="1780601" y="1070786"/>
                      <a:pt x="1784840" y="1074148"/>
                      <a:pt x="1789737" y="1076633"/>
                    </a:cubicBezTo>
                    <a:cubicBezTo>
                      <a:pt x="1794634" y="1079118"/>
                      <a:pt x="1799751" y="1081603"/>
                      <a:pt x="1805086" y="1084088"/>
                    </a:cubicBezTo>
                    <a:lnTo>
                      <a:pt x="1806840" y="1085842"/>
                    </a:lnTo>
                    <a:cubicBezTo>
                      <a:pt x="1805963" y="1087523"/>
                      <a:pt x="1802016" y="1088547"/>
                      <a:pt x="1795000" y="1088912"/>
                    </a:cubicBezTo>
                    <a:cubicBezTo>
                      <a:pt x="1787983" y="1089278"/>
                      <a:pt x="1783159" y="1089424"/>
                      <a:pt x="1780528" y="1089351"/>
                    </a:cubicBezTo>
                    <a:cubicBezTo>
                      <a:pt x="1774096" y="1088620"/>
                      <a:pt x="1759770" y="1087889"/>
                      <a:pt x="1737550" y="1087158"/>
                    </a:cubicBezTo>
                    <a:cubicBezTo>
                      <a:pt x="1715330" y="1086427"/>
                      <a:pt x="1702759" y="1090082"/>
                      <a:pt x="1699835" y="1098122"/>
                    </a:cubicBezTo>
                    <a:cubicBezTo>
                      <a:pt x="1680575" y="1098414"/>
                      <a:pt x="1661645" y="1099583"/>
                      <a:pt x="1643043" y="1101630"/>
                    </a:cubicBezTo>
                    <a:cubicBezTo>
                      <a:pt x="1624442" y="1103677"/>
                      <a:pt x="1605950" y="1104846"/>
                      <a:pt x="1587567" y="1105138"/>
                    </a:cubicBezTo>
                    <a:lnTo>
                      <a:pt x="1577042" y="1112155"/>
                    </a:lnTo>
                    <a:cubicBezTo>
                      <a:pt x="1561254" y="1112959"/>
                      <a:pt x="1543274" y="1116175"/>
                      <a:pt x="1523101" y="1121803"/>
                    </a:cubicBezTo>
                    <a:cubicBezTo>
                      <a:pt x="1502927" y="1127431"/>
                      <a:pt x="1485824" y="1130647"/>
                      <a:pt x="1471791" y="1131451"/>
                    </a:cubicBezTo>
                    <a:cubicBezTo>
                      <a:pt x="1467405" y="1131195"/>
                      <a:pt x="1463458" y="1131268"/>
                      <a:pt x="1459950" y="1131670"/>
                    </a:cubicBezTo>
                    <a:cubicBezTo>
                      <a:pt x="1456441" y="1132072"/>
                      <a:pt x="1453372" y="1134338"/>
                      <a:pt x="1450740" y="1138468"/>
                    </a:cubicBezTo>
                    <a:lnTo>
                      <a:pt x="1434953" y="1145485"/>
                    </a:lnTo>
                    <a:cubicBezTo>
                      <a:pt x="1424245" y="1144790"/>
                      <a:pt x="1413208" y="1145302"/>
                      <a:pt x="1401842" y="1147020"/>
                    </a:cubicBezTo>
                    <a:cubicBezTo>
                      <a:pt x="1390477" y="1148737"/>
                      <a:pt x="1379879" y="1150565"/>
                      <a:pt x="1370048" y="1152501"/>
                    </a:cubicBezTo>
                    <a:cubicBezTo>
                      <a:pt x="1370157" y="1155096"/>
                      <a:pt x="1371254" y="1156923"/>
                      <a:pt x="1373337" y="1157983"/>
                    </a:cubicBezTo>
                    <a:cubicBezTo>
                      <a:pt x="1375420" y="1159043"/>
                      <a:pt x="1377832" y="1159555"/>
                      <a:pt x="1380573" y="1159518"/>
                    </a:cubicBezTo>
                    <a:lnTo>
                      <a:pt x="1387590" y="1159518"/>
                    </a:lnTo>
                    <a:lnTo>
                      <a:pt x="1384081" y="1173552"/>
                    </a:lnTo>
                    <a:cubicBezTo>
                      <a:pt x="1382108" y="1173515"/>
                      <a:pt x="1379915" y="1174027"/>
                      <a:pt x="1377503" y="1175087"/>
                    </a:cubicBezTo>
                    <a:cubicBezTo>
                      <a:pt x="1375091" y="1176146"/>
                      <a:pt x="1373775" y="1177974"/>
                      <a:pt x="1373556" y="1180568"/>
                    </a:cubicBezTo>
                    <a:lnTo>
                      <a:pt x="1317422" y="1180568"/>
                    </a:lnTo>
                    <a:cubicBezTo>
                      <a:pt x="1311867" y="1185539"/>
                      <a:pt x="1305435" y="1187878"/>
                      <a:pt x="1298126" y="1187585"/>
                    </a:cubicBezTo>
                    <a:cubicBezTo>
                      <a:pt x="1297139" y="1190363"/>
                      <a:pt x="1296043" y="1193579"/>
                      <a:pt x="1294837" y="1197233"/>
                    </a:cubicBezTo>
                    <a:cubicBezTo>
                      <a:pt x="1293631" y="1200888"/>
                      <a:pt x="1292973" y="1204104"/>
                      <a:pt x="1292863" y="1206881"/>
                    </a:cubicBezTo>
                    <a:cubicBezTo>
                      <a:pt x="1292790" y="1208014"/>
                      <a:pt x="1292937" y="1209695"/>
                      <a:pt x="1293302" y="1211924"/>
                    </a:cubicBezTo>
                    <a:cubicBezTo>
                      <a:pt x="1293667" y="1214154"/>
                      <a:pt x="1294691" y="1215396"/>
                      <a:pt x="1296372" y="1215652"/>
                    </a:cubicBezTo>
                    <a:cubicBezTo>
                      <a:pt x="1298163" y="1215506"/>
                      <a:pt x="1299844" y="1214483"/>
                      <a:pt x="1301415" y="1212582"/>
                    </a:cubicBezTo>
                    <a:cubicBezTo>
                      <a:pt x="1302987" y="1210682"/>
                      <a:pt x="1304229" y="1208782"/>
                      <a:pt x="1305143" y="1206881"/>
                    </a:cubicBezTo>
                    <a:cubicBezTo>
                      <a:pt x="1324366" y="1206881"/>
                      <a:pt x="1343370" y="1207320"/>
                      <a:pt x="1362154" y="1208197"/>
                    </a:cubicBezTo>
                    <a:cubicBezTo>
                      <a:pt x="1380938" y="1209074"/>
                      <a:pt x="1399942" y="1210390"/>
                      <a:pt x="1419165" y="1212144"/>
                    </a:cubicBezTo>
                    <a:lnTo>
                      <a:pt x="1434953" y="1224423"/>
                    </a:lnTo>
                    <a:cubicBezTo>
                      <a:pt x="1444053" y="1223875"/>
                      <a:pt x="1453920" y="1223217"/>
                      <a:pt x="1464555" y="1222450"/>
                    </a:cubicBezTo>
                    <a:cubicBezTo>
                      <a:pt x="1475189" y="1221682"/>
                      <a:pt x="1484618" y="1224094"/>
                      <a:pt x="1492841" y="1229686"/>
                    </a:cubicBezTo>
                    <a:lnTo>
                      <a:pt x="1463020" y="1243719"/>
                    </a:lnTo>
                    <a:cubicBezTo>
                      <a:pt x="1457355" y="1243354"/>
                      <a:pt x="1450704" y="1243207"/>
                      <a:pt x="1443066" y="1243281"/>
                    </a:cubicBezTo>
                    <a:cubicBezTo>
                      <a:pt x="1435428" y="1243354"/>
                      <a:pt x="1429215" y="1245839"/>
                      <a:pt x="1424428" y="1250736"/>
                    </a:cubicBezTo>
                    <a:cubicBezTo>
                      <a:pt x="1424354" y="1251723"/>
                      <a:pt x="1424501" y="1252819"/>
                      <a:pt x="1424866" y="1254025"/>
                    </a:cubicBezTo>
                    <a:cubicBezTo>
                      <a:pt x="1425232" y="1255231"/>
                      <a:pt x="1426255" y="1255889"/>
                      <a:pt x="1427936" y="1255998"/>
                    </a:cubicBezTo>
                    <a:cubicBezTo>
                      <a:pt x="1429690" y="1255889"/>
                      <a:pt x="1431444" y="1255231"/>
                      <a:pt x="1433199" y="1254025"/>
                    </a:cubicBezTo>
                    <a:cubicBezTo>
                      <a:pt x="1434953" y="1252819"/>
                      <a:pt x="1436707" y="1251723"/>
                      <a:pt x="1438461" y="1250736"/>
                    </a:cubicBezTo>
                    <a:cubicBezTo>
                      <a:pt x="1445770" y="1250736"/>
                      <a:pt x="1452202" y="1252490"/>
                      <a:pt x="1457757" y="1255998"/>
                    </a:cubicBezTo>
                    <a:cubicBezTo>
                      <a:pt x="1458342" y="1262613"/>
                      <a:pt x="1458488" y="1269118"/>
                      <a:pt x="1458196" y="1275514"/>
                    </a:cubicBezTo>
                    <a:cubicBezTo>
                      <a:pt x="1457903" y="1281909"/>
                      <a:pt x="1453664" y="1285345"/>
                      <a:pt x="1445478" y="1285820"/>
                    </a:cubicBezTo>
                    <a:lnTo>
                      <a:pt x="1354260" y="1287574"/>
                    </a:lnTo>
                    <a:cubicBezTo>
                      <a:pt x="1353675" y="1292617"/>
                      <a:pt x="1350459" y="1295687"/>
                      <a:pt x="1344612" y="1296783"/>
                    </a:cubicBezTo>
                    <a:cubicBezTo>
                      <a:pt x="1338765" y="1297880"/>
                      <a:pt x="1333794" y="1298318"/>
                      <a:pt x="1329701" y="1298099"/>
                    </a:cubicBezTo>
                    <a:cubicBezTo>
                      <a:pt x="1322100" y="1297733"/>
                      <a:pt x="1313183" y="1297587"/>
                      <a:pt x="1302950" y="1297660"/>
                    </a:cubicBezTo>
                    <a:cubicBezTo>
                      <a:pt x="1292717" y="1297733"/>
                      <a:pt x="1284677" y="1300219"/>
                      <a:pt x="1278830" y="1305116"/>
                    </a:cubicBezTo>
                    <a:cubicBezTo>
                      <a:pt x="1278538" y="1311840"/>
                      <a:pt x="1279122" y="1315933"/>
                      <a:pt x="1280584" y="1317395"/>
                    </a:cubicBezTo>
                    <a:cubicBezTo>
                      <a:pt x="1282046" y="1318857"/>
                      <a:pt x="1286139" y="1319442"/>
                      <a:pt x="1292863" y="1319149"/>
                    </a:cubicBezTo>
                    <a:lnTo>
                      <a:pt x="1285847" y="1331428"/>
                    </a:lnTo>
                    <a:cubicBezTo>
                      <a:pt x="1282229" y="1333987"/>
                      <a:pt x="1278063" y="1335887"/>
                      <a:pt x="1273348" y="1337130"/>
                    </a:cubicBezTo>
                    <a:cubicBezTo>
                      <a:pt x="1268634" y="1338372"/>
                      <a:pt x="1264029" y="1339395"/>
                      <a:pt x="1259534" y="1340199"/>
                    </a:cubicBezTo>
                    <a:cubicBezTo>
                      <a:pt x="1255879" y="1338482"/>
                      <a:pt x="1252663" y="1338409"/>
                      <a:pt x="1249886" y="1339980"/>
                    </a:cubicBezTo>
                    <a:cubicBezTo>
                      <a:pt x="1247108" y="1341552"/>
                      <a:pt x="1245647" y="1344548"/>
                      <a:pt x="1245500" y="1348970"/>
                    </a:cubicBezTo>
                    <a:cubicBezTo>
                      <a:pt x="1245939" y="1354379"/>
                      <a:pt x="1245939" y="1358911"/>
                      <a:pt x="1245500" y="1362565"/>
                    </a:cubicBezTo>
                    <a:cubicBezTo>
                      <a:pt x="1245062" y="1366220"/>
                      <a:pt x="1241554" y="1368120"/>
                      <a:pt x="1234975" y="1368266"/>
                    </a:cubicBezTo>
                    <a:cubicBezTo>
                      <a:pt x="1232856" y="1368084"/>
                      <a:pt x="1229640" y="1367134"/>
                      <a:pt x="1225327" y="1365416"/>
                    </a:cubicBezTo>
                    <a:cubicBezTo>
                      <a:pt x="1221015" y="1363698"/>
                      <a:pt x="1217799" y="1362309"/>
                      <a:pt x="1215679" y="1361250"/>
                    </a:cubicBezTo>
                    <a:cubicBezTo>
                      <a:pt x="1204423" y="1363954"/>
                      <a:pt x="1193606" y="1366439"/>
                      <a:pt x="1183227" y="1368705"/>
                    </a:cubicBezTo>
                    <a:cubicBezTo>
                      <a:pt x="1172848" y="1370971"/>
                      <a:pt x="1162030" y="1372579"/>
                      <a:pt x="1150774" y="1373529"/>
                    </a:cubicBezTo>
                    <a:lnTo>
                      <a:pt x="1145512" y="1380546"/>
                    </a:lnTo>
                    <a:lnTo>
                      <a:pt x="1129724" y="1380546"/>
                    </a:lnTo>
                    <a:cubicBezTo>
                      <a:pt x="1123694" y="1384712"/>
                      <a:pt x="1114704" y="1387343"/>
                      <a:pt x="1102753" y="1388440"/>
                    </a:cubicBezTo>
                    <a:cubicBezTo>
                      <a:pt x="1090803" y="1389536"/>
                      <a:pt x="1080497" y="1390413"/>
                      <a:pt x="1071836" y="1391071"/>
                    </a:cubicBezTo>
                    <a:cubicBezTo>
                      <a:pt x="1071251" y="1387014"/>
                      <a:pt x="1068912" y="1385479"/>
                      <a:pt x="1064819" y="1386466"/>
                    </a:cubicBezTo>
                    <a:cubicBezTo>
                      <a:pt x="1060726" y="1387453"/>
                      <a:pt x="1058387" y="1388988"/>
                      <a:pt x="1057802" y="1391071"/>
                    </a:cubicBezTo>
                    <a:cubicBezTo>
                      <a:pt x="1058095" y="1392533"/>
                      <a:pt x="1059264" y="1393117"/>
                      <a:pt x="1061311" y="1392825"/>
                    </a:cubicBezTo>
                    <a:lnTo>
                      <a:pt x="1063065" y="1408613"/>
                    </a:lnTo>
                    <a:lnTo>
                      <a:pt x="1029735" y="1420892"/>
                    </a:lnTo>
                    <a:cubicBezTo>
                      <a:pt x="1026081" y="1419942"/>
                      <a:pt x="1022865" y="1420088"/>
                      <a:pt x="1020087" y="1421331"/>
                    </a:cubicBezTo>
                    <a:cubicBezTo>
                      <a:pt x="1017310" y="1422573"/>
                      <a:pt x="1015848" y="1425351"/>
                      <a:pt x="1015702" y="1429663"/>
                    </a:cubicBezTo>
                    <a:cubicBezTo>
                      <a:pt x="1021659" y="1429298"/>
                      <a:pt x="1025533" y="1429590"/>
                      <a:pt x="1027323" y="1430540"/>
                    </a:cubicBezTo>
                    <a:cubicBezTo>
                      <a:pt x="1029114" y="1431490"/>
                      <a:pt x="1029918" y="1435291"/>
                      <a:pt x="1029735" y="1441942"/>
                    </a:cubicBezTo>
                    <a:cubicBezTo>
                      <a:pt x="1021842" y="1443770"/>
                      <a:pt x="1013948" y="1445378"/>
                      <a:pt x="1006054" y="1446766"/>
                    </a:cubicBezTo>
                    <a:cubicBezTo>
                      <a:pt x="998160" y="1448155"/>
                      <a:pt x="990266" y="1448886"/>
                      <a:pt x="982372" y="1448959"/>
                    </a:cubicBezTo>
                    <a:cubicBezTo>
                      <a:pt x="976160" y="1454222"/>
                      <a:pt x="969289" y="1458169"/>
                      <a:pt x="961761" y="1460800"/>
                    </a:cubicBezTo>
                    <a:cubicBezTo>
                      <a:pt x="954232" y="1463431"/>
                      <a:pt x="946485" y="1464747"/>
                      <a:pt x="938518" y="1464747"/>
                    </a:cubicBezTo>
                    <a:cubicBezTo>
                      <a:pt x="934278" y="1464966"/>
                      <a:pt x="928723" y="1464527"/>
                      <a:pt x="921853" y="1463431"/>
                    </a:cubicBezTo>
                    <a:cubicBezTo>
                      <a:pt x="914982" y="1462335"/>
                      <a:pt x="911182" y="1459265"/>
                      <a:pt x="910451" y="1454222"/>
                    </a:cubicBezTo>
                    <a:cubicBezTo>
                      <a:pt x="910889" y="1450933"/>
                      <a:pt x="912643" y="1448301"/>
                      <a:pt x="915713" y="1446328"/>
                    </a:cubicBezTo>
                    <a:cubicBezTo>
                      <a:pt x="918783" y="1444354"/>
                      <a:pt x="920537" y="1441723"/>
                      <a:pt x="920976" y="1438434"/>
                    </a:cubicBezTo>
                    <a:cubicBezTo>
                      <a:pt x="920866" y="1437593"/>
                      <a:pt x="920208" y="1437082"/>
                      <a:pt x="919002" y="1436899"/>
                    </a:cubicBezTo>
                    <a:cubicBezTo>
                      <a:pt x="917796" y="1436716"/>
                      <a:pt x="916700" y="1436643"/>
                      <a:pt x="915713" y="1436680"/>
                    </a:cubicBezTo>
                    <a:cubicBezTo>
                      <a:pt x="887719" y="1437484"/>
                      <a:pt x="859945" y="1440700"/>
                      <a:pt x="832389" y="1446328"/>
                    </a:cubicBezTo>
                    <a:cubicBezTo>
                      <a:pt x="804834" y="1451956"/>
                      <a:pt x="777059" y="1455172"/>
                      <a:pt x="749065" y="1455976"/>
                    </a:cubicBezTo>
                    <a:cubicBezTo>
                      <a:pt x="750527" y="1462627"/>
                      <a:pt x="744972" y="1465551"/>
                      <a:pt x="732401" y="1464747"/>
                    </a:cubicBezTo>
                    <a:cubicBezTo>
                      <a:pt x="719829" y="1463943"/>
                      <a:pt x="712520" y="1466866"/>
                      <a:pt x="710473" y="1473518"/>
                    </a:cubicBezTo>
                    <a:cubicBezTo>
                      <a:pt x="710766" y="1476039"/>
                      <a:pt x="712374" y="1477574"/>
                      <a:pt x="715297" y="1478122"/>
                    </a:cubicBezTo>
                    <a:cubicBezTo>
                      <a:pt x="718221" y="1478671"/>
                      <a:pt x="720706" y="1478890"/>
                      <a:pt x="722753" y="1478780"/>
                    </a:cubicBezTo>
                    <a:cubicBezTo>
                      <a:pt x="743693" y="1477830"/>
                      <a:pt x="764086" y="1474029"/>
                      <a:pt x="783930" y="1467378"/>
                    </a:cubicBezTo>
                    <a:cubicBezTo>
                      <a:pt x="803774" y="1460727"/>
                      <a:pt x="823728" y="1456926"/>
                      <a:pt x="843792" y="1455976"/>
                    </a:cubicBezTo>
                    <a:cubicBezTo>
                      <a:pt x="847373" y="1455976"/>
                      <a:pt x="850297" y="1456853"/>
                      <a:pt x="852562" y="1458607"/>
                    </a:cubicBezTo>
                    <a:cubicBezTo>
                      <a:pt x="854828" y="1460361"/>
                      <a:pt x="855998" y="1462993"/>
                      <a:pt x="856071" y="1466501"/>
                    </a:cubicBezTo>
                    <a:cubicBezTo>
                      <a:pt x="855140" y="1474124"/>
                      <a:pt x="848621" y="1478369"/>
                      <a:pt x="836515" y="1479235"/>
                    </a:cubicBezTo>
                    <a:cubicBezTo>
                      <a:pt x="824409" y="1480101"/>
                      <a:pt x="812303" y="1480968"/>
                      <a:pt x="800197" y="1481834"/>
                    </a:cubicBezTo>
                    <a:cubicBezTo>
                      <a:pt x="788091" y="1482700"/>
                      <a:pt x="781572" y="1486945"/>
                      <a:pt x="780641" y="1494568"/>
                    </a:cubicBezTo>
                    <a:cubicBezTo>
                      <a:pt x="773551" y="1495482"/>
                      <a:pt x="766242" y="1496286"/>
                      <a:pt x="758713" y="1496980"/>
                    </a:cubicBezTo>
                    <a:cubicBezTo>
                      <a:pt x="751185" y="1497674"/>
                      <a:pt x="743876" y="1498040"/>
                      <a:pt x="736786" y="1498076"/>
                    </a:cubicBezTo>
                    <a:cubicBezTo>
                      <a:pt x="732547" y="1498478"/>
                      <a:pt x="726992" y="1498551"/>
                      <a:pt x="720121" y="1498296"/>
                    </a:cubicBezTo>
                    <a:cubicBezTo>
                      <a:pt x="713251" y="1498040"/>
                      <a:pt x="709450" y="1495043"/>
                      <a:pt x="708719" y="1489305"/>
                    </a:cubicBezTo>
                    <a:lnTo>
                      <a:pt x="708719" y="1485797"/>
                    </a:lnTo>
                    <a:lnTo>
                      <a:pt x="705211" y="1471764"/>
                    </a:lnTo>
                    <a:cubicBezTo>
                      <a:pt x="703201" y="1471690"/>
                      <a:pt x="700643" y="1471837"/>
                      <a:pt x="697536" y="1472202"/>
                    </a:cubicBezTo>
                    <a:cubicBezTo>
                      <a:pt x="694430" y="1472568"/>
                      <a:pt x="692310" y="1473591"/>
                      <a:pt x="691177" y="1475272"/>
                    </a:cubicBezTo>
                    <a:cubicBezTo>
                      <a:pt x="691250" y="1477830"/>
                      <a:pt x="691981" y="1479730"/>
                      <a:pt x="693370" y="1480973"/>
                    </a:cubicBezTo>
                    <a:cubicBezTo>
                      <a:pt x="694759" y="1482215"/>
                      <a:pt x="696367" y="1483239"/>
                      <a:pt x="698194" y="1484043"/>
                    </a:cubicBezTo>
                    <a:cubicBezTo>
                      <a:pt x="697209" y="1494990"/>
                      <a:pt x="689239" y="1503306"/>
                      <a:pt x="674285" y="1508991"/>
                    </a:cubicBezTo>
                    <a:cubicBezTo>
                      <a:pt x="659331" y="1514676"/>
                      <a:pt x="643305" y="1518704"/>
                      <a:pt x="626207" y="1521076"/>
                    </a:cubicBezTo>
                    <a:cubicBezTo>
                      <a:pt x="609109" y="1523447"/>
                      <a:pt x="596852" y="1525136"/>
                      <a:pt x="589434" y="1526143"/>
                    </a:cubicBezTo>
                    <a:lnTo>
                      <a:pt x="584172" y="1533160"/>
                    </a:lnTo>
                    <a:lnTo>
                      <a:pt x="566630" y="1533160"/>
                    </a:lnTo>
                    <a:lnTo>
                      <a:pt x="554351" y="1540177"/>
                    </a:lnTo>
                    <a:cubicBezTo>
                      <a:pt x="541048" y="1541163"/>
                      <a:pt x="535201" y="1544453"/>
                      <a:pt x="536809" y="1550044"/>
                    </a:cubicBezTo>
                    <a:cubicBezTo>
                      <a:pt x="538417" y="1555636"/>
                      <a:pt x="532569" y="1557609"/>
                      <a:pt x="519267" y="1555964"/>
                    </a:cubicBezTo>
                    <a:cubicBezTo>
                      <a:pt x="519011" y="1559327"/>
                      <a:pt x="517330" y="1561373"/>
                      <a:pt x="514224" y="1562104"/>
                    </a:cubicBezTo>
                    <a:cubicBezTo>
                      <a:pt x="511117" y="1562835"/>
                      <a:pt x="508120" y="1563127"/>
                      <a:pt x="505233" y="1562981"/>
                    </a:cubicBezTo>
                    <a:cubicBezTo>
                      <a:pt x="499021" y="1563018"/>
                      <a:pt x="492589" y="1563383"/>
                      <a:pt x="485937" y="1564078"/>
                    </a:cubicBezTo>
                    <a:cubicBezTo>
                      <a:pt x="479286" y="1564772"/>
                      <a:pt x="472854" y="1565576"/>
                      <a:pt x="466641" y="1566490"/>
                    </a:cubicBezTo>
                    <a:lnTo>
                      <a:pt x="456116" y="1582277"/>
                    </a:lnTo>
                    <a:lnTo>
                      <a:pt x="433312" y="1582277"/>
                    </a:lnTo>
                    <a:cubicBezTo>
                      <a:pt x="426514" y="1572885"/>
                      <a:pt x="423006" y="1572374"/>
                      <a:pt x="422787" y="1580742"/>
                    </a:cubicBezTo>
                    <a:cubicBezTo>
                      <a:pt x="422567" y="1589111"/>
                      <a:pt x="419059" y="1594301"/>
                      <a:pt x="412261" y="1596311"/>
                    </a:cubicBezTo>
                    <a:lnTo>
                      <a:pt x="406999" y="1596311"/>
                    </a:lnTo>
                    <a:cubicBezTo>
                      <a:pt x="406707" y="1601281"/>
                      <a:pt x="403783" y="1603620"/>
                      <a:pt x="398228" y="1603328"/>
                    </a:cubicBezTo>
                    <a:cubicBezTo>
                      <a:pt x="393842" y="1603254"/>
                      <a:pt x="389457" y="1602524"/>
                      <a:pt x="385072" y="1601135"/>
                    </a:cubicBezTo>
                    <a:cubicBezTo>
                      <a:pt x="380686" y="1599746"/>
                      <a:pt x="376301" y="1598138"/>
                      <a:pt x="371915" y="1596311"/>
                    </a:cubicBezTo>
                    <a:lnTo>
                      <a:pt x="366653" y="1606836"/>
                    </a:lnTo>
                    <a:cubicBezTo>
                      <a:pt x="366945" y="1612391"/>
                      <a:pt x="364606" y="1615314"/>
                      <a:pt x="359636" y="1615607"/>
                    </a:cubicBezTo>
                    <a:cubicBezTo>
                      <a:pt x="348343" y="1615936"/>
                      <a:pt x="337599" y="1617471"/>
                      <a:pt x="327403" y="1620212"/>
                    </a:cubicBezTo>
                    <a:cubicBezTo>
                      <a:pt x="317206" y="1622953"/>
                      <a:pt x="306901" y="1624926"/>
                      <a:pt x="296485" y="1626132"/>
                    </a:cubicBezTo>
                    <a:cubicBezTo>
                      <a:pt x="295827" y="1621564"/>
                      <a:pt x="292757" y="1620614"/>
                      <a:pt x="287276" y="1623281"/>
                    </a:cubicBezTo>
                    <a:cubicBezTo>
                      <a:pt x="281794" y="1625949"/>
                      <a:pt x="277847" y="1628069"/>
                      <a:pt x="275435" y="1629640"/>
                    </a:cubicBezTo>
                    <a:lnTo>
                      <a:pt x="261401" y="1620869"/>
                    </a:lnTo>
                    <a:cubicBezTo>
                      <a:pt x="261401" y="1617142"/>
                      <a:pt x="260524" y="1613633"/>
                      <a:pt x="258770" y="1610344"/>
                    </a:cubicBezTo>
                    <a:cubicBezTo>
                      <a:pt x="257016" y="1607055"/>
                      <a:pt x="254385" y="1605301"/>
                      <a:pt x="250876" y="1605082"/>
                    </a:cubicBezTo>
                    <a:lnTo>
                      <a:pt x="249122" y="1605082"/>
                    </a:lnTo>
                    <a:cubicBezTo>
                      <a:pt x="249049" y="1599161"/>
                      <a:pt x="250511" y="1592583"/>
                      <a:pt x="253507" y="1585347"/>
                    </a:cubicBezTo>
                    <a:cubicBezTo>
                      <a:pt x="256504" y="1578111"/>
                      <a:pt x="261474" y="1574164"/>
                      <a:pt x="268418" y="1573506"/>
                    </a:cubicBezTo>
                    <a:lnTo>
                      <a:pt x="280697" y="1561227"/>
                    </a:lnTo>
                    <a:lnTo>
                      <a:pt x="261401" y="1566490"/>
                    </a:lnTo>
                    <a:cubicBezTo>
                      <a:pt x="259355" y="1564407"/>
                      <a:pt x="256870" y="1562872"/>
                      <a:pt x="253946" y="1561885"/>
                    </a:cubicBezTo>
                    <a:cubicBezTo>
                      <a:pt x="251022" y="1560898"/>
                      <a:pt x="249414" y="1562433"/>
                      <a:pt x="249122" y="1566490"/>
                    </a:cubicBezTo>
                    <a:cubicBezTo>
                      <a:pt x="242836" y="1566965"/>
                      <a:pt x="228218" y="1566892"/>
                      <a:pt x="205267" y="1566270"/>
                    </a:cubicBezTo>
                    <a:cubicBezTo>
                      <a:pt x="182317" y="1565649"/>
                      <a:pt x="167698" y="1561629"/>
                      <a:pt x="161413" y="1554210"/>
                    </a:cubicBezTo>
                    <a:cubicBezTo>
                      <a:pt x="158672" y="1554356"/>
                      <a:pt x="156260" y="1554064"/>
                      <a:pt x="154177" y="1553333"/>
                    </a:cubicBezTo>
                    <a:cubicBezTo>
                      <a:pt x="152094" y="1552602"/>
                      <a:pt x="150997" y="1550556"/>
                      <a:pt x="150888" y="1547194"/>
                    </a:cubicBezTo>
                    <a:lnTo>
                      <a:pt x="150888" y="1538423"/>
                    </a:lnTo>
                    <a:cubicBezTo>
                      <a:pt x="147343" y="1536595"/>
                      <a:pt x="143469" y="1534987"/>
                      <a:pt x="139266" y="1533599"/>
                    </a:cubicBezTo>
                    <a:cubicBezTo>
                      <a:pt x="135063" y="1532210"/>
                      <a:pt x="130751" y="1531479"/>
                      <a:pt x="126329" y="1531406"/>
                    </a:cubicBezTo>
                    <a:lnTo>
                      <a:pt x="96507" y="1533160"/>
                    </a:lnTo>
                    <a:cubicBezTo>
                      <a:pt x="96800" y="1528994"/>
                      <a:pt x="97969" y="1525486"/>
                      <a:pt x="100016" y="1522635"/>
                    </a:cubicBezTo>
                    <a:cubicBezTo>
                      <a:pt x="102062" y="1519784"/>
                      <a:pt x="103232" y="1516276"/>
                      <a:pt x="103524" y="1512110"/>
                    </a:cubicBezTo>
                    <a:cubicBezTo>
                      <a:pt x="103816" y="1512146"/>
                      <a:pt x="104986" y="1512073"/>
                      <a:pt x="107032" y="1511891"/>
                    </a:cubicBezTo>
                    <a:cubicBezTo>
                      <a:pt x="109079" y="1511708"/>
                      <a:pt x="110248" y="1511196"/>
                      <a:pt x="110541" y="1510356"/>
                    </a:cubicBezTo>
                    <a:cubicBezTo>
                      <a:pt x="110066" y="1509369"/>
                      <a:pt x="107946" y="1508272"/>
                      <a:pt x="104182" y="1507067"/>
                    </a:cubicBezTo>
                    <a:cubicBezTo>
                      <a:pt x="100418" y="1505861"/>
                      <a:pt x="97859" y="1505203"/>
                      <a:pt x="96507" y="1505093"/>
                    </a:cubicBezTo>
                    <a:cubicBezTo>
                      <a:pt x="96251" y="1499575"/>
                      <a:pt x="96763" y="1491754"/>
                      <a:pt x="98042" y="1481631"/>
                    </a:cubicBezTo>
                    <a:cubicBezTo>
                      <a:pt x="99321" y="1471508"/>
                      <a:pt x="102903" y="1465880"/>
                      <a:pt x="108787" y="1464747"/>
                    </a:cubicBezTo>
                    <a:cubicBezTo>
                      <a:pt x="108677" y="1463321"/>
                      <a:pt x="108019" y="1460471"/>
                      <a:pt x="106813" y="1456195"/>
                    </a:cubicBezTo>
                    <a:cubicBezTo>
                      <a:pt x="105607" y="1451919"/>
                      <a:pt x="104511" y="1449507"/>
                      <a:pt x="103524" y="1448959"/>
                    </a:cubicBezTo>
                    <a:lnTo>
                      <a:pt x="103524" y="1454222"/>
                    </a:lnTo>
                    <a:cubicBezTo>
                      <a:pt x="103378" y="1460800"/>
                      <a:pt x="101477" y="1464308"/>
                      <a:pt x="97823" y="1464747"/>
                    </a:cubicBezTo>
                    <a:cubicBezTo>
                      <a:pt x="94168" y="1465185"/>
                      <a:pt x="89637" y="1465185"/>
                      <a:pt x="84228" y="1464747"/>
                    </a:cubicBezTo>
                    <a:lnTo>
                      <a:pt x="70194" y="1471764"/>
                    </a:lnTo>
                    <a:cubicBezTo>
                      <a:pt x="68002" y="1470375"/>
                      <a:pt x="64932" y="1468767"/>
                      <a:pt x="60985" y="1466940"/>
                    </a:cubicBezTo>
                    <a:cubicBezTo>
                      <a:pt x="57038" y="1465112"/>
                      <a:pt x="54845" y="1466136"/>
                      <a:pt x="54407" y="1470009"/>
                    </a:cubicBezTo>
                    <a:lnTo>
                      <a:pt x="29848" y="1471764"/>
                    </a:lnTo>
                    <a:cubicBezTo>
                      <a:pt x="27071" y="1477026"/>
                      <a:pt x="23416" y="1481850"/>
                      <a:pt x="18884" y="1486236"/>
                    </a:cubicBezTo>
                    <a:cubicBezTo>
                      <a:pt x="14353" y="1490621"/>
                      <a:pt x="9821" y="1494568"/>
                      <a:pt x="5289" y="1498076"/>
                    </a:cubicBezTo>
                    <a:cubicBezTo>
                      <a:pt x="2768" y="1497638"/>
                      <a:pt x="1233" y="1495445"/>
                      <a:pt x="685" y="1491498"/>
                    </a:cubicBezTo>
                    <a:cubicBezTo>
                      <a:pt x="137" y="1487551"/>
                      <a:pt x="-83" y="1484481"/>
                      <a:pt x="27" y="1482289"/>
                    </a:cubicBezTo>
                    <a:cubicBezTo>
                      <a:pt x="12270" y="1471983"/>
                      <a:pt x="24184" y="1457949"/>
                      <a:pt x="35768" y="1440188"/>
                    </a:cubicBezTo>
                    <a:cubicBezTo>
                      <a:pt x="47353" y="1422427"/>
                      <a:pt x="53566" y="1404885"/>
                      <a:pt x="54407" y="1387563"/>
                    </a:cubicBezTo>
                    <a:lnTo>
                      <a:pt x="82474" y="1371775"/>
                    </a:lnTo>
                    <a:cubicBezTo>
                      <a:pt x="82547" y="1368193"/>
                      <a:pt x="83716" y="1365270"/>
                      <a:pt x="85982" y="1363004"/>
                    </a:cubicBezTo>
                    <a:cubicBezTo>
                      <a:pt x="88248" y="1360738"/>
                      <a:pt x="91172" y="1359569"/>
                      <a:pt x="94753" y="1359496"/>
                    </a:cubicBezTo>
                    <a:lnTo>
                      <a:pt x="96507" y="1359496"/>
                    </a:lnTo>
                    <a:cubicBezTo>
                      <a:pt x="96471" y="1356681"/>
                      <a:pt x="96982" y="1353539"/>
                      <a:pt x="98042" y="1350067"/>
                    </a:cubicBezTo>
                    <a:cubicBezTo>
                      <a:pt x="99102" y="1346595"/>
                      <a:pt x="100929" y="1343891"/>
                      <a:pt x="103524" y="1341954"/>
                    </a:cubicBezTo>
                    <a:cubicBezTo>
                      <a:pt x="103232" y="1336399"/>
                      <a:pt x="105571" y="1333475"/>
                      <a:pt x="110541" y="1333183"/>
                    </a:cubicBezTo>
                    <a:cubicBezTo>
                      <a:pt x="112368" y="1333292"/>
                      <a:pt x="113976" y="1333073"/>
                      <a:pt x="115365" y="1332525"/>
                    </a:cubicBezTo>
                    <a:cubicBezTo>
                      <a:pt x="116753" y="1331977"/>
                      <a:pt x="117484" y="1330442"/>
                      <a:pt x="117557" y="1327920"/>
                    </a:cubicBezTo>
                    <a:cubicBezTo>
                      <a:pt x="117265" y="1319770"/>
                      <a:pt x="118288" y="1315020"/>
                      <a:pt x="120627" y="1313667"/>
                    </a:cubicBezTo>
                    <a:cubicBezTo>
                      <a:pt x="122967" y="1312315"/>
                      <a:pt x="128375" y="1310634"/>
                      <a:pt x="136854" y="1308624"/>
                    </a:cubicBezTo>
                    <a:lnTo>
                      <a:pt x="150888" y="1298099"/>
                    </a:lnTo>
                    <a:cubicBezTo>
                      <a:pt x="152715" y="1298099"/>
                      <a:pt x="154323" y="1297660"/>
                      <a:pt x="155712" y="1296783"/>
                    </a:cubicBezTo>
                    <a:cubicBezTo>
                      <a:pt x="157100" y="1295906"/>
                      <a:pt x="157831" y="1294591"/>
                      <a:pt x="157904" y="1292836"/>
                    </a:cubicBezTo>
                    <a:cubicBezTo>
                      <a:pt x="157758" y="1290168"/>
                      <a:pt x="158050" y="1288049"/>
                      <a:pt x="158781" y="1286477"/>
                    </a:cubicBezTo>
                    <a:cubicBezTo>
                      <a:pt x="159512" y="1284906"/>
                      <a:pt x="161559" y="1284102"/>
                      <a:pt x="164921" y="1284065"/>
                    </a:cubicBezTo>
                    <a:lnTo>
                      <a:pt x="178955" y="1268278"/>
                    </a:lnTo>
                    <a:lnTo>
                      <a:pt x="192988" y="1236702"/>
                    </a:lnTo>
                    <a:cubicBezTo>
                      <a:pt x="197995" y="1235935"/>
                      <a:pt x="203769" y="1234400"/>
                      <a:pt x="210311" y="1232098"/>
                    </a:cubicBezTo>
                    <a:cubicBezTo>
                      <a:pt x="216852" y="1229795"/>
                      <a:pt x="220434" y="1226068"/>
                      <a:pt x="221055" y="1220915"/>
                    </a:cubicBezTo>
                    <a:cubicBezTo>
                      <a:pt x="221055" y="1217406"/>
                      <a:pt x="222809" y="1215652"/>
                      <a:pt x="226318" y="1215652"/>
                    </a:cubicBezTo>
                    <a:cubicBezTo>
                      <a:pt x="235089" y="1214336"/>
                      <a:pt x="238158" y="1209074"/>
                      <a:pt x="235527" y="1199864"/>
                    </a:cubicBezTo>
                    <a:cubicBezTo>
                      <a:pt x="232896" y="1190655"/>
                      <a:pt x="235089" y="1185392"/>
                      <a:pt x="242105" y="1184077"/>
                    </a:cubicBezTo>
                    <a:cubicBezTo>
                      <a:pt x="243202" y="1178376"/>
                      <a:pt x="247587" y="1173552"/>
                      <a:pt x="255262" y="1169605"/>
                    </a:cubicBezTo>
                    <a:cubicBezTo>
                      <a:pt x="262936" y="1165658"/>
                      <a:pt x="267322" y="1159957"/>
                      <a:pt x="268418" y="1152501"/>
                    </a:cubicBezTo>
                    <a:cubicBezTo>
                      <a:pt x="271634" y="1152209"/>
                      <a:pt x="273973" y="1151040"/>
                      <a:pt x="275435" y="1148993"/>
                    </a:cubicBezTo>
                    <a:cubicBezTo>
                      <a:pt x="276897" y="1146946"/>
                      <a:pt x="279236" y="1145777"/>
                      <a:pt x="282452" y="1145485"/>
                    </a:cubicBezTo>
                    <a:lnTo>
                      <a:pt x="324552" y="1105138"/>
                    </a:lnTo>
                    <a:cubicBezTo>
                      <a:pt x="329997" y="1104517"/>
                      <a:pt x="335333" y="1100936"/>
                      <a:pt x="340559" y="1094394"/>
                    </a:cubicBezTo>
                    <a:cubicBezTo>
                      <a:pt x="345785" y="1087852"/>
                      <a:pt x="349805" y="1082078"/>
                      <a:pt x="352619" y="1077071"/>
                    </a:cubicBezTo>
                    <a:lnTo>
                      <a:pt x="368407" y="1070055"/>
                    </a:lnTo>
                    <a:lnTo>
                      <a:pt x="375424" y="1063038"/>
                    </a:lnTo>
                    <a:lnTo>
                      <a:pt x="391211" y="1063038"/>
                    </a:lnTo>
                    <a:lnTo>
                      <a:pt x="401736" y="1049004"/>
                    </a:lnTo>
                    <a:lnTo>
                      <a:pt x="406999" y="1047250"/>
                    </a:lnTo>
                    <a:cubicBezTo>
                      <a:pt x="411275" y="1040087"/>
                      <a:pt x="415879" y="1032924"/>
                      <a:pt x="420813" y="1025761"/>
                    </a:cubicBezTo>
                    <a:cubicBezTo>
                      <a:pt x="425747" y="1018598"/>
                      <a:pt x="431667" y="1012313"/>
                      <a:pt x="438574" y="1006904"/>
                    </a:cubicBezTo>
                    <a:cubicBezTo>
                      <a:pt x="447272" y="1006392"/>
                      <a:pt x="452242" y="1004346"/>
                      <a:pt x="453485" y="1000764"/>
                    </a:cubicBezTo>
                    <a:cubicBezTo>
                      <a:pt x="454727" y="997183"/>
                      <a:pt x="457943" y="995136"/>
                      <a:pt x="463133" y="994624"/>
                    </a:cubicBezTo>
                    <a:cubicBezTo>
                      <a:pt x="469126" y="987462"/>
                      <a:pt x="474681" y="979860"/>
                      <a:pt x="479798" y="971820"/>
                    </a:cubicBezTo>
                    <a:cubicBezTo>
                      <a:pt x="484914" y="963780"/>
                      <a:pt x="490469" y="956179"/>
                      <a:pt x="496462" y="949016"/>
                    </a:cubicBezTo>
                    <a:cubicBezTo>
                      <a:pt x="497705" y="943388"/>
                      <a:pt x="502675" y="938856"/>
                      <a:pt x="511373" y="935421"/>
                    </a:cubicBezTo>
                    <a:cubicBezTo>
                      <a:pt x="520071" y="931985"/>
                      <a:pt x="525041" y="926577"/>
                      <a:pt x="526284" y="919194"/>
                    </a:cubicBezTo>
                    <a:cubicBezTo>
                      <a:pt x="530157" y="915540"/>
                      <a:pt x="534251" y="911008"/>
                      <a:pt x="538563" y="905600"/>
                    </a:cubicBezTo>
                    <a:cubicBezTo>
                      <a:pt x="542875" y="900191"/>
                      <a:pt x="545214" y="894782"/>
                      <a:pt x="545580" y="889373"/>
                    </a:cubicBezTo>
                    <a:cubicBezTo>
                      <a:pt x="550952" y="888715"/>
                      <a:pt x="555995" y="885207"/>
                      <a:pt x="560710" y="878848"/>
                    </a:cubicBezTo>
                    <a:cubicBezTo>
                      <a:pt x="565424" y="872489"/>
                      <a:pt x="569152" y="867227"/>
                      <a:pt x="571893" y="863060"/>
                    </a:cubicBezTo>
                    <a:lnTo>
                      <a:pt x="594697" y="852535"/>
                    </a:lnTo>
                    <a:lnTo>
                      <a:pt x="601714" y="840256"/>
                    </a:lnTo>
                    <a:cubicBezTo>
                      <a:pt x="603102" y="831229"/>
                      <a:pt x="609973" y="822970"/>
                      <a:pt x="622325" y="815478"/>
                    </a:cubicBezTo>
                    <a:cubicBezTo>
                      <a:pt x="634678" y="807986"/>
                      <a:pt x="644180" y="802797"/>
                      <a:pt x="650831" y="799910"/>
                    </a:cubicBezTo>
                    <a:lnTo>
                      <a:pt x="663110" y="782368"/>
                    </a:lnTo>
                    <a:lnTo>
                      <a:pt x="677144" y="777105"/>
                    </a:lnTo>
                    <a:lnTo>
                      <a:pt x="685915" y="757809"/>
                    </a:lnTo>
                    <a:cubicBezTo>
                      <a:pt x="689642" y="757992"/>
                      <a:pt x="693151" y="757627"/>
                      <a:pt x="696440" y="756713"/>
                    </a:cubicBezTo>
                    <a:cubicBezTo>
                      <a:pt x="699729" y="755799"/>
                      <a:pt x="701483" y="753241"/>
                      <a:pt x="701702" y="749038"/>
                    </a:cubicBezTo>
                    <a:cubicBezTo>
                      <a:pt x="701300" y="743483"/>
                      <a:pt x="701666" y="738367"/>
                      <a:pt x="702799" y="733689"/>
                    </a:cubicBezTo>
                    <a:cubicBezTo>
                      <a:pt x="703932" y="729011"/>
                      <a:pt x="708244" y="726526"/>
                      <a:pt x="715736" y="726234"/>
                    </a:cubicBezTo>
                    <a:cubicBezTo>
                      <a:pt x="719244" y="726526"/>
                      <a:pt x="722753" y="727696"/>
                      <a:pt x="726261" y="729742"/>
                    </a:cubicBezTo>
                    <a:cubicBezTo>
                      <a:pt x="728783" y="729157"/>
                      <a:pt x="730318" y="726380"/>
                      <a:pt x="730866" y="721410"/>
                    </a:cubicBezTo>
                    <a:cubicBezTo>
                      <a:pt x="731414" y="716440"/>
                      <a:pt x="731633" y="712785"/>
                      <a:pt x="731524" y="710446"/>
                    </a:cubicBezTo>
                    <a:cubicBezTo>
                      <a:pt x="739015" y="712529"/>
                      <a:pt x="743766" y="710994"/>
                      <a:pt x="745776" y="705841"/>
                    </a:cubicBezTo>
                    <a:cubicBezTo>
                      <a:pt x="747786" y="700688"/>
                      <a:pt x="749467" y="695207"/>
                      <a:pt x="750820" y="689396"/>
                    </a:cubicBezTo>
                    <a:cubicBezTo>
                      <a:pt x="752939" y="689432"/>
                      <a:pt x="755717" y="688921"/>
                      <a:pt x="759152" y="687861"/>
                    </a:cubicBezTo>
                    <a:cubicBezTo>
                      <a:pt x="762587" y="686801"/>
                      <a:pt x="764488" y="684974"/>
                      <a:pt x="764853" y="682379"/>
                    </a:cubicBezTo>
                    <a:lnTo>
                      <a:pt x="775378" y="680625"/>
                    </a:lnTo>
                    <a:lnTo>
                      <a:pt x="780641" y="666591"/>
                    </a:lnTo>
                    <a:cubicBezTo>
                      <a:pt x="781701" y="665678"/>
                      <a:pt x="783089" y="664435"/>
                      <a:pt x="784807" y="662864"/>
                    </a:cubicBezTo>
                    <a:cubicBezTo>
                      <a:pt x="786525" y="661292"/>
                      <a:pt x="787475" y="659611"/>
                      <a:pt x="787658" y="657821"/>
                    </a:cubicBezTo>
                    <a:cubicBezTo>
                      <a:pt x="787219" y="655518"/>
                      <a:pt x="785465" y="654422"/>
                      <a:pt x="782395" y="654531"/>
                    </a:cubicBezTo>
                    <a:cubicBezTo>
                      <a:pt x="779325" y="654641"/>
                      <a:pt x="777571" y="653983"/>
                      <a:pt x="777132" y="652558"/>
                    </a:cubicBezTo>
                    <a:cubicBezTo>
                      <a:pt x="777315" y="651681"/>
                      <a:pt x="778265" y="650804"/>
                      <a:pt x="779983" y="649927"/>
                    </a:cubicBezTo>
                    <a:cubicBezTo>
                      <a:pt x="781701" y="649050"/>
                      <a:pt x="783089" y="648172"/>
                      <a:pt x="784149" y="647295"/>
                    </a:cubicBezTo>
                    <a:lnTo>
                      <a:pt x="789412" y="640279"/>
                    </a:lnTo>
                    <a:cubicBezTo>
                      <a:pt x="789631" y="642873"/>
                      <a:pt x="790947" y="644701"/>
                      <a:pt x="793359" y="645760"/>
                    </a:cubicBezTo>
                    <a:cubicBezTo>
                      <a:pt x="795771" y="646820"/>
                      <a:pt x="797963" y="647332"/>
                      <a:pt x="799937" y="647295"/>
                    </a:cubicBezTo>
                    <a:lnTo>
                      <a:pt x="813970" y="640279"/>
                    </a:lnTo>
                    <a:cubicBezTo>
                      <a:pt x="815323" y="627013"/>
                      <a:pt x="818319" y="618899"/>
                      <a:pt x="822961" y="615939"/>
                    </a:cubicBezTo>
                    <a:cubicBezTo>
                      <a:pt x="827602" y="612979"/>
                      <a:pt x="836300" y="610567"/>
                      <a:pt x="849054" y="608703"/>
                    </a:cubicBezTo>
                    <a:lnTo>
                      <a:pt x="859579" y="592916"/>
                    </a:lnTo>
                    <a:lnTo>
                      <a:pt x="863088" y="577128"/>
                    </a:lnTo>
                    <a:cubicBezTo>
                      <a:pt x="872151" y="574095"/>
                      <a:pt x="881214" y="568759"/>
                      <a:pt x="890277" y="561121"/>
                    </a:cubicBezTo>
                    <a:cubicBezTo>
                      <a:pt x="899341" y="553483"/>
                      <a:pt x="906650" y="545955"/>
                      <a:pt x="912205" y="538536"/>
                    </a:cubicBezTo>
                    <a:cubicBezTo>
                      <a:pt x="915786" y="539376"/>
                      <a:pt x="918710" y="539011"/>
                      <a:pt x="920976" y="537439"/>
                    </a:cubicBezTo>
                    <a:cubicBezTo>
                      <a:pt x="923242" y="535868"/>
                      <a:pt x="924411" y="533310"/>
                      <a:pt x="924484" y="529765"/>
                    </a:cubicBezTo>
                    <a:lnTo>
                      <a:pt x="931501" y="515731"/>
                    </a:lnTo>
                    <a:lnTo>
                      <a:pt x="947289" y="510469"/>
                    </a:lnTo>
                    <a:lnTo>
                      <a:pt x="950797" y="487664"/>
                    </a:lnTo>
                    <a:lnTo>
                      <a:pt x="975356" y="461351"/>
                    </a:lnTo>
                    <a:cubicBezTo>
                      <a:pt x="980801" y="460694"/>
                      <a:pt x="986137" y="457185"/>
                      <a:pt x="991363" y="450826"/>
                    </a:cubicBezTo>
                    <a:cubicBezTo>
                      <a:pt x="996589" y="444467"/>
                      <a:pt x="1000609" y="439205"/>
                      <a:pt x="1003423" y="435039"/>
                    </a:cubicBezTo>
                    <a:cubicBezTo>
                      <a:pt x="1006017" y="435733"/>
                      <a:pt x="1007845" y="435221"/>
                      <a:pt x="1008904" y="433504"/>
                    </a:cubicBezTo>
                    <a:cubicBezTo>
                      <a:pt x="1009964" y="431786"/>
                      <a:pt x="1010476" y="429959"/>
                      <a:pt x="1010439" y="428022"/>
                    </a:cubicBezTo>
                    <a:lnTo>
                      <a:pt x="1024473" y="405217"/>
                    </a:lnTo>
                    <a:cubicBezTo>
                      <a:pt x="1028054" y="405473"/>
                      <a:pt x="1030978" y="405400"/>
                      <a:pt x="1033244" y="404998"/>
                    </a:cubicBezTo>
                    <a:cubicBezTo>
                      <a:pt x="1035510" y="404596"/>
                      <a:pt x="1036679" y="402330"/>
                      <a:pt x="1036752" y="398201"/>
                    </a:cubicBezTo>
                    <a:lnTo>
                      <a:pt x="1036752" y="392938"/>
                    </a:lnTo>
                    <a:cubicBezTo>
                      <a:pt x="1040334" y="392792"/>
                      <a:pt x="1043257" y="391330"/>
                      <a:pt x="1045523" y="388553"/>
                    </a:cubicBezTo>
                    <a:cubicBezTo>
                      <a:pt x="1047789" y="385775"/>
                      <a:pt x="1048958" y="382559"/>
                      <a:pt x="1049031" y="378905"/>
                    </a:cubicBezTo>
                    <a:cubicBezTo>
                      <a:pt x="1052759" y="378028"/>
                      <a:pt x="1056267" y="376273"/>
                      <a:pt x="1059557" y="373642"/>
                    </a:cubicBezTo>
                    <a:cubicBezTo>
                      <a:pt x="1062846" y="371011"/>
                      <a:pt x="1064600" y="367502"/>
                      <a:pt x="1064819" y="363117"/>
                    </a:cubicBezTo>
                    <a:lnTo>
                      <a:pt x="1078853" y="350838"/>
                    </a:lnTo>
                    <a:cubicBezTo>
                      <a:pt x="1081447" y="352299"/>
                      <a:pt x="1083275" y="352007"/>
                      <a:pt x="1084335" y="349961"/>
                    </a:cubicBezTo>
                    <a:cubicBezTo>
                      <a:pt x="1085394" y="347914"/>
                      <a:pt x="1085906" y="345868"/>
                      <a:pt x="1085869" y="343821"/>
                    </a:cubicBezTo>
                    <a:cubicBezTo>
                      <a:pt x="1081740" y="343565"/>
                      <a:pt x="1076404" y="343638"/>
                      <a:pt x="1069862" y="344040"/>
                    </a:cubicBezTo>
                    <a:cubicBezTo>
                      <a:pt x="1063321" y="344442"/>
                      <a:pt x="1059301" y="346708"/>
                      <a:pt x="1057802" y="350838"/>
                    </a:cubicBezTo>
                    <a:cubicBezTo>
                      <a:pt x="1049945" y="350911"/>
                      <a:pt x="1042417" y="352080"/>
                      <a:pt x="1035217" y="354346"/>
                    </a:cubicBezTo>
                    <a:cubicBezTo>
                      <a:pt x="1028018" y="356612"/>
                      <a:pt x="1020928" y="359536"/>
                      <a:pt x="1013948" y="363117"/>
                    </a:cubicBezTo>
                    <a:lnTo>
                      <a:pt x="999914" y="363117"/>
                    </a:lnTo>
                    <a:lnTo>
                      <a:pt x="992897" y="370134"/>
                    </a:lnTo>
                    <a:cubicBezTo>
                      <a:pt x="986392" y="369841"/>
                      <a:pt x="982299" y="369988"/>
                      <a:pt x="980618" y="370572"/>
                    </a:cubicBezTo>
                    <a:cubicBezTo>
                      <a:pt x="978937" y="371157"/>
                      <a:pt x="976598" y="373934"/>
                      <a:pt x="973601" y="378905"/>
                    </a:cubicBezTo>
                    <a:lnTo>
                      <a:pt x="947289" y="378905"/>
                    </a:lnTo>
                    <a:cubicBezTo>
                      <a:pt x="946996" y="383875"/>
                      <a:pt x="944073" y="386214"/>
                      <a:pt x="938518" y="385921"/>
                    </a:cubicBezTo>
                    <a:cubicBezTo>
                      <a:pt x="929893" y="385995"/>
                      <a:pt x="921707" y="386725"/>
                      <a:pt x="913959" y="388114"/>
                    </a:cubicBezTo>
                    <a:cubicBezTo>
                      <a:pt x="906211" y="389503"/>
                      <a:pt x="898025" y="391111"/>
                      <a:pt x="889400" y="392938"/>
                    </a:cubicBezTo>
                    <a:lnTo>
                      <a:pt x="878875" y="405217"/>
                    </a:lnTo>
                    <a:lnTo>
                      <a:pt x="849054" y="419251"/>
                    </a:lnTo>
                    <a:cubicBezTo>
                      <a:pt x="844998" y="419543"/>
                      <a:pt x="841708" y="420713"/>
                      <a:pt x="839187" y="422759"/>
                    </a:cubicBezTo>
                    <a:cubicBezTo>
                      <a:pt x="836665" y="424806"/>
                      <a:pt x="832938" y="425975"/>
                      <a:pt x="828004" y="426268"/>
                    </a:cubicBezTo>
                    <a:lnTo>
                      <a:pt x="813970" y="440301"/>
                    </a:lnTo>
                    <a:cubicBezTo>
                      <a:pt x="811083" y="439388"/>
                      <a:pt x="808087" y="439461"/>
                      <a:pt x="804980" y="440521"/>
                    </a:cubicBezTo>
                    <a:cubicBezTo>
                      <a:pt x="801874" y="441580"/>
                      <a:pt x="800193" y="443846"/>
                      <a:pt x="799937" y="447318"/>
                    </a:cubicBezTo>
                    <a:cubicBezTo>
                      <a:pt x="797123" y="449913"/>
                      <a:pt x="793541" y="451740"/>
                      <a:pt x="789192" y="452800"/>
                    </a:cubicBezTo>
                    <a:cubicBezTo>
                      <a:pt x="784844" y="453860"/>
                      <a:pt x="780824" y="454371"/>
                      <a:pt x="777132" y="454335"/>
                    </a:cubicBezTo>
                    <a:cubicBezTo>
                      <a:pt x="755790" y="464567"/>
                      <a:pt x="735324" y="475677"/>
                      <a:pt x="715736" y="487664"/>
                    </a:cubicBezTo>
                    <a:lnTo>
                      <a:pt x="703457" y="475385"/>
                    </a:lnTo>
                    <a:lnTo>
                      <a:pt x="689423" y="487664"/>
                    </a:lnTo>
                    <a:cubicBezTo>
                      <a:pt x="683503" y="488322"/>
                      <a:pt x="678240" y="490953"/>
                      <a:pt x="673635" y="495558"/>
                    </a:cubicBezTo>
                    <a:cubicBezTo>
                      <a:pt x="669031" y="500163"/>
                      <a:pt x="663768" y="502794"/>
                      <a:pt x="657848" y="503452"/>
                    </a:cubicBezTo>
                    <a:lnTo>
                      <a:pt x="654339" y="487664"/>
                    </a:lnTo>
                    <a:lnTo>
                      <a:pt x="650831" y="506960"/>
                    </a:lnTo>
                    <a:lnTo>
                      <a:pt x="628027" y="515731"/>
                    </a:lnTo>
                    <a:cubicBezTo>
                      <a:pt x="625688" y="516316"/>
                      <a:pt x="621156" y="518655"/>
                      <a:pt x="614432" y="522748"/>
                    </a:cubicBezTo>
                    <a:cubicBezTo>
                      <a:pt x="607707" y="526841"/>
                      <a:pt x="602298" y="529180"/>
                      <a:pt x="598205" y="529765"/>
                    </a:cubicBezTo>
                    <a:cubicBezTo>
                      <a:pt x="595501" y="529655"/>
                      <a:pt x="592577" y="528997"/>
                      <a:pt x="589434" y="527791"/>
                    </a:cubicBezTo>
                    <a:cubicBezTo>
                      <a:pt x="586291" y="526585"/>
                      <a:pt x="583368" y="525489"/>
                      <a:pt x="580663" y="524502"/>
                    </a:cubicBezTo>
                    <a:cubicBezTo>
                      <a:pt x="580042" y="529948"/>
                      <a:pt x="576461" y="535283"/>
                      <a:pt x="569919" y="540509"/>
                    </a:cubicBezTo>
                    <a:cubicBezTo>
                      <a:pt x="563377" y="545735"/>
                      <a:pt x="557603" y="549755"/>
                      <a:pt x="552596" y="552569"/>
                    </a:cubicBezTo>
                    <a:cubicBezTo>
                      <a:pt x="552304" y="557539"/>
                      <a:pt x="549380" y="559878"/>
                      <a:pt x="543826" y="559586"/>
                    </a:cubicBezTo>
                    <a:lnTo>
                      <a:pt x="538563" y="559586"/>
                    </a:lnTo>
                    <a:cubicBezTo>
                      <a:pt x="536663" y="562400"/>
                      <a:pt x="533885" y="565104"/>
                      <a:pt x="530231" y="567699"/>
                    </a:cubicBezTo>
                    <a:cubicBezTo>
                      <a:pt x="526576" y="570294"/>
                      <a:pt x="522921" y="571683"/>
                      <a:pt x="519267" y="571865"/>
                    </a:cubicBezTo>
                    <a:cubicBezTo>
                      <a:pt x="519121" y="566932"/>
                      <a:pt x="518097" y="564958"/>
                      <a:pt x="516197" y="565945"/>
                    </a:cubicBezTo>
                    <a:cubicBezTo>
                      <a:pt x="514297" y="566932"/>
                      <a:pt x="512396" y="568905"/>
                      <a:pt x="510496" y="571865"/>
                    </a:cubicBezTo>
                    <a:cubicBezTo>
                      <a:pt x="503333" y="572450"/>
                      <a:pt x="499240" y="574789"/>
                      <a:pt x="498217" y="578882"/>
                    </a:cubicBezTo>
                    <a:cubicBezTo>
                      <a:pt x="497193" y="582975"/>
                      <a:pt x="494854" y="585314"/>
                      <a:pt x="491200" y="585899"/>
                    </a:cubicBezTo>
                    <a:lnTo>
                      <a:pt x="482429" y="592916"/>
                    </a:lnTo>
                    <a:cubicBezTo>
                      <a:pt x="481369" y="592842"/>
                      <a:pt x="479980" y="592989"/>
                      <a:pt x="478263" y="593354"/>
                    </a:cubicBezTo>
                    <a:cubicBezTo>
                      <a:pt x="476545" y="593720"/>
                      <a:pt x="475595" y="594743"/>
                      <a:pt x="475412" y="596424"/>
                    </a:cubicBezTo>
                    <a:lnTo>
                      <a:pt x="475412" y="599932"/>
                    </a:lnTo>
                    <a:lnTo>
                      <a:pt x="457870" y="599932"/>
                    </a:lnTo>
                    <a:lnTo>
                      <a:pt x="447345" y="612212"/>
                    </a:lnTo>
                    <a:cubicBezTo>
                      <a:pt x="443691" y="612139"/>
                      <a:pt x="440036" y="612723"/>
                      <a:pt x="436382" y="613966"/>
                    </a:cubicBezTo>
                    <a:cubicBezTo>
                      <a:pt x="432727" y="615208"/>
                      <a:pt x="429950" y="617547"/>
                      <a:pt x="428049" y="620983"/>
                    </a:cubicBezTo>
                    <a:cubicBezTo>
                      <a:pt x="420301" y="623906"/>
                      <a:pt x="413431" y="628584"/>
                      <a:pt x="407437" y="635016"/>
                    </a:cubicBezTo>
                    <a:cubicBezTo>
                      <a:pt x="401444" y="641448"/>
                      <a:pt x="395450" y="647880"/>
                      <a:pt x="389457" y="654312"/>
                    </a:cubicBezTo>
                    <a:lnTo>
                      <a:pt x="371915" y="661329"/>
                    </a:lnTo>
                    <a:lnTo>
                      <a:pt x="363144" y="677117"/>
                    </a:lnTo>
                    <a:lnTo>
                      <a:pt x="329815" y="689396"/>
                    </a:lnTo>
                    <a:cubicBezTo>
                      <a:pt x="336539" y="676824"/>
                      <a:pt x="344140" y="665130"/>
                      <a:pt x="352619" y="654312"/>
                    </a:cubicBezTo>
                    <a:lnTo>
                      <a:pt x="368407" y="647295"/>
                    </a:lnTo>
                    <a:cubicBezTo>
                      <a:pt x="368370" y="638597"/>
                      <a:pt x="371075" y="634066"/>
                      <a:pt x="376520" y="633700"/>
                    </a:cubicBezTo>
                    <a:cubicBezTo>
                      <a:pt x="381965" y="633335"/>
                      <a:pt x="385108" y="631435"/>
                      <a:pt x="385949" y="627999"/>
                    </a:cubicBezTo>
                    <a:cubicBezTo>
                      <a:pt x="385876" y="625405"/>
                      <a:pt x="385145" y="623577"/>
                      <a:pt x="383756" y="622518"/>
                    </a:cubicBezTo>
                    <a:cubicBezTo>
                      <a:pt x="382367" y="621458"/>
                      <a:pt x="380759" y="620946"/>
                      <a:pt x="378932" y="620983"/>
                    </a:cubicBezTo>
                    <a:cubicBezTo>
                      <a:pt x="378968" y="619155"/>
                      <a:pt x="378895" y="617547"/>
                      <a:pt x="378713" y="616159"/>
                    </a:cubicBezTo>
                    <a:cubicBezTo>
                      <a:pt x="378530" y="614770"/>
                      <a:pt x="378018" y="614039"/>
                      <a:pt x="377178" y="613966"/>
                    </a:cubicBezTo>
                    <a:cubicBezTo>
                      <a:pt x="376191" y="614149"/>
                      <a:pt x="375095" y="615099"/>
                      <a:pt x="373889" y="616816"/>
                    </a:cubicBezTo>
                    <a:cubicBezTo>
                      <a:pt x="372683" y="618534"/>
                      <a:pt x="372025" y="619923"/>
                      <a:pt x="371915" y="620983"/>
                    </a:cubicBezTo>
                    <a:lnTo>
                      <a:pt x="359636" y="620983"/>
                    </a:lnTo>
                    <a:lnTo>
                      <a:pt x="356127" y="633262"/>
                    </a:lnTo>
                    <a:cubicBezTo>
                      <a:pt x="345529" y="639475"/>
                      <a:pt x="335589" y="646784"/>
                      <a:pt x="326306" y="655189"/>
                    </a:cubicBezTo>
                    <a:cubicBezTo>
                      <a:pt x="317024" y="663595"/>
                      <a:pt x="308837" y="672658"/>
                      <a:pt x="301748" y="682379"/>
                    </a:cubicBezTo>
                    <a:cubicBezTo>
                      <a:pt x="300761" y="682343"/>
                      <a:pt x="299665" y="681977"/>
                      <a:pt x="298459" y="681283"/>
                    </a:cubicBezTo>
                    <a:cubicBezTo>
                      <a:pt x="297253" y="680588"/>
                      <a:pt x="296595" y="679784"/>
                      <a:pt x="296485" y="678871"/>
                    </a:cubicBezTo>
                    <a:cubicBezTo>
                      <a:pt x="296960" y="671671"/>
                      <a:pt x="299957" y="664581"/>
                      <a:pt x="305475" y="657601"/>
                    </a:cubicBezTo>
                    <a:cubicBezTo>
                      <a:pt x="310994" y="650621"/>
                      <a:pt x="316183" y="644847"/>
                      <a:pt x="321044" y="640279"/>
                    </a:cubicBezTo>
                    <a:lnTo>
                      <a:pt x="329815" y="638524"/>
                    </a:lnTo>
                    <a:lnTo>
                      <a:pt x="338586" y="626245"/>
                    </a:lnTo>
                    <a:cubicBezTo>
                      <a:pt x="339463" y="617291"/>
                      <a:pt x="342971" y="611079"/>
                      <a:pt x="349111" y="607607"/>
                    </a:cubicBezTo>
                    <a:cubicBezTo>
                      <a:pt x="355250" y="604135"/>
                      <a:pt x="358759" y="599238"/>
                      <a:pt x="359636" y="592916"/>
                    </a:cubicBezTo>
                    <a:lnTo>
                      <a:pt x="371915" y="578882"/>
                    </a:lnTo>
                    <a:cubicBezTo>
                      <a:pt x="372975" y="578955"/>
                      <a:pt x="374364" y="578809"/>
                      <a:pt x="376081" y="578444"/>
                    </a:cubicBezTo>
                    <a:cubicBezTo>
                      <a:pt x="377799" y="578078"/>
                      <a:pt x="378749" y="577055"/>
                      <a:pt x="378932" y="575374"/>
                    </a:cubicBezTo>
                    <a:cubicBezTo>
                      <a:pt x="378859" y="573510"/>
                      <a:pt x="378128" y="571536"/>
                      <a:pt x="376739" y="569453"/>
                    </a:cubicBezTo>
                    <a:cubicBezTo>
                      <a:pt x="375350" y="567370"/>
                      <a:pt x="373742" y="565835"/>
                      <a:pt x="371915" y="564849"/>
                    </a:cubicBezTo>
                    <a:cubicBezTo>
                      <a:pt x="367566" y="569380"/>
                      <a:pt x="361353" y="571719"/>
                      <a:pt x="353277" y="571865"/>
                    </a:cubicBezTo>
                    <a:cubicBezTo>
                      <a:pt x="345200" y="572011"/>
                      <a:pt x="340303" y="574350"/>
                      <a:pt x="338586" y="578882"/>
                    </a:cubicBezTo>
                    <a:cubicBezTo>
                      <a:pt x="336758" y="578919"/>
                      <a:pt x="335150" y="578407"/>
                      <a:pt x="333762" y="577347"/>
                    </a:cubicBezTo>
                    <a:cubicBezTo>
                      <a:pt x="332373" y="576287"/>
                      <a:pt x="331642" y="574460"/>
                      <a:pt x="331569" y="571865"/>
                    </a:cubicBezTo>
                    <a:cubicBezTo>
                      <a:pt x="331861" y="567480"/>
                      <a:pt x="333031" y="563094"/>
                      <a:pt x="335077" y="558709"/>
                    </a:cubicBezTo>
                    <a:cubicBezTo>
                      <a:pt x="337124" y="554323"/>
                      <a:pt x="338293" y="549938"/>
                      <a:pt x="338586" y="545553"/>
                    </a:cubicBezTo>
                    <a:lnTo>
                      <a:pt x="352619" y="536782"/>
                    </a:lnTo>
                    <a:lnTo>
                      <a:pt x="352619" y="515731"/>
                    </a:lnTo>
                    <a:cubicBezTo>
                      <a:pt x="357187" y="514343"/>
                      <a:pt x="359892" y="508788"/>
                      <a:pt x="360732" y="499067"/>
                    </a:cubicBezTo>
                    <a:cubicBezTo>
                      <a:pt x="361573" y="489345"/>
                      <a:pt x="364716" y="483791"/>
                      <a:pt x="370161" y="482402"/>
                    </a:cubicBezTo>
                    <a:cubicBezTo>
                      <a:pt x="384487" y="464567"/>
                      <a:pt x="397936" y="445856"/>
                      <a:pt x="410507" y="426268"/>
                    </a:cubicBezTo>
                    <a:cubicBezTo>
                      <a:pt x="416135" y="425098"/>
                      <a:pt x="420667" y="420420"/>
                      <a:pt x="424102" y="412234"/>
                    </a:cubicBezTo>
                    <a:cubicBezTo>
                      <a:pt x="427538" y="404048"/>
                      <a:pt x="432946" y="399370"/>
                      <a:pt x="440328" y="398201"/>
                    </a:cubicBezTo>
                    <a:cubicBezTo>
                      <a:pt x="454508" y="374958"/>
                      <a:pt x="471758" y="347768"/>
                      <a:pt x="492077" y="316631"/>
                    </a:cubicBezTo>
                    <a:cubicBezTo>
                      <a:pt x="512396" y="285494"/>
                      <a:pt x="534908" y="263567"/>
                      <a:pt x="559613" y="250849"/>
                    </a:cubicBezTo>
                    <a:lnTo>
                      <a:pt x="568384" y="238570"/>
                    </a:lnTo>
                    <a:lnTo>
                      <a:pt x="580663" y="236815"/>
                    </a:lnTo>
                    <a:lnTo>
                      <a:pt x="587680" y="226290"/>
                    </a:lnTo>
                    <a:lnTo>
                      <a:pt x="601714" y="219274"/>
                    </a:lnTo>
                    <a:lnTo>
                      <a:pt x="610485" y="205240"/>
                    </a:lnTo>
                    <a:cubicBezTo>
                      <a:pt x="611691" y="205313"/>
                      <a:pt x="613664" y="205167"/>
                      <a:pt x="616405" y="204802"/>
                    </a:cubicBezTo>
                    <a:cubicBezTo>
                      <a:pt x="619146" y="204436"/>
                      <a:pt x="620681" y="203413"/>
                      <a:pt x="621010" y="201732"/>
                    </a:cubicBezTo>
                    <a:lnTo>
                      <a:pt x="621010" y="199978"/>
                    </a:lnTo>
                    <a:lnTo>
                      <a:pt x="640306" y="191207"/>
                    </a:lnTo>
                    <a:cubicBezTo>
                      <a:pt x="641256" y="188612"/>
                      <a:pt x="642864" y="186785"/>
                      <a:pt x="645130" y="185725"/>
                    </a:cubicBezTo>
                    <a:cubicBezTo>
                      <a:pt x="647396" y="184665"/>
                      <a:pt x="649881" y="184153"/>
                      <a:pt x="652585" y="184190"/>
                    </a:cubicBezTo>
                    <a:lnTo>
                      <a:pt x="663110" y="170156"/>
                    </a:lnTo>
                    <a:cubicBezTo>
                      <a:pt x="671187" y="169791"/>
                      <a:pt x="676522" y="167452"/>
                      <a:pt x="679117" y="163140"/>
                    </a:cubicBezTo>
                    <a:cubicBezTo>
                      <a:pt x="681712" y="158827"/>
                      <a:pt x="685732" y="154734"/>
                      <a:pt x="691177" y="150860"/>
                    </a:cubicBezTo>
                    <a:cubicBezTo>
                      <a:pt x="699473" y="150568"/>
                      <a:pt x="705247" y="148083"/>
                      <a:pt x="708500" y="143405"/>
                    </a:cubicBezTo>
                    <a:cubicBezTo>
                      <a:pt x="711752" y="138727"/>
                      <a:pt x="715334" y="133611"/>
                      <a:pt x="719244" y="128056"/>
                    </a:cubicBezTo>
                    <a:cubicBezTo>
                      <a:pt x="724507" y="127910"/>
                      <a:pt x="729331" y="126448"/>
                      <a:pt x="733716" y="123670"/>
                    </a:cubicBezTo>
                    <a:cubicBezTo>
                      <a:pt x="738102" y="120893"/>
                      <a:pt x="742049" y="117677"/>
                      <a:pt x="745557" y="114022"/>
                    </a:cubicBezTo>
                    <a:cubicBezTo>
                      <a:pt x="749869" y="114169"/>
                      <a:pt x="755717" y="113438"/>
                      <a:pt x="763099" y="111830"/>
                    </a:cubicBezTo>
                    <a:cubicBezTo>
                      <a:pt x="770481" y="110222"/>
                      <a:pt x="774574" y="106859"/>
                      <a:pt x="775378" y="101743"/>
                    </a:cubicBezTo>
                    <a:cubicBezTo>
                      <a:pt x="778960" y="99916"/>
                      <a:pt x="782760" y="98308"/>
                      <a:pt x="786780" y="96919"/>
                    </a:cubicBezTo>
                    <a:cubicBezTo>
                      <a:pt x="790800" y="95530"/>
                      <a:pt x="794601" y="94799"/>
                      <a:pt x="798183" y="94726"/>
                    </a:cubicBezTo>
                    <a:lnTo>
                      <a:pt x="799937" y="87710"/>
                    </a:lnTo>
                    <a:cubicBezTo>
                      <a:pt x="802824" y="89646"/>
                      <a:pt x="805821" y="90597"/>
                      <a:pt x="808927" y="90560"/>
                    </a:cubicBezTo>
                    <a:cubicBezTo>
                      <a:pt x="812033" y="90524"/>
                      <a:pt x="813715" y="88404"/>
                      <a:pt x="813970" y="84201"/>
                    </a:cubicBezTo>
                    <a:lnTo>
                      <a:pt x="831512" y="75430"/>
                    </a:lnTo>
                    <a:cubicBezTo>
                      <a:pt x="835203" y="76453"/>
                      <a:pt x="838785" y="76600"/>
                      <a:pt x="842257" y="75869"/>
                    </a:cubicBezTo>
                    <a:cubicBezTo>
                      <a:pt x="845728" y="75138"/>
                      <a:pt x="847994" y="72653"/>
                      <a:pt x="849054" y="68413"/>
                    </a:cubicBezTo>
                    <a:lnTo>
                      <a:pt x="864842" y="59643"/>
                    </a:lnTo>
                    <a:cubicBezTo>
                      <a:pt x="874965" y="58912"/>
                      <a:pt x="888925" y="55549"/>
                      <a:pt x="906723" y="49556"/>
                    </a:cubicBezTo>
                    <a:cubicBezTo>
                      <a:pt x="924521" y="43562"/>
                      <a:pt x="938043" y="39323"/>
                      <a:pt x="947289" y="36838"/>
                    </a:cubicBezTo>
                    <a:cubicBezTo>
                      <a:pt x="947215" y="35924"/>
                      <a:pt x="947362" y="35120"/>
                      <a:pt x="947727" y="34426"/>
                    </a:cubicBezTo>
                    <a:cubicBezTo>
                      <a:pt x="948093" y="33732"/>
                      <a:pt x="949116" y="33366"/>
                      <a:pt x="950797" y="33330"/>
                    </a:cubicBezTo>
                    <a:cubicBezTo>
                      <a:pt x="952551" y="33439"/>
                      <a:pt x="954305" y="34097"/>
                      <a:pt x="956059" y="35303"/>
                    </a:cubicBezTo>
                    <a:cubicBezTo>
                      <a:pt x="957814" y="36509"/>
                      <a:pt x="959568" y="37605"/>
                      <a:pt x="961322" y="38592"/>
                    </a:cubicBezTo>
                    <a:lnTo>
                      <a:pt x="973601" y="33330"/>
                    </a:lnTo>
                    <a:cubicBezTo>
                      <a:pt x="973565" y="33037"/>
                      <a:pt x="973638" y="31868"/>
                      <a:pt x="973821" y="29821"/>
                    </a:cubicBezTo>
                    <a:cubicBezTo>
                      <a:pt x="974003" y="27775"/>
                      <a:pt x="974515" y="26605"/>
                      <a:pt x="975356" y="26313"/>
                    </a:cubicBezTo>
                    <a:cubicBezTo>
                      <a:pt x="977073" y="26496"/>
                      <a:pt x="978462" y="27446"/>
                      <a:pt x="979522" y="29164"/>
                    </a:cubicBezTo>
                    <a:cubicBezTo>
                      <a:pt x="980582" y="30881"/>
                      <a:pt x="981532" y="32270"/>
                      <a:pt x="982372" y="33330"/>
                    </a:cubicBezTo>
                    <a:cubicBezTo>
                      <a:pt x="987343" y="28140"/>
                      <a:pt x="994067" y="25801"/>
                      <a:pt x="1002545" y="26313"/>
                    </a:cubicBezTo>
                    <a:cubicBezTo>
                      <a:pt x="1011024" y="26825"/>
                      <a:pt x="1017748" y="24486"/>
                      <a:pt x="1022719" y="19296"/>
                    </a:cubicBezTo>
                    <a:cubicBezTo>
                      <a:pt x="1022609" y="17396"/>
                      <a:pt x="1022828" y="15495"/>
                      <a:pt x="1023376" y="13595"/>
                    </a:cubicBezTo>
                    <a:cubicBezTo>
                      <a:pt x="1023925" y="11695"/>
                      <a:pt x="1025460" y="10671"/>
                      <a:pt x="1027981" y="10525"/>
                    </a:cubicBezTo>
                    <a:cubicBezTo>
                      <a:pt x="1029845" y="10671"/>
                      <a:pt x="1031819" y="11695"/>
                      <a:pt x="1033902" y="13595"/>
                    </a:cubicBezTo>
                    <a:cubicBezTo>
                      <a:pt x="1035985" y="15495"/>
                      <a:pt x="1037520" y="17396"/>
                      <a:pt x="1038506" y="19296"/>
                    </a:cubicBezTo>
                    <a:cubicBezTo>
                      <a:pt x="1045889" y="13120"/>
                      <a:pt x="1059630" y="8369"/>
                      <a:pt x="1079730" y="5043"/>
                    </a:cubicBezTo>
                    <a:cubicBezTo>
                      <a:pt x="1099830" y="1718"/>
                      <a:pt x="1113571" y="37"/>
                      <a:pt x="112095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grpSp>
        <p:nvGrpSpPr>
          <p:cNvPr id="3" name="组合 2"/>
          <p:cNvGrpSpPr/>
          <p:nvPr/>
        </p:nvGrpSpPr>
        <p:grpSpPr>
          <a:xfrm>
            <a:off x="666882" y="1724486"/>
            <a:ext cx="10852018" cy="1872000"/>
            <a:chOff x="666882" y="1724486"/>
            <a:chExt cx="10852018" cy="1872000"/>
          </a:xfrm>
        </p:grpSpPr>
        <p:sp>
          <p:nvSpPr>
            <p:cNvPr id="19" name="任意多边形: 形状 18"/>
            <p:cNvSpPr/>
            <p:nvPr/>
          </p:nvSpPr>
          <p:spPr>
            <a:xfrm>
              <a:off x="711200" y="1724486"/>
              <a:ext cx="10807700" cy="1872000"/>
            </a:xfrm>
            <a:custGeom>
              <a:avLst/>
              <a:gdLst>
                <a:gd name="connsiteX0" fmla="*/ 824121 w 10807700"/>
                <a:gd name="connsiteY0" fmla="*/ 0 h 1872000"/>
                <a:gd name="connsiteX1" fmla="*/ 10807700 w 10807700"/>
                <a:gd name="connsiteY1" fmla="*/ 0 h 1872000"/>
                <a:gd name="connsiteX2" fmla="*/ 10807700 w 10807700"/>
                <a:gd name="connsiteY2" fmla="*/ 1872000 h 1872000"/>
                <a:gd name="connsiteX3" fmla="*/ 824121 w 10807700"/>
                <a:gd name="connsiteY3" fmla="*/ 1872000 h 1872000"/>
                <a:gd name="connsiteX4" fmla="*/ 1508568 w 10807700"/>
                <a:gd name="connsiteY4" fmla="*/ 936000 h 1872000"/>
                <a:gd name="connsiteX5" fmla="*/ 0 w 10807700"/>
                <a:gd name="connsiteY5" fmla="*/ 0 h 1872000"/>
                <a:gd name="connsiteX6" fmla="*/ 27019 w 10807700"/>
                <a:gd name="connsiteY6" fmla="*/ 0 h 1872000"/>
                <a:gd name="connsiteX7" fmla="*/ 27019 w 10807700"/>
                <a:gd name="connsiteY7" fmla="*/ 1872000 h 1872000"/>
                <a:gd name="connsiteX8" fmla="*/ 0 w 10807700"/>
                <a:gd name="connsiteY8" fmla="*/ 1872000 h 18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7700" h="1872000">
                  <a:moveTo>
                    <a:pt x="824121" y="0"/>
                  </a:moveTo>
                  <a:lnTo>
                    <a:pt x="10807700" y="0"/>
                  </a:lnTo>
                  <a:lnTo>
                    <a:pt x="10807700" y="1872000"/>
                  </a:lnTo>
                  <a:lnTo>
                    <a:pt x="824121" y="1872000"/>
                  </a:lnTo>
                  <a:lnTo>
                    <a:pt x="1508568" y="936000"/>
                  </a:lnTo>
                  <a:close/>
                  <a:moveTo>
                    <a:pt x="0" y="0"/>
                  </a:moveTo>
                  <a:lnTo>
                    <a:pt x="27019" y="0"/>
                  </a:lnTo>
                  <a:lnTo>
                    <a:pt x="27019" y="1872000"/>
                  </a:lnTo>
                  <a:lnTo>
                    <a:pt x="0" y="187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7" name="箭头: 五边形 16"/>
            <p:cNvSpPr/>
            <p:nvPr/>
          </p:nvSpPr>
          <p:spPr>
            <a:xfrm>
              <a:off x="666882" y="1742486"/>
              <a:ext cx="1342571" cy="1836000"/>
            </a:xfrm>
            <a:prstGeom prst="homePlate">
              <a:avLst/>
            </a:prstGeom>
            <a:gradFill>
              <a:gsLst>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35254" y="2415387"/>
              <a:ext cx="712594" cy="490198"/>
              <a:chOff x="-52193" y="1889431"/>
              <a:chExt cx="2501359" cy="1720700"/>
            </a:xfrm>
          </p:grpSpPr>
          <p:sp>
            <p:nvSpPr>
              <p:cNvPr id="21" name="文本框 20"/>
              <p:cNvSpPr txBox="1"/>
              <p:nvPr/>
            </p:nvSpPr>
            <p:spPr>
              <a:xfrm rot="20320663">
                <a:off x="-52193" y="2126430"/>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22" name="文本框 21"/>
              <p:cNvSpPr txBox="1"/>
              <p:nvPr/>
            </p:nvSpPr>
            <p:spPr>
              <a:xfrm>
                <a:off x="1487830" y="1889431"/>
                <a:ext cx="961336" cy="1720700"/>
              </a:xfrm>
              <a:custGeom>
                <a:avLst/>
                <a:gdLst/>
                <a:ahLst/>
                <a:cxnLst/>
                <a:rect l="l" t="t" r="r" b="b"/>
                <a:pathLst>
                  <a:path w="1077071" h="1927852">
                    <a:moveTo>
                      <a:pt x="194714" y="1464746"/>
                    </a:moveTo>
                    <a:cubicBezTo>
                      <a:pt x="194714" y="1466025"/>
                      <a:pt x="195153" y="1468291"/>
                      <a:pt x="196030" y="1471544"/>
                    </a:cubicBezTo>
                    <a:cubicBezTo>
                      <a:pt x="196907" y="1474796"/>
                      <a:pt x="198223" y="1476623"/>
                      <a:pt x="199977" y="1477025"/>
                    </a:cubicBezTo>
                    <a:cubicBezTo>
                      <a:pt x="200817" y="1476843"/>
                      <a:pt x="201329" y="1475893"/>
                      <a:pt x="201512" y="1474175"/>
                    </a:cubicBezTo>
                    <a:cubicBezTo>
                      <a:pt x="201695" y="1472457"/>
                      <a:pt x="201768" y="1471069"/>
                      <a:pt x="201731" y="1470009"/>
                    </a:cubicBezTo>
                    <a:cubicBezTo>
                      <a:pt x="202097" y="1470045"/>
                      <a:pt x="203558" y="1469972"/>
                      <a:pt x="206117" y="1469789"/>
                    </a:cubicBezTo>
                    <a:cubicBezTo>
                      <a:pt x="208675" y="1469607"/>
                      <a:pt x="210137" y="1469095"/>
                      <a:pt x="210502" y="1468255"/>
                    </a:cubicBezTo>
                    <a:cubicBezTo>
                      <a:pt x="209954" y="1468108"/>
                      <a:pt x="207542" y="1467524"/>
                      <a:pt x="203266" y="1466500"/>
                    </a:cubicBezTo>
                    <a:cubicBezTo>
                      <a:pt x="198990" y="1465477"/>
                      <a:pt x="196140" y="1464892"/>
                      <a:pt x="194714" y="1464746"/>
                    </a:cubicBezTo>
                    <a:close/>
                    <a:moveTo>
                      <a:pt x="222781" y="1382299"/>
                    </a:moveTo>
                    <a:cubicBezTo>
                      <a:pt x="221795" y="1383213"/>
                      <a:pt x="220698" y="1384456"/>
                      <a:pt x="219492" y="1386027"/>
                    </a:cubicBezTo>
                    <a:cubicBezTo>
                      <a:pt x="218286" y="1387599"/>
                      <a:pt x="217628" y="1389280"/>
                      <a:pt x="217519" y="1391070"/>
                    </a:cubicBezTo>
                    <a:cubicBezTo>
                      <a:pt x="217628" y="1392751"/>
                      <a:pt x="218286" y="1393775"/>
                      <a:pt x="219492" y="1394140"/>
                    </a:cubicBezTo>
                    <a:cubicBezTo>
                      <a:pt x="220698" y="1394506"/>
                      <a:pt x="221795" y="1394652"/>
                      <a:pt x="222781" y="1394579"/>
                    </a:cubicBezTo>
                    <a:cubicBezTo>
                      <a:pt x="223841" y="1394652"/>
                      <a:pt x="225230" y="1394506"/>
                      <a:pt x="226948" y="1394140"/>
                    </a:cubicBezTo>
                    <a:cubicBezTo>
                      <a:pt x="228665" y="1393775"/>
                      <a:pt x="229615" y="1392751"/>
                      <a:pt x="229798" y="1391070"/>
                    </a:cubicBezTo>
                    <a:cubicBezTo>
                      <a:pt x="229615" y="1389280"/>
                      <a:pt x="228665" y="1387599"/>
                      <a:pt x="226948" y="1386027"/>
                    </a:cubicBezTo>
                    <a:cubicBezTo>
                      <a:pt x="225230" y="1384456"/>
                      <a:pt x="223841" y="1383213"/>
                      <a:pt x="222781" y="1382299"/>
                    </a:cubicBezTo>
                    <a:close/>
                    <a:moveTo>
                      <a:pt x="319262" y="1333182"/>
                    </a:moveTo>
                    <a:cubicBezTo>
                      <a:pt x="319298" y="1334242"/>
                      <a:pt x="319664" y="1335631"/>
                      <a:pt x="320358" y="1337348"/>
                    </a:cubicBezTo>
                    <a:cubicBezTo>
                      <a:pt x="321052" y="1339066"/>
                      <a:pt x="321856" y="1340016"/>
                      <a:pt x="322770" y="1340199"/>
                    </a:cubicBezTo>
                    <a:cubicBezTo>
                      <a:pt x="324451" y="1340089"/>
                      <a:pt x="325474" y="1339431"/>
                      <a:pt x="325840" y="1338225"/>
                    </a:cubicBezTo>
                    <a:cubicBezTo>
                      <a:pt x="326205" y="1337019"/>
                      <a:pt x="326351" y="1335923"/>
                      <a:pt x="326278" y="1334936"/>
                    </a:cubicBezTo>
                    <a:close/>
                    <a:moveTo>
                      <a:pt x="524502" y="1299853"/>
                    </a:moveTo>
                    <a:cubicBezTo>
                      <a:pt x="524538" y="1299999"/>
                      <a:pt x="524465" y="1300583"/>
                      <a:pt x="524282" y="1301607"/>
                    </a:cubicBezTo>
                    <a:cubicBezTo>
                      <a:pt x="524100" y="1302630"/>
                      <a:pt x="523588" y="1303215"/>
                      <a:pt x="522747" y="1303361"/>
                    </a:cubicBezTo>
                    <a:lnTo>
                      <a:pt x="522747" y="1301607"/>
                    </a:lnTo>
                    <a:close/>
                    <a:moveTo>
                      <a:pt x="347329" y="1264769"/>
                    </a:moveTo>
                    <a:cubicBezTo>
                      <a:pt x="347256" y="1265829"/>
                      <a:pt x="347402" y="1267217"/>
                      <a:pt x="347767" y="1268935"/>
                    </a:cubicBezTo>
                    <a:cubicBezTo>
                      <a:pt x="348133" y="1270653"/>
                      <a:pt x="349156" y="1271603"/>
                      <a:pt x="350837" y="1271786"/>
                    </a:cubicBezTo>
                    <a:cubicBezTo>
                      <a:pt x="351678" y="1271676"/>
                      <a:pt x="352189" y="1271018"/>
                      <a:pt x="352372" y="1269812"/>
                    </a:cubicBezTo>
                    <a:cubicBezTo>
                      <a:pt x="352555" y="1268606"/>
                      <a:pt x="352628" y="1267510"/>
                      <a:pt x="352591" y="1266523"/>
                    </a:cubicBezTo>
                    <a:close/>
                    <a:moveTo>
                      <a:pt x="198223" y="1252489"/>
                    </a:moveTo>
                    <a:lnTo>
                      <a:pt x="199977" y="1252489"/>
                    </a:lnTo>
                    <a:cubicBezTo>
                      <a:pt x="198661" y="1256327"/>
                      <a:pt x="196030" y="1263124"/>
                      <a:pt x="192083" y="1272882"/>
                    </a:cubicBezTo>
                    <a:cubicBezTo>
                      <a:pt x="188136" y="1282640"/>
                      <a:pt x="185505" y="1288121"/>
                      <a:pt x="184189" y="1289327"/>
                    </a:cubicBezTo>
                    <a:lnTo>
                      <a:pt x="184189" y="1287573"/>
                    </a:lnTo>
                    <a:cubicBezTo>
                      <a:pt x="184774" y="1284467"/>
                      <a:pt x="187113" y="1279277"/>
                      <a:pt x="191206" y="1272005"/>
                    </a:cubicBezTo>
                    <a:cubicBezTo>
                      <a:pt x="195299" y="1264732"/>
                      <a:pt x="197638" y="1258227"/>
                      <a:pt x="198223" y="1252489"/>
                    </a:cubicBezTo>
                    <a:close/>
                    <a:moveTo>
                      <a:pt x="206994" y="1231439"/>
                    </a:moveTo>
                    <a:lnTo>
                      <a:pt x="205240" y="1238807"/>
                    </a:lnTo>
                    <a:lnTo>
                      <a:pt x="199977" y="1252489"/>
                    </a:lnTo>
                    <a:close/>
                    <a:moveTo>
                      <a:pt x="552569" y="1226177"/>
                    </a:moveTo>
                    <a:lnTo>
                      <a:pt x="550814" y="1227931"/>
                    </a:lnTo>
                    <a:lnTo>
                      <a:pt x="550814" y="1229685"/>
                    </a:lnTo>
                    <a:cubicBezTo>
                      <a:pt x="550778" y="1228881"/>
                      <a:pt x="550851" y="1228296"/>
                      <a:pt x="551034" y="1227931"/>
                    </a:cubicBezTo>
                    <a:cubicBezTo>
                      <a:pt x="551216" y="1227565"/>
                      <a:pt x="551728" y="1226981"/>
                      <a:pt x="552569" y="1226177"/>
                    </a:cubicBezTo>
                    <a:close/>
                    <a:moveTo>
                      <a:pt x="578881" y="1163026"/>
                    </a:moveTo>
                    <a:cubicBezTo>
                      <a:pt x="578918" y="1164086"/>
                      <a:pt x="579283" y="1165474"/>
                      <a:pt x="579978" y="1167192"/>
                    </a:cubicBezTo>
                    <a:cubicBezTo>
                      <a:pt x="580672" y="1168910"/>
                      <a:pt x="581476" y="1169860"/>
                      <a:pt x="582390" y="1170043"/>
                    </a:cubicBezTo>
                    <a:cubicBezTo>
                      <a:pt x="584071" y="1169933"/>
                      <a:pt x="585094" y="1169275"/>
                      <a:pt x="585460" y="1168069"/>
                    </a:cubicBezTo>
                    <a:cubicBezTo>
                      <a:pt x="585825" y="1166863"/>
                      <a:pt x="585971" y="1165767"/>
                      <a:pt x="585898" y="1164780"/>
                    </a:cubicBezTo>
                    <a:close/>
                    <a:moveTo>
                      <a:pt x="259619" y="1094613"/>
                    </a:moveTo>
                    <a:cubicBezTo>
                      <a:pt x="259656" y="1095672"/>
                      <a:pt x="260021" y="1097061"/>
                      <a:pt x="260716" y="1098779"/>
                    </a:cubicBezTo>
                    <a:cubicBezTo>
                      <a:pt x="261410" y="1100496"/>
                      <a:pt x="262214" y="1101447"/>
                      <a:pt x="263128" y="1101629"/>
                    </a:cubicBezTo>
                    <a:cubicBezTo>
                      <a:pt x="264809" y="1101520"/>
                      <a:pt x="265832" y="1100862"/>
                      <a:pt x="266197" y="1099656"/>
                    </a:cubicBezTo>
                    <a:cubicBezTo>
                      <a:pt x="266563" y="1098450"/>
                      <a:pt x="266709" y="1097354"/>
                      <a:pt x="266636" y="1096367"/>
                    </a:cubicBezTo>
                    <a:close/>
                    <a:moveTo>
                      <a:pt x="619228" y="1087596"/>
                    </a:moveTo>
                    <a:cubicBezTo>
                      <a:pt x="622882" y="1087413"/>
                      <a:pt x="626098" y="1087779"/>
                      <a:pt x="628876" y="1088692"/>
                    </a:cubicBezTo>
                    <a:cubicBezTo>
                      <a:pt x="631653" y="1089606"/>
                      <a:pt x="633115" y="1092164"/>
                      <a:pt x="633261" y="1096367"/>
                    </a:cubicBezTo>
                    <a:cubicBezTo>
                      <a:pt x="632676" y="1109779"/>
                      <a:pt x="630338" y="1117161"/>
                      <a:pt x="626244" y="1118513"/>
                    </a:cubicBezTo>
                    <a:cubicBezTo>
                      <a:pt x="622151" y="1119866"/>
                      <a:pt x="619812" y="1124178"/>
                      <a:pt x="619228" y="1131451"/>
                    </a:cubicBezTo>
                    <a:lnTo>
                      <a:pt x="619228" y="1134959"/>
                    </a:lnTo>
                    <a:cubicBezTo>
                      <a:pt x="617327" y="1134301"/>
                      <a:pt x="615427" y="1131231"/>
                      <a:pt x="613527" y="1125749"/>
                    </a:cubicBezTo>
                    <a:cubicBezTo>
                      <a:pt x="611626" y="1120268"/>
                      <a:pt x="610603" y="1116321"/>
                      <a:pt x="610457" y="1113909"/>
                    </a:cubicBezTo>
                    <a:lnTo>
                      <a:pt x="606948" y="1113909"/>
                    </a:lnTo>
                    <a:cubicBezTo>
                      <a:pt x="607350" y="1112081"/>
                      <a:pt x="609178" y="1110473"/>
                      <a:pt x="612430" y="1109085"/>
                    </a:cubicBezTo>
                    <a:cubicBezTo>
                      <a:pt x="615683" y="1107696"/>
                      <a:pt x="617949" y="1106965"/>
                      <a:pt x="619228" y="1106892"/>
                    </a:cubicBezTo>
                    <a:close/>
                    <a:moveTo>
                      <a:pt x="633261" y="1050758"/>
                    </a:moveTo>
                    <a:lnTo>
                      <a:pt x="647295" y="1066546"/>
                    </a:lnTo>
                    <a:lnTo>
                      <a:pt x="636770" y="1073562"/>
                    </a:lnTo>
                    <a:close/>
                    <a:moveTo>
                      <a:pt x="287686" y="1045495"/>
                    </a:moveTo>
                    <a:cubicBezTo>
                      <a:pt x="287723" y="1046555"/>
                      <a:pt x="288088" y="1047944"/>
                      <a:pt x="288783" y="1049662"/>
                    </a:cubicBezTo>
                    <a:cubicBezTo>
                      <a:pt x="289477" y="1051379"/>
                      <a:pt x="290281" y="1052329"/>
                      <a:pt x="291195" y="1052512"/>
                    </a:cubicBezTo>
                    <a:cubicBezTo>
                      <a:pt x="292876" y="1052403"/>
                      <a:pt x="293899" y="1051745"/>
                      <a:pt x="294264" y="1050539"/>
                    </a:cubicBezTo>
                    <a:cubicBezTo>
                      <a:pt x="294630" y="1049333"/>
                      <a:pt x="294776" y="1048236"/>
                      <a:pt x="294703" y="1047250"/>
                    </a:cubicBezTo>
                    <a:close/>
                    <a:moveTo>
                      <a:pt x="294703" y="1031462"/>
                    </a:moveTo>
                    <a:cubicBezTo>
                      <a:pt x="294703" y="1033289"/>
                      <a:pt x="295142" y="1034897"/>
                      <a:pt x="296019" y="1036286"/>
                    </a:cubicBezTo>
                    <a:cubicBezTo>
                      <a:pt x="296896" y="1037675"/>
                      <a:pt x="298211" y="1038406"/>
                      <a:pt x="299966" y="1038479"/>
                    </a:cubicBezTo>
                    <a:cubicBezTo>
                      <a:pt x="300879" y="1038369"/>
                      <a:pt x="301683" y="1037711"/>
                      <a:pt x="302378" y="1036505"/>
                    </a:cubicBezTo>
                    <a:cubicBezTo>
                      <a:pt x="303072" y="1035299"/>
                      <a:pt x="303437" y="1034203"/>
                      <a:pt x="303474" y="1033216"/>
                    </a:cubicBezTo>
                    <a:close/>
                    <a:moveTo>
                      <a:pt x="306982" y="1017428"/>
                    </a:moveTo>
                    <a:cubicBezTo>
                      <a:pt x="306069" y="1017501"/>
                      <a:pt x="305265" y="1017794"/>
                      <a:pt x="304570" y="1018306"/>
                    </a:cubicBezTo>
                    <a:cubicBezTo>
                      <a:pt x="303876" y="1018817"/>
                      <a:pt x="303511" y="1019110"/>
                      <a:pt x="303474" y="1019183"/>
                    </a:cubicBezTo>
                    <a:cubicBezTo>
                      <a:pt x="303401" y="1020242"/>
                      <a:pt x="303547" y="1021631"/>
                      <a:pt x="303913" y="1023349"/>
                    </a:cubicBezTo>
                    <a:cubicBezTo>
                      <a:pt x="304278" y="1025066"/>
                      <a:pt x="305301" y="1026017"/>
                      <a:pt x="306982" y="1026199"/>
                    </a:cubicBezTo>
                    <a:cubicBezTo>
                      <a:pt x="307823" y="1026090"/>
                      <a:pt x="308335" y="1025432"/>
                      <a:pt x="308517" y="1024226"/>
                    </a:cubicBezTo>
                    <a:cubicBezTo>
                      <a:pt x="308700" y="1023020"/>
                      <a:pt x="308773" y="1021923"/>
                      <a:pt x="308737" y="1020937"/>
                    </a:cubicBezTo>
                    <a:cubicBezTo>
                      <a:pt x="309029" y="1018890"/>
                      <a:pt x="308444" y="1017721"/>
                      <a:pt x="306982" y="1017428"/>
                    </a:cubicBezTo>
                    <a:close/>
                    <a:moveTo>
                      <a:pt x="647295" y="878848"/>
                    </a:moveTo>
                    <a:cubicBezTo>
                      <a:pt x="647002" y="884841"/>
                      <a:pt x="645833" y="890396"/>
                      <a:pt x="643786" y="895512"/>
                    </a:cubicBezTo>
                    <a:cubicBezTo>
                      <a:pt x="641740" y="900629"/>
                      <a:pt x="640570" y="906184"/>
                      <a:pt x="640278" y="912177"/>
                    </a:cubicBezTo>
                    <a:cubicBezTo>
                      <a:pt x="635856" y="911666"/>
                      <a:pt x="632421" y="918828"/>
                      <a:pt x="629972" y="933666"/>
                    </a:cubicBezTo>
                    <a:cubicBezTo>
                      <a:pt x="627524" y="948504"/>
                      <a:pt x="626281" y="958298"/>
                      <a:pt x="626244" y="963049"/>
                    </a:cubicBezTo>
                    <a:cubicBezTo>
                      <a:pt x="625952" y="969773"/>
                      <a:pt x="626537" y="973866"/>
                      <a:pt x="627999" y="975328"/>
                    </a:cubicBezTo>
                    <a:cubicBezTo>
                      <a:pt x="629461" y="976790"/>
                      <a:pt x="633554" y="977374"/>
                      <a:pt x="640278" y="977082"/>
                    </a:cubicBezTo>
                    <a:cubicBezTo>
                      <a:pt x="639912" y="973135"/>
                      <a:pt x="639766" y="968750"/>
                      <a:pt x="639839" y="963926"/>
                    </a:cubicBezTo>
                    <a:cubicBezTo>
                      <a:pt x="639912" y="959102"/>
                      <a:pt x="642398" y="956470"/>
                      <a:pt x="647295" y="956032"/>
                    </a:cubicBezTo>
                    <a:cubicBezTo>
                      <a:pt x="648830" y="961112"/>
                      <a:pt x="654969" y="961477"/>
                      <a:pt x="665714" y="957128"/>
                    </a:cubicBezTo>
                    <a:cubicBezTo>
                      <a:pt x="676458" y="952779"/>
                      <a:pt x="682598" y="950075"/>
                      <a:pt x="684133" y="949015"/>
                    </a:cubicBezTo>
                    <a:cubicBezTo>
                      <a:pt x="683840" y="948175"/>
                      <a:pt x="682671" y="947663"/>
                      <a:pt x="680624" y="947480"/>
                    </a:cubicBezTo>
                    <a:cubicBezTo>
                      <a:pt x="678578" y="947297"/>
                      <a:pt x="677408" y="947224"/>
                      <a:pt x="677116" y="947261"/>
                    </a:cubicBezTo>
                    <a:cubicBezTo>
                      <a:pt x="672621" y="947663"/>
                      <a:pt x="668893" y="947736"/>
                      <a:pt x="665933" y="947480"/>
                    </a:cubicBezTo>
                    <a:cubicBezTo>
                      <a:pt x="662973" y="947224"/>
                      <a:pt x="661438" y="944228"/>
                      <a:pt x="661328" y="938490"/>
                    </a:cubicBezTo>
                    <a:lnTo>
                      <a:pt x="649049" y="926211"/>
                    </a:lnTo>
                    <a:lnTo>
                      <a:pt x="654311" y="905160"/>
                    </a:lnTo>
                    <a:cubicBezTo>
                      <a:pt x="656906" y="904137"/>
                      <a:pt x="658733" y="902237"/>
                      <a:pt x="659793" y="899459"/>
                    </a:cubicBezTo>
                    <a:cubicBezTo>
                      <a:pt x="660853" y="896682"/>
                      <a:pt x="661365" y="893904"/>
                      <a:pt x="661328" y="891127"/>
                    </a:cubicBezTo>
                    <a:close/>
                    <a:moveTo>
                      <a:pt x="745529" y="877093"/>
                    </a:moveTo>
                    <a:lnTo>
                      <a:pt x="750792" y="903406"/>
                    </a:lnTo>
                    <a:cubicBezTo>
                      <a:pt x="748051" y="906147"/>
                      <a:pt x="744762" y="908559"/>
                      <a:pt x="740924" y="910642"/>
                    </a:cubicBezTo>
                    <a:cubicBezTo>
                      <a:pt x="737087" y="912725"/>
                      <a:pt x="733360" y="913822"/>
                      <a:pt x="729742" y="913931"/>
                    </a:cubicBezTo>
                    <a:cubicBezTo>
                      <a:pt x="728755" y="914004"/>
                      <a:pt x="727658" y="913858"/>
                      <a:pt x="726452" y="913493"/>
                    </a:cubicBezTo>
                    <a:cubicBezTo>
                      <a:pt x="725246" y="913127"/>
                      <a:pt x="724589" y="912104"/>
                      <a:pt x="724479" y="910423"/>
                    </a:cubicBezTo>
                    <a:cubicBezTo>
                      <a:pt x="724552" y="908669"/>
                      <a:pt x="725283" y="906914"/>
                      <a:pt x="726672" y="905160"/>
                    </a:cubicBezTo>
                    <a:cubicBezTo>
                      <a:pt x="728060" y="903406"/>
                      <a:pt x="729668" y="901652"/>
                      <a:pt x="731496" y="899898"/>
                    </a:cubicBezTo>
                    <a:lnTo>
                      <a:pt x="731496" y="884110"/>
                    </a:lnTo>
                    <a:cubicBezTo>
                      <a:pt x="734273" y="884147"/>
                      <a:pt x="737051" y="883635"/>
                      <a:pt x="739828" y="882575"/>
                    </a:cubicBezTo>
                    <a:cubicBezTo>
                      <a:pt x="742606" y="881515"/>
                      <a:pt x="744506" y="879688"/>
                      <a:pt x="745529" y="877093"/>
                    </a:cubicBezTo>
                    <a:close/>
                    <a:moveTo>
                      <a:pt x="689395" y="871831"/>
                    </a:moveTo>
                    <a:lnTo>
                      <a:pt x="689395" y="884110"/>
                    </a:lnTo>
                    <a:lnTo>
                      <a:pt x="675362" y="885864"/>
                    </a:lnTo>
                    <a:lnTo>
                      <a:pt x="675362" y="903406"/>
                    </a:lnTo>
                    <a:lnTo>
                      <a:pt x="668345" y="913931"/>
                    </a:lnTo>
                    <a:cubicBezTo>
                      <a:pt x="668418" y="915210"/>
                      <a:pt x="669149" y="917476"/>
                      <a:pt x="670538" y="920729"/>
                    </a:cubicBezTo>
                    <a:cubicBezTo>
                      <a:pt x="671926" y="923981"/>
                      <a:pt x="673534" y="925809"/>
                      <a:pt x="675362" y="926211"/>
                    </a:cubicBezTo>
                    <a:lnTo>
                      <a:pt x="675362" y="922702"/>
                    </a:lnTo>
                    <a:lnTo>
                      <a:pt x="689395" y="913931"/>
                    </a:lnTo>
                    <a:cubicBezTo>
                      <a:pt x="688445" y="910679"/>
                      <a:pt x="686398" y="906220"/>
                      <a:pt x="683256" y="900556"/>
                    </a:cubicBezTo>
                    <a:cubicBezTo>
                      <a:pt x="680113" y="894891"/>
                      <a:pt x="681574" y="891748"/>
                      <a:pt x="687641" y="891127"/>
                    </a:cubicBezTo>
                    <a:cubicBezTo>
                      <a:pt x="689541" y="891346"/>
                      <a:pt x="691442" y="891346"/>
                      <a:pt x="693342" y="891127"/>
                    </a:cubicBezTo>
                    <a:cubicBezTo>
                      <a:pt x="695243" y="890908"/>
                      <a:pt x="696266" y="889154"/>
                      <a:pt x="696412" y="885864"/>
                    </a:cubicBezTo>
                    <a:close/>
                    <a:moveTo>
                      <a:pt x="708691" y="831485"/>
                    </a:moveTo>
                    <a:cubicBezTo>
                      <a:pt x="705183" y="835285"/>
                      <a:pt x="703429" y="839963"/>
                      <a:pt x="703429" y="845518"/>
                    </a:cubicBezTo>
                    <a:lnTo>
                      <a:pt x="696412" y="849026"/>
                    </a:lnTo>
                    <a:cubicBezTo>
                      <a:pt x="696522" y="850159"/>
                      <a:pt x="697179" y="851840"/>
                      <a:pt x="698385" y="854070"/>
                    </a:cubicBezTo>
                    <a:cubicBezTo>
                      <a:pt x="699591" y="856299"/>
                      <a:pt x="700688" y="857541"/>
                      <a:pt x="701675" y="857797"/>
                    </a:cubicBezTo>
                    <a:cubicBezTo>
                      <a:pt x="702515" y="857688"/>
                      <a:pt x="703027" y="857030"/>
                      <a:pt x="703209" y="855824"/>
                    </a:cubicBezTo>
                    <a:cubicBezTo>
                      <a:pt x="703392" y="854618"/>
                      <a:pt x="703465" y="853522"/>
                      <a:pt x="703429" y="852535"/>
                    </a:cubicBezTo>
                    <a:cubicBezTo>
                      <a:pt x="703648" y="848369"/>
                      <a:pt x="704525" y="844860"/>
                      <a:pt x="706060" y="842010"/>
                    </a:cubicBezTo>
                    <a:cubicBezTo>
                      <a:pt x="707595" y="839159"/>
                      <a:pt x="708472" y="835651"/>
                      <a:pt x="708691" y="831485"/>
                    </a:cubicBezTo>
                    <a:close/>
                    <a:moveTo>
                      <a:pt x="724479" y="740267"/>
                    </a:moveTo>
                    <a:cubicBezTo>
                      <a:pt x="718924" y="747576"/>
                      <a:pt x="716000" y="755762"/>
                      <a:pt x="715708" y="764825"/>
                    </a:cubicBezTo>
                    <a:cubicBezTo>
                      <a:pt x="713113" y="765849"/>
                      <a:pt x="711286" y="767749"/>
                      <a:pt x="710226" y="770527"/>
                    </a:cubicBezTo>
                    <a:cubicBezTo>
                      <a:pt x="709166" y="773304"/>
                      <a:pt x="708655" y="776081"/>
                      <a:pt x="708691" y="778859"/>
                    </a:cubicBezTo>
                    <a:lnTo>
                      <a:pt x="724479" y="780613"/>
                    </a:lnTo>
                    <a:lnTo>
                      <a:pt x="733250" y="754300"/>
                    </a:lnTo>
                    <a:cubicBezTo>
                      <a:pt x="734237" y="754337"/>
                      <a:pt x="735333" y="754264"/>
                      <a:pt x="736539" y="754081"/>
                    </a:cubicBezTo>
                    <a:cubicBezTo>
                      <a:pt x="737745" y="753898"/>
                      <a:pt x="738403" y="753387"/>
                      <a:pt x="738512" y="752546"/>
                    </a:cubicBezTo>
                    <a:cubicBezTo>
                      <a:pt x="738147" y="749842"/>
                      <a:pt x="736247" y="747357"/>
                      <a:pt x="732811" y="745091"/>
                    </a:cubicBezTo>
                    <a:cubicBezTo>
                      <a:pt x="729376" y="742825"/>
                      <a:pt x="726599" y="741217"/>
                      <a:pt x="724479" y="740267"/>
                    </a:cubicBezTo>
                    <a:close/>
                    <a:moveTo>
                      <a:pt x="764825" y="735004"/>
                    </a:moveTo>
                    <a:cubicBezTo>
                      <a:pt x="758101" y="735370"/>
                      <a:pt x="754008" y="738147"/>
                      <a:pt x="752546" y="743337"/>
                    </a:cubicBezTo>
                    <a:cubicBezTo>
                      <a:pt x="751084" y="748526"/>
                      <a:pt x="750499" y="753935"/>
                      <a:pt x="750792" y="759563"/>
                    </a:cubicBezTo>
                    <a:cubicBezTo>
                      <a:pt x="747978" y="763108"/>
                      <a:pt x="745273" y="766982"/>
                      <a:pt x="742679" y="771184"/>
                    </a:cubicBezTo>
                    <a:cubicBezTo>
                      <a:pt x="740084" y="775387"/>
                      <a:pt x="738695" y="779699"/>
                      <a:pt x="738512" y="784121"/>
                    </a:cubicBezTo>
                    <a:cubicBezTo>
                      <a:pt x="738512" y="787630"/>
                      <a:pt x="740267" y="789384"/>
                      <a:pt x="743775" y="789384"/>
                    </a:cubicBezTo>
                    <a:cubicBezTo>
                      <a:pt x="747576" y="778859"/>
                      <a:pt x="752254" y="768334"/>
                      <a:pt x="757809" y="757809"/>
                    </a:cubicBezTo>
                    <a:cubicBezTo>
                      <a:pt x="758101" y="753569"/>
                      <a:pt x="759270" y="749769"/>
                      <a:pt x="761317" y="746406"/>
                    </a:cubicBezTo>
                    <a:cubicBezTo>
                      <a:pt x="763363" y="743044"/>
                      <a:pt x="764533" y="739243"/>
                      <a:pt x="764825" y="735004"/>
                    </a:cubicBezTo>
                    <a:close/>
                    <a:moveTo>
                      <a:pt x="771842" y="715708"/>
                    </a:moveTo>
                    <a:cubicBezTo>
                      <a:pt x="772134" y="717755"/>
                      <a:pt x="773304" y="718924"/>
                      <a:pt x="775350" y="719217"/>
                    </a:cubicBezTo>
                    <a:lnTo>
                      <a:pt x="777105" y="719217"/>
                    </a:lnTo>
                    <a:cubicBezTo>
                      <a:pt x="776812" y="717170"/>
                      <a:pt x="775643" y="716000"/>
                      <a:pt x="773596" y="715708"/>
                    </a:cubicBezTo>
                    <a:close/>
                    <a:moveTo>
                      <a:pt x="777105" y="692904"/>
                    </a:moveTo>
                    <a:lnTo>
                      <a:pt x="777105" y="698166"/>
                    </a:lnTo>
                    <a:cubicBezTo>
                      <a:pt x="777397" y="703137"/>
                      <a:pt x="780321" y="705475"/>
                      <a:pt x="785876" y="705183"/>
                    </a:cubicBezTo>
                    <a:close/>
                    <a:moveTo>
                      <a:pt x="792892" y="666591"/>
                    </a:moveTo>
                    <a:cubicBezTo>
                      <a:pt x="792892" y="668272"/>
                      <a:pt x="793331" y="669295"/>
                      <a:pt x="794208" y="669661"/>
                    </a:cubicBezTo>
                    <a:cubicBezTo>
                      <a:pt x="795085" y="670026"/>
                      <a:pt x="796401" y="670172"/>
                      <a:pt x="798155" y="670099"/>
                    </a:cubicBezTo>
                    <a:lnTo>
                      <a:pt x="799909" y="670099"/>
                    </a:lnTo>
                    <a:cubicBezTo>
                      <a:pt x="799909" y="668418"/>
                      <a:pt x="799470" y="667395"/>
                      <a:pt x="798593" y="667029"/>
                    </a:cubicBezTo>
                    <a:cubicBezTo>
                      <a:pt x="797716" y="666664"/>
                      <a:pt x="796401" y="666518"/>
                      <a:pt x="794646" y="666591"/>
                    </a:cubicBezTo>
                    <a:close/>
                    <a:moveTo>
                      <a:pt x="803417" y="650803"/>
                    </a:moveTo>
                    <a:cubicBezTo>
                      <a:pt x="802613" y="650876"/>
                      <a:pt x="802029" y="651169"/>
                      <a:pt x="801663" y="651680"/>
                    </a:cubicBezTo>
                    <a:cubicBezTo>
                      <a:pt x="801298" y="652192"/>
                      <a:pt x="800713" y="652484"/>
                      <a:pt x="799909" y="652557"/>
                    </a:cubicBezTo>
                    <a:cubicBezTo>
                      <a:pt x="799946" y="653617"/>
                      <a:pt x="800311" y="655006"/>
                      <a:pt x="801005" y="656724"/>
                    </a:cubicBezTo>
                    <a:cubicBezTo>
                      <a:pt x="801700" y="658441"/>
                      <a:pt x="802504" y="659391"/>
                      <a:pt x="803417" y="659574"/>
                    </a:cubicBezTo>
                    <a:cubicBezTo>
                      <a:pt x="805098" y="659464"/>
                      <a:pt x="806122" y="658807"/>
                      <a:pt x="806487" y="657601"/>
                    </a:cubicBezTo>
                    <a:cubicBezTo>
                      <a:pt x="806853" y="656395"/>
                      <a:pt x="806999" y="655298"/>
                      <a:pt x="806926" y="654312"/>
                    </a:cubicBezTo>
                    <a:cubicBezTo>
                      <a:pt x="806633" y="652265"/>
                      <a:pt x="805464" y="651096"/>
                      <a:pt x="803417" y="650803"/>
                    </a:cubicBezTo>
                    <a:close/>
                    <a:moveTo>
                      <a:pt x="806926" y="629753"/>
                    </a:moveTo>
                    <a:cubicBezTo>
                      <a:pt x="806962" y="630813"/>
                      <a:pt x="807328" y="632202"/>
                      <a:pt x="808022" y="633919"/>
                    </a:cubicBezTo>
                    <a:cubicBezTo>
                      <a:pt x="808716" y="635637"/>
                      <a:pt x="809521" y="636587"/>
                      <a:pt x="810434" y="636770"/>
                    </a:cubicBezTo>
                    <a:cubicBezTo>
                      <a:pt x="812115" y="636660"/>
                      <a:pt x="813138" y="636002"/>
                      <a:pt x="813504" y="634796"/>
                    </a:cubicBezTo>
                    <a:cubicBezTo>
                      <a:pt x="813869" y="633590"/>
                      <a:pt x="814016" y="632494"/>
                      <a:pt x="813942" y="631507"/>
                    </a:cubicBezTo>
                    <a:close/>
                    <a:moveTo>
                      <a:pt x="829730" y="580636"/>
                    </a:moveTo>
                    <a:lnTo>
                      <a:pt x="826222" y="582390"/>
                    </a:lnTo>
                    <a:cubicBezTo>
                      <a:pt x="826149" y="583450"/>
                      <a:pt x="826295" y="584838"/>
                      <a:pt x="826660" y="586556"/>
                    </a:cubicBezTo>
                    <a:cubicBezTo>
                      <a:pt x="827026" y="588274"/>
                      <a:pt x="828049" y="589224"/>
                      <a:pt x="829730" y="589407"/>
                    </a:cubicBezTo>
                    <a:cubicBezTo>
                      <a:pt x="831411" y="589297"/>
                      <a:pt x="832435" y="588639"/>
                      <a:pt x="832800" y="587433"/>
                    </a:cubicBezTo>
                    <a:cubicBezTo>
                      <a:pt x="833166" y="586227"/>
                      <a:pt x="833312" y="585131"/>
                      <a:pt x="833239" y="584144"/>
                    </a:cubicBezTo>
                    <a:cubicBezTo>
                      <a:pt x="832946" y="582097"/>
                      <a:pt x="831777" y="580928"/>
                      <a:pt x="829730" y="580636"/>
                    </a:cubicBezTo>
                    <a:close/>
                    <a:moveTo>
                      <a:pt x="777105" y="554323"/>
                    </a:moveTo>
                    <a:lnTo>
                      <a:pt x="785876" y="568356"/>
                    </a:lnTo>
                    <a:lnTo>
                      <a:pt x="771842" y="580636"/>
                    </a:lnTo>
                    <a:lnTo>
                      <a:pt x="771842" y="599932"/>
                    </a:lnTo>
                    <a:cubicBezTo>
                      <a:pt x="771915" y="603367"/>
                      <a:pt x="773085" y="605706"/>
                      <a:pt x="775350" y="606949"/>
                    </a:cubicBezTo>
                    <a:cubicBezTo>
                      <a:pt x="777616" y="608191"/>
                      <a:pt x="780540" y="608776"/>
                      <a:pt x="784121" y="608703"/>
                    </a:cubicBezTo>
                    <a:lnTo>
                      <a:pt x="785876" y="608703"/>
                    </a:lnTo>
                    <a:cubicBezTo>
                      <a:pt x="785583" y="602928"/>
                      <a:pt x="786168" y="596935"/>
                      <a:pt x="787630" y="590722"/>
                    </a:cubicBezTo>
                    <a:cubicBezTo>
                      <a:pt x="789092" y="584510"/>
                      <a:pt x="793185" y="581147"/>
                      <a:pt x="799909" y="580636"/>
                    </a:cubicBezTo>
                    <a:lnTo>
                      <a:pt x="792892" y="564848"/>
                    </a:lnTo>
                    <a:close/>
                    <a:moveTo>
                      <a:pt x="842010" y="549060"/>
                    </a:moveTo>
                    <a:lnTo>
                      <a:pt x="842010" y="552569"/>
                    </a:lnTo>
                    <a:cubicBezTo>
                      <a:pt x="841973" y="554469"/>
                      <a:pt x="842485" y="556369"/>
                      <a:pt x="843544" y="558270"/>
                    </a:cubicBezTo>
                    <a:cubicBezTo>
                      <a:pt x="844604" y="560170"/>
                      <a:pt x="846432" y="561193"/>
                      <a:pt x="849026" y="561340"/>
                    </a:cubicBezTo>
                    <a:close/>
                    <a:moveTo>
                      <a:pt x="892881" y="526256"/>
                    </a:moveTo>
                    <a:cubicBezTo>
                      <a:pt x="892077" y="526329"/>
                      <a:pt x="891492" y="526621"/>
                      <a:pt x="891127" y="527133"/>
                    </a:cubicBezTo>
                    <a:cubicBezTo>
                      <a:pt x="890761" y="527645"/>
                      <a:pt x="890177" y="527937"/>
                      <a:pt x="889373" y="528010"/>
                    </a:cubicBezTo>
                    <a:cubicBezTo>
                      <a:pt x="889409" y="529070"/>
                      <a:pt x="889775" y="530459"/>
                      <a:pt x="890469" y="532176"/>
                    </a:cubicBezTo>
                    <a:cubicBezTo>
                      <a:pt x="891163" y="533894"/>
                      <a:pt x="891967" y="534844"/>
                      <a:pt x="892881" y="535027"/>
                    </a:cubicBezTo>
                    <a:cubicBezTo>
                      <a:pt x="894562" y="534917"/>
                      <a:pt x="895585" y="534259"/>
                      <a:pt x="895951" y="533053"/>
                    </a:cubicBezTo>
                    <a:cubicBezTo>
                      <a:pt x="896316" y="531847"/>
                      <a:pt x="896462" y="530751"/>
                      <a:pt x="896389" y="529764"/>
                    </a:cubicBezTo>
                    <a:cubicBezTo>
                      <a:pt x="896097" y="527718"/>
                      <a:pt x="894928" y="526548"/>
                      <a:pt x="892881" y="526256"/>
                    </a:cubicBezTo>
                    <a:close/>
                    <a:moveTo>
                      <a:pt x="826222" y="443809"/>
                    </a:moveTo>
                    <a:cubicBezTo>
                      <a:pt x="826295" y="445856"/>
                      <a:pt x="826149" y="448341"/>
                      <a:pt x="825783" y="451264"/>
                    </a:cubicBezTo>
                    <a:cubicBezTo>
                      <a:pt x="825418" y="454188"/>
                      <a:pt x="824395" y="455796"/>
                      <a:pt x="822713" y="456088"/>
                    </a:cubicBezTo>
                    <a:cubicBezTo>
                      <a:pt x="820996" y="455979"/>
                      <a:pt x="819607" y="455321"/>
                      <a:pt x="818547" y="454115"/>
                    </a:cubicBezTo>
                    <a:cubicBezTo>
                      <a:pt x="817487" y="452909"/>
                      <a:pt x="816537" y="451813"/>
                      <a:pt x="815697" y="450826"/>
                    </a:cubicBezTo>
                    <a:lnTo>
                      <a:pt x="806926" y="470122"/>
                    </a:lnTo>
                    <a:cubicBezTo>
                      <a:pt x="805025" y="471109"/>
                      <a:pt x="803125" y="472644"/>
                      <a:pt x="801225" y="474727"/>
                    </a:cubicBezTo>
                    <a:cubicBezTo>
                      <a:pt x="799324" y="476810"/>
                      <a:pt x="798301" y="478783"/>
                      <a:pt x="798155" y="480647"/>
                    </a:cubicBezTo>
                    <a:cubicBezTo>
                      <a:pt x="798959" y="483680"/>
                      <a:pt x="802175" y="485069"/>
                      <a:pt x="807803" y="484813"/>
                    </a:cubicBezTo>
                    <a:cubicBezTo>
                      <a:pt x="813431" y="484557"/>
                      <a:pt x="816647" y="485508"/>
                      <a:pt x="817451" y="487664"/>
                    </a:cubicBezTo>
                    <a:cubicBezTo>
                      <a:pt x="817159" y="489418"/>
                      <a:pt x="815989" y="491172"/>
                      <a:pt x="813942" y="492926"/>
                    </a:cubicBezTo>
                    <a:lnTo>
                      <a:pt x="813942" y="505206"/>
                    </a:lnTo>
                    <a:lnTo>
                      <a:pt x="826222" y="501697"/>
                    </a:lnTo>
                    <a:lnTo>
                      <a:pt x="833239" y="494680"/>
                    </a:lnTo>
                    <a:cubicBezTo>
                      <a:pt x="833604" y="486348"/>
                      <a:pt x="835066" y="479770"/>
                      <a:pt x="837624" y="474946"/>
                    </a:cubicBezTo>
                    <a:cubicBezTo>
                      <a:pt x="840182" y="470122"/>
                      <a:pt x="841644" y="464421"/>
                      <a:pt x="842010" y="457843"/>
                    </a:cubicBezTo>
                    <a:close/>
                    <a:moveTo>
                      <a:pt x="889373" y="438546"/>
                    </a:moveTo>
                    <a:cubicBezTo>
                      <a:pt x="884475" y="439606"/>
                      <a:pt x="881990" y="444503"/>
                      <a:pt x="881917" y="453238"/>
                    </a:cubicBezTo>
                    <a:cubicBezTo>
                      <a:pt x="881844" y="461972"/>
                      <a:pt x="881990" y="468185"/>
                      <a:pt x="882356" y="471876"/>
                    </a:cubicBezTo>
                    <a:cubicBezTo>
                      <a:pt x="877093" y="479002"/>
                      <a:pt x="872269" y="486677"/>
                      <a:pt x="867884" y="494900"/>
                    </a:cubicBezTo>
                    <a:cubicBezTo>
                      <a:pt x="863498" y="503123"/>
                      <a:pt x="859551" y="511236"/>
                      <a:pt x="856043" y="519239"/>
                    </a:cubicBezTo>
                    <a:cubicBezTo>
                      <a:pt x="855824" y="522784"/>
                      <a:pt x="854947" y="526219"/>
                      <a:pt x="853412" y="529545"/>
                    </a:cubicBezTo>
                    <a:cubicBezTo>
                      <a:pt x="851877" y="532871"/>
                      <a:pt x="851000" y="535867"/>
                      <a:pt x="850780" y="538535"/>
                    </a:cubicBezTo>
                    <a:cubicBezTo>
                      <a:pt x="851036" y="539376"/>
                      <a:pt x="852279" y="539887"/>
                      <a:pt x="854508" y="540070"/>
                    </a:cubicBezTo>
                    <a:cubicBezTo>
                      <a:pt x="856737" y="540253"/>
                      <a:pt x="858418" y="540326"/>
                      <a:pt x="859551" y="540289"/>
                    </a:cubicBezTo>
                    <a:lnTo>
                      <a:pt x="875339" y="499943"/>
                    </a:lnTo>
                    <a:cubicBezTo>
                      <a:pt x="875303" y="497239"/>
                      <a:pt x="875814" y="494754"/>
                      <a:pt x="876874" y="492488"/>
                    </a:cubicBezTo>
                    <a:cubicBezTo>
                      <a:pt x="877934" y="490222"/>
                      <a:pt x="879761" y="488614"/>
                      <a:pt x="882356" y="487664"/>
                    </a:cubicBezTo>
                    <a:cubicBezTo>
                      <a:pt x="882648" y="481670"/>
                      <a:pt x="883818" y="476115"/>
                      <a:pt x="885864" y="470999"/>
                    </a:cubicBezTo>
                    <a:cubicBezTo>
                      <a:pt x="887911" y="465883"/>
                      <a:pt x="889080" y="460328"/>
                      <a:pt x="889373" y="454334"/>
                    </a:cubicBezTo>
                    <a:lnTo>
                      <a:pt x="896389" y="445563"/>
                    </a:lnTo>
                    <a:close/>
                    <a:moveTo>
                      <a:pt x="371887" y="422759"/>
                    </a:moveTo>
                    <a:cubicBezTo>
                      <a:pt x="371376" y="429008"/>
                      <a:pt x="368013" y="434051"/>
                      <a:pt x="361801" y="437889"/>
                    </a:cubicBezTo>
                    <a:cubicBezTo>
                      <a:pt x="355588" y="441726"/>
                      <a:pt x="349595" y="443699"/>
                      <a:pt x="343820" y="443809"/>
                    </a:cubicBezTo>
                    <a:cubicBezTo>
                      <a:pt x="347731" y="437560"/>
                      <a:pt x="351312" y="432516"/>
                      <a:pt x="354565" y="428679"/>
                    </a:cubicBezTo>
                    <a:cubicBezTo>
                      <a:pt x="357817" y="424842"/>
                      <a:pt x="363591" y="422869"/>
                      <a:pt x="371887" y="422759"/>
                    </a:cubicBezTo>
                    <a:close/>
                    <a:moveTo>
                      <a:pt x="910423" y="387675"/>
                    </a:moveTo>
                    <a:cubicBezTo>
                      <a:pt x="910459" y="388735"/>
                      <a:pt x="910825" y="390124"/>
                      <a:pt x="911519" y="391841"/>
                    </a:cubicBezTo>
                    <a:cubicBezTo>
                      <a:pt x="912214" y="393559"/>
                      <a:pt x="913018" y="394509"/>
                      <a:pt x="913931" y="394692"/>
                    </a:cubicBezTo>
                    <a:cubicBezTo>
                      <a:pt x="915612" y="394582"/>
                      <a:pt x="916636" y="393924"/>
                      <a:pt x="917001" y="392718"/>
                    </a:cubicBezTo>
                    <a:cubicBezTo>
                      <a:pt x="917366" y="391512"/>
                      <a:pt x="917513" y="390416"/>
                      <a:pt x="917440" y="389429"/>
                    </a:cubicBezTo>
                    <a:close/>
                    <a:moveTo>
                      <a:pt x="412234" y="387675"/>
                    </a:moveTo>
                    <a:cubicBezTo>
                      <a:pt x="412234" y="389502"/>
                      <a:pt x="412672" y="391110"/>
                      <a:pt x="413549" y="392499"/>
                    </a:cubicBezTo>
                    <a:cubicBezTo>
                      <a:pt x="414426" y="393888"/>
                      <a:pt x="415742" y="394619"/>
                      <a:pt x="417496" y="394692"/>
                    </a:cubicBezTo>
                    <a:cubicBezTo>
                      <a:pt x="418410" y="394582"/>
                      <a:pt x="419214" y="393924"/>
                      <a:pt x="419908" y="392718"/>
                    </a:cubicBezTo>
                    <a:cubicBezTo>
                      <a:pt x="420602" y="391512"/>
                      <a:pt x="420968" y="390416"/>
                      <a:pt x="421004" y="389429"/>
                    </a:cubicBezTo>
                    <a:close/>
                    <a:moveTo>
                      <a:pt x="987607" y="312245"/>
                    </a:moveTo>
                    <a:cubicBezTo>
                      <a:pt x="987607" y="314072"/>
                      <a:pt x="988046" y="315680"/>
                      <a:pt x="988923" y="317069"/>
                    </a:cubicBezTo>
                    <a:cubicBezTo>
                      <a:pt x="989800" y="318458"/>
                      <a:pt x="991115" y="319189"/>
                      <a:pt x="992870" y="319262"/>
                    </a:cubicBezTo>
                    <a:cubicBezTo>
                      <a:pt x="994331" y="318969"/>
                      <a:pt x="994916" y="317800"/>
                      <a:pt x="994624" y="315753"/>
                    </a:cubicBezTo>
                    <a:cubicBezTo>
                      <a:pt x="994624" y="314072"/>
                      <a:pt x="994185" y="313049"/>
                      <a:pt x="993308" y="312684"/>
                    </a:cubicBezTo>
                    <a:cubicBezTo>
                      <a:pt x="992431" y="312318"/>
                      <a:pt x="991115" y="312172"/>
                      <a:pt x="989361" y="312245"/>
                    </a:cubicBezTo>
                    <a:close/>
                    <a:moveTo>
                      <a:pt x="973574" y="270144"/>
                    </a:moveTo>
                    <a:cubicBezTo>
                      <a:pt x="973574" y="273653"/>
                      <a:pt x="975328" y="275407"/>
                      <a:pt x="978836" y="275407"/>
                    </a:cubicBezTo>
                    <a:lnTo>
                      <a:pt x="980590" y="275407"/>
                    </a:lnTo>
                    <a:cubicBezTo>
                      <a:pt x="980517" y="273653"/>
                      <a:pt x="979786" y="272337"/>
                      <a:pt x="978398" y="271460"/>
                    </a:cubicBezTo>
                    <a:cubicBezTo>
                      <a:pt x="977009" y="270583"/>
                      <a:pt x="975401" y="270144"/>
                      <a:pt x="973574" y="270144"/>
                    </a:cubicBezTo>
                    <a:close/>
                    <a:moveTo>
                      <a:pt x="1024445" y="201731"/>
                    </a:moveTo>
                    <a:lnTo>
                      <a:pt x="1026199" y="221027"/>
                    </a:lnTo>
                    <a:cubicBezTo>
                      <a:pt x="1020681" y="221247"/>
                      <a:pt x="1019000" y="222562"/>
                      <a:pt x="1021156" y="224974"/>
                    </a:cubicBezTo>
                    <a:cubicBezTo>
                      <a:pt x="1023312" y="227386"/>
                      <a:pt x="1025578" y="229579"/>
                      <a:pt x="1027953" y="231552"/>
                    </a:cubicBezTo>
                    <a:lnTo>
                      <a:pt x="1027953" y="256111"/>
                    </a:lnTo>
                    <a:lnTo>
                      <a:pt x="1013920" y="256111"/>
                    </a:lnTo>
                    <a:lnTo>
                      <a:pt x="1012166" y="270144"/>
                    </a:lnTo>
                    <a:cubicBezTo>
                      <a:pt x="1010119" y="270254"/>
                      <a:pt x="1007634" y="270035"/>
                      <a:pt x="1004710" y="269487"/>
                    </a:cubicBezTo>
                    <a:cubicBezTo>
                      <a:pt x="1001787" y="268938"/>
                      <a:pt x="1000179" y="267404"/>
                      <a:pt x="999886" y="264882"/>
                    </a:cubicBezTo>
                    <a:lnTo>
                      <a:pt x="999886" y="222781"/>
                    </a:lnTo>
                    <a:cubicBezTo>
                      <a:pt x="1003541" y="223549"/>
                      <a:pt x="1006757" y="222891"/>
                      <a:pt x="1009534" y="220808"/>
                    </a:cubicBezTo>
                    <a:cubicBezTo>
                      <a:pt x="1012312" y="218725"/>
                      <a:pt x="1013774" y="215874"/>
                      <a:pt x="1013920" y="212256"/>
                    </a:cubicBezTo>
                    <a:close/>
                    <a:moveTo>
                      <a:pt x="1070054" y="187698"/>
                    </a:moveTo>
                    <a:cubicBezTo>
                      <a:pt x="1071881" y="187698"/>
                      <a:pt x="1073489" y="188136"/>
                      <a:pt x="1074878" y="189013"/>
                    </a:cubicBezTo>
                    <a:cubicBezTo>
                      <a:pt x="1076267" y="189890"/>
                      <a:pt x="1076998" y="191206"/>
                      <a:pt x="1077071" y="192960"/>
                    </a:cubicBezTo>
                    <a:cubicBezTo>
                      <a:pt x="1076851" y="196578"/>
                      <a:pt x="1075536" y="200306"/>
                      <a:pt x="1073124" y="204143"/>
                    </a:cubicBezTo>
                    <a:cubicBezTo>
                      <a:pt x="1070712" y="207980"/>
                      <a:pt x="1068519" y="211270"/>
                      <a:pt x="1066546" y="214011"/>
                    </a:cubicBezTo>
                    <a:cubicBezTo>
                      <a:pt x="1063037" y="214011"/>
                      <a:pt x="1061283" y="212256"/>
                      <a:pt x="1061283" y="208748"/>
                    </a:cubicBezTo>
                    <a:cubicBezTo>
                      <a:pt x="1061429" y="205240"/>
                      <a:pt x="1062452" y="201731"/>
                      <a:pt x="1064353" y="198223"/>
                    </a:cubicBezTo>
                    <a:cubicBezTo>
                      <a:pt x="1066253" y="194714"/>
                      <a:pt x="1068154" y="191206"/>
                      <a:pt x="1070054" y="187698"/>
                    </a:cubicBezTo>
                    <a:close/>
                    <a:moveTo>
                      <a:pt x="810434" y="80692"/>
                    </a:moveTo>
                    <a:cubicBezTo>
                      <a:pt x="817451" y="80692"/>
                      <a:pt x="820959" y="84201"/>
                      <a:pt x="820959" y="91217"/>
                    </a:cubicBezTo>
                    <a:lnTo>
                      <a:pt x="794646" y="103497"/>
                    </a:lnTo>
                    <a:cubicBezTo>
                      <a:pt x="787374" y="104374"/>
                      <a:pt x="782184" y="107882"/>
                      <a:pt x="779078" y="114022"/>
                    </a:cubicBezTo>
                    <a:cubicBezTo>
                      <a:pt x="775972" y="120161"/>
                      <a:pt x="771221" y="123670"/>
                      <a:pt x="764825" y="124547"/>
                    </a:cubicBezTo>
                    <a:cubicBezTo>
                      <a:pt x="758101" y="128786"/>
                      <a:pt x="749184" y="134341"/>
                      <a:pt x="738074" y="141212"/>
                    </a:cubicBezTo>
                    <a:cubicBezTo>
                      <a:pt x="726964" y="148082"/>
                      <a:pt x="717170" y="151883"/>
                      <a:pt x="708691" y="152614"/>
                    </a:cubicBezTo>
                    <a:lnTo>
                      <a:pt x="701675" y="166647"/>
                    </a:lnTo>
                    <a:cubicBezTo>
                      <a:pt x="693342" y="166647"/>
                      <a:pt x="687641" y="168402"/>
                      <a:pt x="684571" y="171910"/>
                    </a:cubicBezTo>
                    <a:cubicBezTo>
                      <a:pt x="681501" y="175418"/>
                      <a:pt x="678432" y="180681"/>
                      <a:pt x="675362" y="187698"/>
                    </a:cubicBezTo>
                    <a:cubicBezTo>
                      <a:pt x="671196" y="187990"/>
                      <a:pt x="667687" y="189159"/>
                      <a:pt x="664837" y="191206"/>
                    </a:cubicBezTo>
                    <a:cubicBezTo>
                      <a:pt x="661986" y="193253"/>
                      <a:pt x="658478" y="194422"/>
                      <a:pt x="654311" y="194714"/>
                    </a:cubicBezTo>
                    <a:lnTo>
                      <a:pt x="627999" y="208748"/>
                    </a:lnTo>
                    <a:lnTo>
                      <a:pt x="619228" y="221027"/>
                    </a:lnTo>
                    <a:lnTo>
                      <a:pt x="606948" y="221027"/>
                    </a:lnTo>
                    <a:cubicBezTo>
                      <a:pt x="606948" y="219127"/>
                      <a:pt x="607387" y="217226"/>
                      <a:pt x="608264" y="215326"/>
                    </a:cubicBezTo>
                    <a:cubicBezTo>
                      <a:pt x="609141" y="213426"/>
                      <a:pt x="610457" y="212402"/>
                      <a:pt x="612211" y="212256"/>
                    </a:cubicBezTo>
                    <a:lnTo>
                      <a:pt x="613965" y="212256"/>
                    </a:lnTo>
                    <a:cubicBezTo>
                      <a:pt x="616669" y="205788"/>
                      <a:pt x="628803" y="196359"/>
                      <a:pt x="650365" y="183970"/>
                    </a:cubicBezTo>
                    <a:cubicBezTo>
                      <a:pt x="671926" y="171581"/>
                      <a:pt x="686691" y="163468"/>
                      <a:pt x="694658" y="159631"/>
                    </a:cubicBezTo>
                    <a:lnTo>
                      <a:pt x="705183" y="145597"/>
                    </a:lnTo>
                    <a:cubicBezTo>
                      <a:pt x="706206" y="143002"/>
                      <a:pt x="708106" y="141175"/>
                      <a:pt x="710884" y="140115"/>
                    </a:cubicBezTo>
                    <a:cubicBezTo>
                      <a:pt x="713661" y="139055"/>
                      <a:pt x="716439" y="138544"/>
                      <a:pt x="719216" y="138580"/>
                    </a:cubicBezTo>
                    <a:lnTo>
                      <a:pt x="745529" y="122793"/>
                    </a:lnTo>
                    <a:cubicBezTo>
                      <a:pt x="746626" y="116580"/>
                      <a:pt x="751011" y="112779"/>
                      <a:pt x="758686" y="111390"/>
                    </a:cubicBezTo>
                    <a:cubicBezTo>
                      <a:pt x="766360" y="110002"/>
                      <a:pt x="770746" y="106201"/>
                      <a:pt x="771842" y="99988"/>
                    </a:cubicBezTo>
                    <a:lnTo>
                      <a:pt x="785876" y="91217"/>
                    </a:lnTo>
                    <a:cubicBezTo>
                      <a:pt x="787849" y="91254"/>
                      <a:pt x="790042" y="90742"/>
                      <a:pt x="792454" y="89682"/>
                    </a:cubicBezTo>
                    <a:cubicBezTo>
                      <a:pt x="794866" y="88622"/>
                      <a:pt x="796181" y="86795"/>
                      <a:pt x="796401" y="84201"/>
                    </a:cubicBezTo>
                    <a:cubicBezTo>
                      <a:pt x="798301" y="83287"/>
                      <a:pt x="800640" y="82483"/>
                      <a:pt x="803417" y="81789"/>
                    </a:cubicBezTo>
                    <a:cubicBezTo>
                      <a:pt x="806195" y="81094"/>
                      <a:pt x="808534" y="80729"/>
                      <a:pt x="810434" y="80692"/>
                    </a:cubicBezTo>
                    <a:close/>
                    <a:moveTo>
                      <a:pt x="922702" y="0"/>
                    </a:moveTo>
                    <a:cubicBezTo>
                      <a:pt x="924164" y="292"/>
                      <a:pt x="924749" y="1461"/>
                      <a:pt x="924456" y="3508"/>
                    </a:cubicBezTo>
                    <a:lnTo>
                      <a:pt x="957786" y="17542"/>
                    </a:lnTo>
                    <a:lnTo>
                      <a:pt x="949015" y="35083"/>
                    </a:lnTo>
                    <a:cubicBezTo>
                      <a:pt x="948723" y="35047"/>
                      <a:pt x="947553" y="35120"/>
                      <a:pt x="945507" y="35303"/>
                    </a:cubicBezTo>
                    <a:cubicBezTo>
                      <a:pt x="943460" y="35485"/>
                      <a:pt x="942291" y="35997"/>
                      <a:pt x="941998" y="36838"/>
                    </a:cubicBezTo>
                    <a:cubicBezTo>
                      <a:pt x="942546" y="37751"/>
                      <a:pt x="944958" y="38555"/>
                      <a:pt x="949234" y="39249"/>
                    </a:cubicBezTo>
                    <a:cubicBezTo>
                      <a:pt x="953510" y="39944"/>
                      <a:pt x="956361" y="40309"/>
                      <a:pt x="957786" y="40346"/>
                    </a:cubicBezTo>
                    <a:lnTo>
                      <a:pt x="971819" y="28067"/>
                    </a:lnTo>
                    <a:cubicBezTo>
                      <a:pt x="975474" y="28030"/>
                      <a:pt x="979129" y="28542"/>
                      <a:pt x="982783" y="29602"/>
                    </a:cubicBezTo>
                    <a:cubicBezTo>
                      <a:pt x="986438" y="30661"/>
                      <a:pt x="989215" y="32489"/>
                      <a:pt x="991115" y="35083"/>
                    </a:cubicBezTo>
                    <a:cubicBezTo>
                      <a:pt x="998315" y="35668"/>
                      <a:pt x="1007159" y="39761"/>
                      <a:pt x="1017648" y="47363"/>
                    </a:cubicBezTo>
                    <a:cubicBezTo>
                      <a:pt x="1028136" y="54964"/>
                      <a:pt x="1033910" y="62566"/>
                      <a:pt x="1034970" y="70167"/>
                    </a:cubicBezTo>
                    <a:cubicBezTo>
                      <a:pt x="1034897" y="71227"/>
                      <a:pt x="1035043" y="72616"/>
                      <a:pt x="1035409" y="74333"/>
                    </a:cubicBezTo>
                    <a:cubicBezTo>
                      <a:pt x="1035774" y="76051"/>
                      <a:pt x="1036798" y="77001"/>
                      <a:pt x="1038479" y="77184"/>
                    </a:cubicBezTo>
                    <a:lnTo>
                      <a:pt x="1041987" y="77184"/>
                    </a:lnTo>
                    <a:lnTo>
                      <a:pt x="1038479" y="91217"/>
                    </a:lnTo>
                    <a:cubicBezTo>
                      <a:pt x="1039173" y="94689"/>
                      <a:pt x="1039977" y="100025"/>
                      <a:pt x="1040891" y="107224"/>
                    </a:cubicBezTo>
                    <a:cubicBezTo>
                      <a:pt x="1041804" y="114424"/>
                      <a:pt x="1043924" y="118444"/>
                      <a:pt x="1047249" y="119284"/>
                    </a:cubicBezTo>
                    <a:lnTo>
                      <a:pt x="1049004" y="119284"/>
                    </a:lnTo>
                    <a:cubicBezTo>
                      <a:pt x="1043741" y="140042"/>
                      <a:pt x="1036724" y="159923"/>
                      <a:pt x="1027953" y="178927"/>
                    </a:cubicBezTo>
                    <a:cubicBezTo>
                      <a:pt x="1027990" y="180060"/>
                      <a:pt x="1027917" y="181741"/>
                      <a:pt x="1027734" y="183970"/>
                    </a:cubicBezTo>
                    <a:cubicBezTo>
                      <a:pt x="1027551" y="186199"/>
                      <a:pt x="1027040" y="187442"/>
                      <a:pt x="1026199" y="187698"/>
                    </a:cubicBezTo>
                    <a:cubicBezTo>
                      <a:pt x="1024262" y="187113"/>
                      <a:pt x="1021997" y="185651"/>
                      <a:pt x="1019402" y="183312"/>
                    </a:cubicBezTo>
                    <a:cubicBezTo>
                      <a:pt x="1016807" y="180973"/>
                      <a:pt x="1014980" y="181266"/>
                      <a:pt x="1013920" y="184189"/>
                    </a:cubicBezTo>
                    <a:lnTo>
                      <a:pt x="1013920" y="192960"/>
                    </a:lnTo>
                    <a:cubicBezTo>
                      <a:pt x="1013335" y="198734"/>
                      <a:pt x="1010996" y="203412"/>
                      <a:pt x="1006903" y="206994"/>
                    </a:cubicBezTo>
                    <a:cubicBezTo>
                      <a:pt x="1002810" y="210575"/>
                      <a:pt x="1000471" y="215253"/>
                      <a:pt x="999886" y="221027"/>
                    </a:cubicBezTo>
                    <a:cubicBezTo>
                      <a:pt x="994770" y="222452"/>
                      <a:pt x="991408" y="229250"/>
                      <a:pt x="989800" y="241420"/>
                    </a:cubicBezTo>
                    <a:cubicBezTo>
                      <a:pt x="988192" y="253589"/>
                      <a:pt x="987461" y="262579"/>
                      <a:pt x="987607" y="268390"/>
                    </a:cubicBezTo>
                    <a:lnTo>
                      <a:pt x="994624" y="278915"/>
                    </a:lnTo>
                    <a:cubicBezTo>
                      <a:pt x="997146" y="280121"/>
                      <a:pt x="998680" y="282533"/>
                      <a:pt x="999229" y="286151"/>
                    </a:cubicBezTo>
                    <a:cubicBezTo>
                      <a:pt x="999777" y="289769"/>
                      <a:pt x="999996" y="292620"/>
                      <a:pt x="999886" y="294703"/>
                    </a:cubicBezTo>
                    <a:lnTo>
                      <a:pt x="994624" y="301720"/>
                    </a:lnTo>
                    <a:lnTo>
                      <a:pt x="999886" y="301720"/>
                    </a:lnTo>
                    <a:cubicBezTo>
                      <a:pt x="1001458" y="298796"/>
                      <a:pt x="1005332" y="292803"/>
                      <a:pt x="1011508" y="283739"/>
                    </a:cubicBezTo>
                    <a:cubicBezTo>
                      <a:pt x="1017684" y="274676"/>
                      <a:pt x="1021997" y="269560"/>
                      <a:pt x="1024445" y="268390"/>
                    </a:cubicBezTo>
                    <a:cubicBezTo>
                      <a:pt x="1026126" y="269048"/>
                      <a:pt x="1027149" y="272118"/>
                      <a:pt x="1027515" y="277600"/>
                    </a:cubicBezTo>
                    <a:cubicBezTo>
                      <a:pt x="1027880" y="283082"/>
                      <a:pt x="1028027" y="287029"/>
                      <a:pt x="1027953" y="289441"/>
                    </a:cubicBezTo>
                    <a:cubicBezTo>
                      <a:pt x="1019073" y="294996"/>
                      <a:pt x="1011398" y="304936"/>
                      <a:pt x="1004930" y="319262"/>
                    </a:cubicBezTo>
                    <a:cubicBezTo>
                      <a:pt x="998461" y="333588"/>
                      <a:pt x="993856" y="345282"/>
                      <a:pt x="991115" y="354346"/>
                    </a:cubicBezTo>
                    <a:cubicBezTo>
                      <a:pt x="989909" y="354309"/>
                      <a:pt x="987936" y="354382"/>
                      <a:pt x="985195" y="354565"/>
                    </a:cubicBezTo>
                    <a:cubicBezTo>
                      <a:pt x="982454" y="354748"/>
                      <a:pt x="980919" y="355259"/>
                      <a:pt x="980590" y="356100"/>
                    </a:cubicBezTo>
                    <a:cubicBezTo>
                      <a:pt x="981212" y="357964"/>
                      <a:pt x="982600" y="359937"/>
                      <a:pt x="984757" y="362020"/>
                    </a:cubicBezTo>
                    <a:cubicBezTo>
                      <a:pt x="986913" y="364103"/>
                      <a:pt x="986109" y="365638"/>
                      <a:pt x="982345" y="366625"/>
                    </a:cubicBezTo>
                    <a:lnTo>
                      <a:pt x="978836" y="366625"/>
                    </a:lnTo>
                    <a:cubicBezTo>
                      <a:pt x="977776" y="366588"/>
                      <a:pt x="976388" y="366661"/>
                      <a:pt x="974670" y="366844"/>
                    </a:cubicBezTo>
                    <a:cubicBezTo>
                      <a:pt x="972952" y="367027"/>
                      <a:pt x="972002" y="367538"/>
                      <a:pt x="971819" y="368379"/>
                    </a:cubicBezTo>
                    <a:cubicBezTo>
                      <a:pt x="972075" y="370097"/>
                      <a:pt x="973318" y="371485"/>
                      <a:pt x="975547" y="372545"/>
                    </a:cubicBezTo>
                    <a:cubicBezTo>
                      <a:pt x="977776" y="373605"/>
                      <a:pt x="979457" y="374555"/>
                      <a:pt x="980590" y="375396"/>
                    </a:cubicBezTo>
                    <a:lnTo>
                      <a:pt x="975328" y="380658"/>
                    </a:lnTo>
                    <a:cubicBezTo>
                      <a:pt x="969115" y="380951"/>
                      <a:pt x="965753" y="382120"/>
                      <a:pt x="965241" y="384167"/>
                    </a:cubicBezTo>
                    <a:cubicBezTo>
                      <a:pt x="964730" y="386213"/>
                      <a:pt x="962245" y="387383"/>
                      <a:pt x="957786" y="387675"/>
                    </a:cubicBezTo>
                    <a:cubicBezTo>
                      <a:pt x="957603" y="392536"/>
                      <a:pt x="957969" y="395532"/>
                      <a:pt x="958882" y="396665"/>
                    </a:cubicBezTo>
                    <a:cubicBezTo>
                      <a:pt x="959796" y="397798"/>
                      <a:pt x="962354" y="399479"/>
                      <a:pt x="966557" y="401709"/>
                    </a:cubicBezTo>
                    <a:lnTo>
                      <a:pt x="957786" y="422759"/>
                    </a:lnTo>
                    <a:cubicBezTo>
                      <a:pt x="954351" y="422869"/>
                      <a:pt x="952012" y="423965"/>
                      <a:pt x="950769" y="426048"/>
                    </a:cubicBezTo>
                    <a:cubicBezTo>
                      <a:pt x="949527" y="428131"/>
                      <a:pt x="948942" y="430543"/>
                      <a:pt x="949015" y="433284"/>
                    </a:cubicBezTo>
                    <a:lnTo>
                      <a:pt x="949015" y="436792"/>
                    </a:lnTo>
                    <a:lnTo>
                      <a:pt x="938490" y="452580"/>
                    </a:lnTo>
                    <a:lnTo>
                      <a:pt x="936736" y="471876"/>
                    </a:lnTo>
                    <a:cubicBezTo>
                      <a:pt x="930596" y="478454"/>
                      <a:pt x="925333" y="486787"/>
                      <a:pt x="920948" y="496873"/>
                    </a:cubicBezTo>
                    <a:cubicBezTo>
                      <a:pt x="916562" y="506960"/>
                      <a:pt x="913054" y="516169"/>
                      <a:pt x="910423" y="524502"/>
                    </a:cubicBezTo>
                    <a:cubicBezTo>
                      <a:pt x="908595" y="524502"/>
                      <a:pt x="906988" y="524940"/>
                      <a:pt x="905599" y="525817"/>
                    </a:cubicBezTo>
                    <a:cubicBezTo>
                      <a:pt x="904210" y="526695"/>
                      <a:pt x="903479" y="528010"/>
                      <a:pt x="903406" y="529764"/>
                    </a:cubicBezTo>
                    <a:cubicBezTo>
                      <a:pt x="903662" y="532505"/>
                      <a:pt x="903589" y="534917"/>
                      <a:pt x="903187" y="537000"/>
                    </a:cubicBezTo>
                    <a:cubicBezTo>
                      <a:pt x="902785" y="539083"/>
                      <a:pt x="900519" y="540180"/>
                      <a:pt x="896389" y="540289"/>
                    </a:cubicBezTo>
                    <a:cubicBezTo>
                      <a:pt x="894928" y="547599"/>
                      <a:pt x="892589" y="554030"/>
                      <a:pt x="889373" y="559586"/>
                    </a:cubicBezTo>
                    <a:cubicBezTo>
                      <a:pt x="889409" y="559878"/>
                      <a:pt x="889336" y="561047"/>
                      <a:pt x="889153" y="563094"/>
                    </a:cubicBezTo>
                    <a:cubicBezTo>
                      <a:pt x="888971" y="565140"/>
                      <a:pt x="888459" y="566310"/>
                      <a:pt x="887618" y="566602"/>
                    </a:cubicBezTo>
                    <a:cubicBezTo>
                      <a:pt x="885681" y="565725"/>
                      <a:pt x="883416" y="561778"/>
                      <a:pt x="880821" y="554761"/>
                    </a:cubicBezTo>
                    <a:cubicBezTo>
                      <a:pt x="878226" y="547745"/>
                      <a:pt x="876399" y="542921"/>
                      <a:pt x="875339" y="540289"/>
                    </a:cubicBezTo>
                    <a:lnTo>
                      <a:pt x="870076" y="550814"/>
                    </a:lnTo>
                    <a:lnTo>
                      <a:pt x="875339" y="554323"/>
                    </a:lnTo>
                    <a:lnTo>
                      <a:pt x="870076" y="563094"/>
                    </a:lnTo>
                    <a:cubicBezTo>
                      <a:pt x="869309" y="568905"/>
                      <a:pt x="866020" y="577895"/>
                      <a:pt x="860209" y="590064"/>
                    </a:cubicBezTo>
                    <a:cubicBezTo>
                      <a:pt x="854398" y="602234"/>
                      <a:pt x="850671" y="609032"/>
                      <a:pt x="849026" y="610457"/>
                    </a:cubicBezTo>
                    <a:lnTo>
                      <a:pt x="843764" y="610457"/>
                    </a:lnTo>
                    <a:lnTo>
                      <a:pt x="842010" y="636770"/>
                    </a:lnTo>
                    <a:cubicBezTo>
                      <a:pt x="833677" y="637464"/>
                      <a:pt x="828853" y="641776"/>
                      <a:pt x="827537" y="649707"/>
                    </a:cubicBezTo>
                    <a:cubicBezTo>
                      <a:pt x="826222" y="657637"/>
                      <a:pt x="825783" y="665019"/>
                      <a:pt x="826222" y="671853"/>
                    </a:cubicBezTo>
                    <a:lnTo>
                      <a:pt x="813942" y="680624"/>
                    </a:lnTo>
                    <a:cubicBezTo>
                      <a:pt x="818986" y="685448"/>
                      <a:pt x="821179" y="691588"/>
                      <a:pt x="820521" y="699043"/>
                    </a:cubicBezTo>
                    <a:cubicBezTo>
                      <a:pt x="819863" y="706499"/>
                      <a:pt x="817670" y="712638"/>
                      <a:pt x="813942" y="717462"/>
                    </a:cubicBezTo>
                    <a:cubicBezTo>
                      <a:pt x="813065" y="725539"/>
                      <a:pt x="809557" y="734383"/>
                      <a:pt x="803417" y="743994"/>
                    </a:cubicBezTo>
                    <a:cubicBezTo>
                      <a:pt x="797278" y="753606"/>
                      <a:pt x="793769" y="762888"/>
                      <a:pt x="792892" y="771842"/>
                    </a:cubicBezTo>
                    <a:lnTo>
                      <a:pt x="784121" y="789384"/>
                    </a:lnTo>
                    <a:lnTo>
                      <a:pt x="777105" y="794647"/>
                    </a:lnTo>
                    <a:lnTo>
                      <a:pt x="771842" y="805172"/>
                    </a:lnTo>
                    <a:cubicBezTo>
                      <a:pt x="772025" y="810398"/>
                      <a:pt x="771221" y="817049"/>
                      <a:pt x="769430" y="825126"/>
                    </a:cubicBezTo>
                    <a:cubicBezTo>
                      <a:pt x="767639" y="833202"/>
                      <a:pt x="763765" y="837661"/>
                      <a:pt x="757809" y="838501"/>
                    </a:cubicBezTo>
                    <a:cubicBezTo>
                      <a:pt x="757882" y="839780"/>
                      <a:pt x="757735" y="842046"/>
                      <a:pt x="757370" y="845299"/>
                    </a:cubicBezTo>
                    <a:cubicBezTo>
                      <a:pt x="757005" y="848551"/>
                      <a:pt x="755981" y="850379"/>
                      <a:pt x="754300" y="850781"/>
                    </a:cubicBezTo>
                    <a:cubicBezTo>
                      <a:pt x="749366" y="849757"/>
                      <a:pt x="746516" y="845664"/>
                      <a:pt x="745748" y="838501"/>
                    </a:cubicBezTo>
                    <a:cubicBezTo>
                      <a:pt x="744981" y="831338"/>
                      <a:pt x="744323" y="827245"/>
                      <a:pt x="743775" y="826222"/>
                    </a:cubicBezTo>
                    <a:cubicBezTo>
                      <a:pt x="741838" y="826880"/>
                      <a:pt x="739572" y="829950"/>
                      <a:pt x="736978" y="835431"/>
                    </a:cubicBezTo>
                    <a:cubicBezTo>
                      <a:pt x="734383" y="840913"/>
                      <a:pt x="732556" y="844860"/>
                      <a:pt x="731496" y="847272"/>
                    </a:cubicBezTo>
                    <a:cubicBezTo>
                      <a:pt x="728134" y="853448"/>
                      <a:pt x="724771" y="859515"/>
                      <a:pt x="721409" y="865472"/>
                    </a:cubicBezTo>
                    <a:cubicBezTo>
                      <a:pt x="718047" y="871429"/>
                      <a:pt x="713808" y="877057"/>
                      <a:pt x="708691" y="882356"/>
                    </a:cubicBezTo>
                    <a:lnTo>
                      <a:pt x="706937" y="906914"/>
                    </a:lnTo>
                    <a:lnTo>
                      <a:pt x="696412" y="922702"/>
                    </a:lnTo>
                    <a:cubicBezTo>
                      <a:pt x="696120" y="933081"/>
                      <a:pt x="694950" y="942583"/>
                      <a:pt x="692904" y="951208"/>
                    </a:cubicBezTo>
                    <a:cubicBezTo>
                      <a:pt x="690857" y="959833"/>
                      <a:pt x="689688" y="968457"/>
                      <a:pt x="689395" y="977082"/>
                    </a:cubicBezTo>
                    <a:lnTo>
                      <a:pt x="668345" y="977082"/>
                    </a:lnTo>
                    <a:cubicBezTo>
                      <a:pt x="667285" y="980152"/>
                      <a:pt x="665896" y="984537"/>
                      <a:pt x="664179" y="990238"/>
                    </a:cubicBezTo>
                    <a:cubicBezTo>
                      <a:pt x="662461" y="995940"/>
                      <a:pt x="661511" y="1000325"/>
                      <a:pt x="661328" y="1003395"/>
                    </a:cubicBezTo>
                    <a:cubicBezTo>
                      <a:pt x="661328" y="1005222"/>
                      <a:pt x="661767" y="1006830"/>
                      <a:pt x="662644" y="1008219"/>
                    </a:cubicBezTo>
                    <a:cubicBezTo>
                      <a:pt x="663521" y="1009608"/>
                      <a:pt x="664837" y="1010339"/>
                      <a:pt x="666591" y="1010412"/>
                    </a:cubicBezTo>
                    <a:cubicBezTo>
                      <a:pt x="669259" y="1010265"/>
                      <a:pt x="671378" y="1010558"/>
                      <a:pt x="672950" y="1011289"/>
                    </a:cubicBezTo>
                    <a:cubicBezTo>
                      <a:pt x="674521" y="1012020"/>
                      <a:pt x="675325" y="1014066"/>
                      <a:pt x="675362" y="1017428"/>
                    </a:cubicBezTo>
                    <a:cubicBezTo>
                      <a:pt x="675398" y="1020169"/>
                      <a:pt x="674887" y="1023020"/>
                      <a:pt x="673827" y="1025980"/>
                    </a:cubicBezTo>
                    <a:cubicBezTo>
                      <a:pt x="672767" y="1028940"/>
                      <a:pt x="670940" y="1031352"/>
                      <a:pt x="668345" y="1033216"/>
                    </a:cubicBezTo>
                    <a:cubicBezTo>
                      <a:pt x="668382" y="1033362"/>
                      <a:pt x="668308" y="1033947"/>
                      <a:pt x="668126" y="1034970"/>
                    </a:cubicBezTo>
                    <a:cubicBezTo>
                      <a:pt x="667943" y="1035994"/>
                      <a:pt x="667431" y="1036578"/>
                      <a:pt x="666591" y="1036724"/>
                    </a:cubicBezTo>
                    <a:cubicBezTo>
                      <a:pt x="665604" y="1035847"/>
                      <a:pt x="664069" y="1032339"/>
                      <a:pt x="661986" y="1026199"/>
                    </a:cubicBezTo>
                    <a:cubicBezTo>
                      <a:pt x="659903" y="1020060"/>
                      <a:pt x="657929" y="1016551"/>
                      <a:pt x="656066" y="1015674"/>
                    </a:cubicBezTo>
                    <a:cubicBezTo>
                      <a:pt x="655225" y="1016040"/>
                      <a:pt x="654713" y="1017501"/>
                      <a:pt x="654531" y="1020060"/>
                    </a:cubicBezTo>
                    <a:cubicBezTo>
                      <a:pt x="654348" y="1022618"/>
                      <a:pt x="654275" y="1024080"/>
                      <a:pt x="654311" y="1024445"/>
                    </a:cubicBezTo>
                    <a:cubicBezTo>
                      <a:pt x="654202" y="1027880"/>
                      <a:pt x="653105" y="1030219"/>
                      <a:pt x="651022" y="1031462"/>
                    </a:cubicBezTo>
                    <a:cubicBezTo>
                      <a:pt x="648939" y="1032704"/>
                      <a:pt x="646527" y="1033289"/>
                      <a:pt x="643786" y="1033216"/>
                    </a:cubicBezTo>
                    <a:lnTo>
                      <a:pt x="640278" y="1033216"/>
                    </a:lnTo>
                    <a:lnTo>
                      <a:pt x="619228" y="1066546"/>
                    </a:lnTo>
                    <a:cubicBezTo>
                      <a:pt x="622298" y="1068665"/>
                      <a:pt x="624490" y="1071443"/>
                      <a:pt x="625806" y="1074878"/>
                    </a:cubicBezTo>
                    <a:cubicBezTo>
                      <a:pt x="627122" y="1078313"/>
                      <a:pt x="624929" y="1080214"/>
                      <a:pt x="619228" y="1080579"/>
                    </a:cubicBezTo>
                    <a:lnTo>
                      <a:pt x="606948" y="1064791"/>
                    </a:lnTo>
                    <a:cubicBezTo>
                      <a:pt x="604463" y="1065230"/>
                      <a:pt x="600224" y="1067423"/>
                      <a:pt x="594231" y="1071370"/>
                    </a:cubicBezTo>
                    <a:cubicBezTo>
                      <a:pt x="588237" y="1075317"/>
                      <a:pt x="584875" y="1078386"/>
                      <a:pt x="584144" y="1080579"/>
                    </a:cubicBezTo>
                    <a:lnTo>
                      <a:pt x="585898" y="1094613"/>
                    </a:lnTo>
                    <a:cubicBezTo>
                      <a:pt x="593390" y="1094613"/>
                      <a:pt x="597702" y="1096367"/>
                      <a:pt x="598835" y="1099875"/>
                    </a:cubicBezTo>
                    <a:cubicBezTo>
                      <a:pt x="599968" y="1103384"/>
                      <a:pt x="600334" y="1108646"/>
                      <a:pt x="599932" y="1115663"/>
                    </a:cubicBezTo>
                    <a:cubicBezTo>
                      <a:pt x="600005" y="1118404"/>
                      <a:pt x="599420" y="1120816"/>
                      <a:pt x="598177" y="1122899"/>
                    </a:cubicBezTo>
                    <a:cubicBezTo>
                      <a:pt x="596935" y="1124982"/>
                      <a:pt x="594596" y="1126078"/>
                      <a:pt x="591161" y="1126188"/>
                    </a:cubicBezTo>
                    <a:lnTo>
                      <a:pt x="585898" y="1147238"/>
                    </a:lnTo>
                    <a:lnTo>
                      <a:pt x="599932" y="1141976"/>
                    </a:lnTo>
                    <a:cubicBezTo>
                      <a:pt x="602673" y="1141939"/>
                      <a:pt x="605523" y="1142451"/>
                      <a:pt x="608483" y="1143511"/>
                    </a:cubicBezTo>
                    <a:cubicBezTo>
                      <a:pt x="611444" y="1144570"/>
                      <a:pt x="613855" y="1146398"/>
                      <a:pt x="615719" y="1148992"/>
                    </a:cubicBezTo>
                    <a:lnTo>
                      <a:pt x="615719" y="1156009"/>
                    </a:lnTo>
                    <a:cubicBezTo>
                      <a:pt x="615939" y="1159883"/>
                      <a:pt x="615500" y="1163976"/>
                      <a:pt x="614404" y="1168289"/>
                    </a:cubicBezTo>
                    <a:cubicBezTo>
                      <a:pt x="613307" y="1172601"/>
                      <a:pt x="610237" y="1174940"/>
                      <a:pt x="605194" y="1175305"/>
                    </a:cubicBezTo>
                    <a:lnTo>
                      <a:pt x="591161" y="1212143"/>
                    </a:lnTo>
                    <a:cubicBezTo>
                      <a:pt x="585606" y="1215652"/>
                      <a:pt x="579174" y="1217406"/>
                      <a:pt x="571865" y="1217406"/>
                    </a:cubicBezTo>
                    <a:lnTo>
                      <a:pt x="578881" y="1201618"/>
                    </a:lnTo>
                    <a:lnTo>
                      <a:pt x="578881" y="1182322"/>
                    </a:lnTo>
                    <a:cubicBezTo>
                      <a:pt x="573655" y="1182980"/>
                      <a:pt x="571390" y="1185611"/>
                      <a:pt x="572084" y="1190216"/>
                    </a:cubicBezTo>
                    <a:cubicBezTo>
                      <a:pt x="572778" y="1194821"/>
                      <a:pt x="570951" y="1197452"/>
                      <a:pt x="566602" y="1198110"/>
                    </a:cubicBezTo>
                    <a:lnTo>
                      <a:pt x="559585" y="1210389"/>
                    </a:lnTo>
                    <a:lnTo>
                      <a:pt x="561340" y="1208635"/>
                    </a:lnTo>
                    <a:cubicBezTo>
                      <a:pt x="562107" y="1213130"/>
                      <a:pt x="561888" y="1217735"/>
                      <a:pt x="560682" y="1222449"/>
                    </a:cubicBezTo>
                    <a:cubicBezTo>
                      <a:pt x="559476" y="1227163"/>
                      <a:pt x="557941" y="1231330"/>
                      <a:pt x="556077" y="1234948"/>
                    </a:cubicBezTo>
                    <a:lnTo>
                      <a:pt x="550814" y="1236702"/>
                    </a:lnTo>
                    <a:lnTo>
                      <a:pt x="547306" y="1245473"/>
                    </a:lnTo>
                    <a:lnTo>
                      <a:pt x="545552" y="1245473"/>
                    </a:lnTo>
                    <a:lnTo>
                      <a:pt x="547306" y="1238456"/>
                    </a:lnTo>
                    <a:lnTo>
                      <a:pt x="538535" y="1250735"/>
                    </a:lnTo>
                    <a:lnTo>
                      <a:pt x="545552" y="1245473"/>
                    </a:lnTo>
                    <a:cubicBezTo>
                      <a:pt x="543834" y="1249054"/>
                      <a:pt x="542445" y="1252855"/>
                      <a:pt x="541386" y="1256875"/>
                    </a:cubicBezTo>
                    <a:cubicBezTo>
                      <a:pt x="540326" y="1260895"/>
                      <a:pt x="539376" y="1264696"/>
                      <a:pt x="538535" y="1268277"/>
                    </a:cubicBezTo>
                    <a:lnTo>
                      <a:pt x="535027" y="1255998"/>
                    </a:lnTo>
                    <a:cubicBezTo>
                      <a:pt x="535027" y="1266231"/>
                      <a:pt x="533273" y="1275586"/>
                      <a:pt x="529764" y="1284065"/>
                    </a:cubicBezTo>
                    <a:lnTo>
                      <a:pt x="538535" y="1268277"/>
                    </a:lnTo>
                    <a:lnTo>
                      <a:pt x="538535" y="1271786"/>
                    </a:lnTo>
                    <a:lnTo>
                      <a:pt x="526256" y="1294590"/>
                    </a:lnTo>
                    <a:cubicBezTo>
                      <a:pt x="526548" y="1296344"/>
                      <a:pt x="525963" y="1298098"/>
                      <a:pt x="524502" y="1299853"/>
                    </a:cubicBezTo>
                    <a:lnTo>
                      <a:pt x="524502" y="1298098"/>
                    </a:lnTo>
                    <a:lnTo>
                      <a:pt x="522747" y="1301607"/>
                    </a:lnTo>
                    <a:lnTo>
                      <a:pt x="519239" y="1303361"/>
                    </a:lnTo>
                    <a:cubicBezTo>
                      <a:pt x="519020" y="1306650"/>
                      <a:pt x="518143" y="1309281"/>
                      <a:pt x="516608" y="1311255"/>
                    </a:cubicBezTo>
                    <a:cubicBezTo>
                      <a:pt x="515073" y="1313228"/>
                      <a:pt x="514196" y="1315860"/>
                      <a:pt x="513976" y="1319149"/>
                    </a:cubicBezTo>
                    <a:lnTo>
                      <a:pt x="506960" y="1333182"/>
                    </a:lnTo>
                    <a:cubicBezTo>
                      <a:pt x="505425" y="1336435"/>
                      <a:pt x="499285" y="1346594"/>
                      <a:pt x="488541" y="1363661"/>
                    </a:cubicBezTo>
                    <a:cubicBezTo>
                      <a:pt x="477796" y="1380728"/>
                      <a:pt x="471657" y="1395712"/>
                      <a:pt x="470122" y="1408612"/>
                    </a:cubicBezTo>
                    <a:cubicBezTo>
                      <a:pt x="467308" y="1413071"/>
                      <a:pt x="464603" y="1418187"/>
                      <a:pt x="462009" y="1423961"/>
                    </a:cubicBezTo>
                    <a:cubicBezTo>
                      <a:pt x="459414" y="1429735"/>
                      <a:pt x="458025" y="1435729"/>
                      <a:pt x="457842" y="1441942"/>
                    </a:cubicBezTo>
                    <a:cubicBezTo>
                      <a:pt x="456856" y="1441905"/>
                      <a:pt x="455759" y="1441978"/>
                      <a:pt x="454553" y="1442161"/>
                    </a:cubicBezTo>
                    <a:cubicBezTo>
                      <a:pt x="453347" y="1442344"/>
                      <a:pt x="452690" y="1442855"/>
                      <a:pt x="452580" y="1443696"/>
                    </a:cubicBezTo>
                    <a:cubicBezTo>
                      <a:pt x="452690" y="1445414"/>
                      <a:pt x="453347" y="1446802"/>
                      <a:pt x="454553" y="1447862"/>
                    </a:cubicBezTo>
                    <a:cubicBezTo>
                      <a:pt x="455759" y="1448922"/>
                      <a:pt x="456856" y="1449872"/>
                      <a:pt x="457842" y="1450713"/>
                    </a:cubicBezTo>
                    <a:lnTo>
                      <a:pt x="443809" y="1464746"/>
                    </a:lnTo>
                    <a:cubicBezTo>
                      <a:pt x="443517" y="1467962"/>
                      <a:pt x="442347" y="1470301"/>
                      <a:pt x="440301" y="1471763"/>
                    </a:cubicBezTo>
                    <a:cubicBezTo>
                      <a:pt x="438254" y="1473225"/>
                      <a:pt x="437085" y="1475564"/>
                      <a:pt x="436792" y="1478780"/>
                    </a:cubicBezTo>
                    <a:lnTo>
                      <a:pt x="429775" y="1496322"/>
                    </a:lnTo>
                    <a:cubicBezTo>
                      <a:pt x="431603" y="1497235"/>
                      <a:pt x="433211" y="1498478"/>
                      <a:pt x="434599" y="1500049"/>
                    </a:cubicBezTo>
                    <a:cubicBezTo>
                      <a:pt x="435988" y="1501621"/>
                      <a:pt x="436719" y="1503302"/>
                      <a:pt x="436792" y="1505093"/>
                    </a:cubicBezTo>
                    <a:cubicBezTo>
                      <a:pt x="436610" y="1505933"/>
                      <a:pt x="435659" y="1506445"/>
                      <a:pt x="433942" y="1506627"/>
                    </a:cubicBezTo>
                    <a:cubicBezTo>
                      <a:pt x="432224" y="1506810"/>
                      <a:pt x="430835" y="1506883"/>
                      <a:pt x="429775" y="1506847"/>
                    </a:cubicBezTo>
                    <a:cubicBezTo>
                      <a:pt x="429483" y="1510721"/>
                      <a:pt x="428314" y="1513059"/>
                      <a:pt x="426267" y="1513863"/>
                    </a:cubicBezTo>
                    <a:cubicBezTo>
                      <a:pt x="424221" y="1514667"/>
                      <a:pt x="423051" y="1517006"/>
                      <a:pt x="422759" y="1520880"/>
                    </a:cubicBezTo>
                    <a:lnTo>
                      <a:pt x="408725" y="1533160"/>
                    </a:lnTo>
                    <a:cubicBezTo>
                      <a:pt x="409748" y="1536339"/>
                      <a:pt x="409895" y="1540505"/>
                      <a:pt x="409164" y="1545658"/>
                    </a:cubicBezTo>
                    <a:cubicBezTo>
                      <a:pt x="408433" y="1550811"/>
                      <a:pt x="405948" y="1553662"/>
                      <a:pt x="401708" y="1554210"/>
                    </a:cubicBezTo>
                    <a:lnTo>
                      <a:pt x="396446" y="1575260"/>
                    </a:lnTo>
                    <a:lnTo>
                      <a:pt x="401708" y="1587539"/>
                    </a:lnTo>
                    <a:lnTo>
                      <a:pt x="389429" y="1624377"/>
                    </a:lnTo>
                    <a:cubicBezTo>
                      <a:pt x="384240" y="1624889"/>
                      <a:pt x="381901" y="1626936"/>
                      <a:pt x="382412" y="1630517"/>
                    </a:cubicBezTo>
                    <a:cubicBezTo>
                      <a:pt x="382924" y="1634098"/>
                      <a:pt x="380585" y="1636145"/>
                      <a:pt x="375396" y="1636657"/>
                    </a:cubicBezTo>
                    <a:cubicBezTo>
                      <a:pt x="373568" y="1637643"/>
                      <a:pt x="371960" y="1639178"/>
                      <a:pt x="370572" y="1641261"/>
                    </a:cubicBezTo>
                    <a:cubicBezTo>
                      <a:pt x="369183" y="1643344"/>
                      <a:pt x="368452" y="1645318"/>
                      <a:pt x="368379" y="1647182"/>
                    </a:cubicBezTo>
                    <a:cubicBezTo>
                      <a:pt x="368489" y="1648863"/>
                      <a:pt x="369146" y="1649886"/>
                      <a:pt x="370352" y="1650252"/>
                    </a:cubicBezTo>
                    <a:cubicBezTo>
                      <a:pt x="371558" y="1650617"/>
                      <a:pt x="372655" y="1650763"/>
                      <a:pt x="373641" y="1650690"/>
                    </a:cubicBezTo>
                    <a:lnTo>
                      <a:pt x="368379" y="1666478"/>
                    </a:lnTo>
                    <a:cubicBezTo>
                      <a:pt x="363409" y="1672033"/>
                      <a:pt x="361070" y="1678465"/>
                      <a:pt x="361362" y="1685774"/>
                    </a:cubicBezTo>
                    <a:lnTo>
                      <a:pt x="352591" y="1687528"/>
                    </a:lnTo>
                    <a:lnTo>
                      <a:pt x="352591" y="1713841"/>
                    </a:lnTo>
                    <a:cubicBezTo>
                      <a:pt x="350070" y="1716582"/>
                      <a:pt x="348535" y="1719871"/>
                      <a:pt x="347986" y="1723708"/>
                    </a:cubicBezTo>
                    <a:cubicBezTo>
                      <a:pt x="347438" y="1727545"/>
                      <a:pt x="347219" y="1731273"/>
                      <a:pt x="347329" y="1734891"/>
                    </a:cubicBezTo>
                    <a:lnTo>
                      <a:pt x="333295" y="1743662"/>
                    </a:lnTo>
                    <a:cubicBezTo>
                      <a:pt x="333405" y="1746403"/>
                      <a:pt x="333186" y="1748815"/>
                      <a:pt x="332637" y="1750898"/>
                    </a:cubicBezTo>
                    <a:cubicBezTo>
                      <a:pt x="332089" y="1752981"/>
                      <a:pt x="330554" y="1754077"/>
                      <a:pt x="328033" y="1754187"/>
                    </a:cubicBezTo>
                    <a:lnTo>
                      <a:pt x="319262" y="1754187"/>
                    </a:lnTo>
                    <a:lnTo>
                      <a:pt x="312245" y="1775237"/>
                    </a:lnTo>
                    <a:lnTo>
                      <a:pt x="305228" y="1784008"/>
                    </a:lnTo>
                    <a:cubicBezTo>
                      <a:pt x="305301" y="1785141"/>
                      <a:pt x="305155" y="1786822"/>
                      <a:pt x="304790" y="1789052"/>
                    </a:cubicBezTo>
                    <a:cubicBezTo>
                      <a:pt x="304424" y="1791281"/>
                      <a:pt x="303401" y="1792523"/>
                      <a:pt x="301720" y="1792779"/>
                    </a:cubicBezTo>
                    <a:lnTo>
                      <a:pt x="299966" y="1792779"/>
                    </a:lnTo>
                    <a:cubicBezTo>
                      <a:pt x="297298" y="1793802"/>
                      <a:pt x="295178" y="1795703"/>
                      <a:pt x="293607" y="1798480"/>
                    </a:cubicBezTo>
                    <a:cubicBezTo>
                      <a:pt x="292035" y="1801258"/>
                      <a:pt x="291231" y="1804035"/>
                      <a:pt x="291195" y="1806813"/>
                    </a:cubicBezTo>
                    <a:cubicBezTo>
                      <a:pt x="290610" y="1818215"/>
                      <a:pt x="288271" y="1823478"/>
                      <a:pt x="284178" y="1822600"/>
                    </a:cubicBezTo>
                    <a:cubicBezTo>
                      <a:pt x="280085" y="1821723"/>
                      <a:pt x="277746" y="1825232"/>
                      <a:pt x="277161" y="1833125"/>
                    </a:cubicBezTo>
                    <a:cubicBezTo>
                      <a:pt x="271168" y="1842847"/>
                      <a:pt x="265613" y="1852787"/>
                      <a:pt x="260496" y="1862947"/>
                    </a:cubicBezTo>
                    <a:cubicBezTo>
                      <a:pt x="255380" y="1873106"/>
                      <a:pt x="249825" y="1883047"/>
                      <a:pt x="243832" y="1892768"/>
                    </a:cubicBezTo>
                    <a:cubicBezTo>
                      <a:pt x="238094" y="1890392"/>
                      <a:pt x="235097" y="1892951"/>
                      <a:pt x="234841" y="1900442"/>
                    </a:cubicBezTo>
                    <a:cubicBezTo>
                      <a:pt x="234586" y="1907934"/>
                      <a:pt x="234659" y="1913562"/>
                      <a:pt x="235061" y="1917326"/>
                    </a:cubicBezTo>
                    <a:lnTo>
                      <a:pt x="222781" y="1927852"/>
                    </a:lnTo>
                    <a:cubicBezTo>
                      <a:pt x="222891" y="1912795"/>
                      <a:pt x="226180" y="1898615"/>
                      <a:pt x="232649" y="1885313"/>
                    </a:cubicBezTo>
                    <a:cubicBezTo>
                      <a:pt x="239117" y="1872010"/>
                      <a:pt x="242845" y="1860462"/>
                      <a:pt x="243832" y="1850667"/>
                    </a:cubicBezTo>
                    <a:lnTo>
                      <a:pt x="250848" y="1834880"/>
                    </a:lnTo>
                    <a:cubicBezTo>
                      <a:pt x="251177" y="1824574"/>
                      <a:pt x="254028" y="1807471"/>
                      <a:pt x="259400" y="1783570"/>
                    </a:cubicBezTo>
                    <a:cubicBezTo>
                      <a:pt x="264772" y="1759669"/>
                      <a:pt x="270693" y="1743443"/>
                      <a:pt x="277161" y="1734891"/>
                    </a:cubicBezTo>
                    <a:lnTo>
                      <a:pt x="284178" y="1717349"/>
                    </a:lnTo>
                    <a:cubicBezTo>
                      <a:pt x="283886" y="1712562"/>
                      <a:pt x="282716" y="1709419"/>
                      <a:pt x="280670" y="1707920"/>
                    </a:cubicBezTo>
                    <a:cubicBezTo>
                      <a:pt x="278623" y="1706422"/>
                      <a:pt x="277454" y="1703718"/>
                      <a:pt x="277161" y="1699807"/>
                    </a:cubicBezTo>
                    <a:lnTo>
                      <a:pt x="284178" y="1684020"/>
                    </a:lnTo>
                    <a:cubicBezTo>
                      <a:pt x="286773" y="1682083"/>
                      <a:pt x="288600" y="1679378"/>
                      <a:pt x="289660" y="1675907"/>
                    </a:cubicBezTo>
                    <a:cubicBezTo>
                      <a:pt x="290720" y="1672435"/>
                      <a:pt x="291231" y="1669292"/>
                      <a:pt x="291195" y="1666478"/>
                    </a:cubicBezTo>
                    <a:lnTo>
                      <a:pt x="299966" y="1661215"/>
                    </a:lnTo>
                    <a:cubicBezTo>
                      <a:pt x="298613" y="1653650"/>
                      <a:pt x="299564" y="1644660"/>
                      <a:pt x="302816" y="1634245"/>
                    </a:cubicBezTo>
                    <a:cubicBezTo>
                      <a:pt x="306069" y="1623829"/>
                      <a:pt x="309212" y="1615277"/>
                      <a:pt x="312245" y="1608590"/>
                    </a:cubicBezTo>
                    <a:cubicBezTo>
                      <a:pt x="307055" y="1607639"/>
                      <a:pt x="306471" y="1603400"/>
                      <a:pt x="310491" y="1595872"/>
                    </a:cubicBezTo>
                    <a:cubicBezTo>
                      <a:pt x="314511" y="1588343"/>
                      <a:pt x="317434" y="1583227"/>
                      <a:pt x="319262" y="1580523"/>
                    </a:cubicBezTo>
                    <a:lnTo>
                      <a:pt x="326278" y="1538422"/>
                    </a:lnTo>
                    <a:cubicBezTo>
                      <a:pt x="329787" y="1538422"/>
                      <a:pt x="331541" y="1536668"/>
                      <a:pt x="331541" y="1533160"/>
                    </a:cubicBezTo>
                    <a:cubicBezTo>
                      <a:pt x="331468" y="1531113"/>
                      <a:pt x="330737" y="1528628"/>
                      <a:pt x="329348" y="1525704"/>
                    </a:cubicBezTo>
                    <a:cubicBezTo>
                      <a:pt x="327959" y="1522781"/>
                      <a:pt x="326351" y="1521172"/>
                      <a:pt x="324524" y="1520880"/>
                    </a:cubicBezTo>
                    <a:cubicBezTo>
                      <a:pt x="322003" y="1521172"/>
                      <a:pt x="320468" y="1522781"/>
                      <a:pt x="319919" y="1525704"/>
                    </a:cubicBezTo>
                    <a:cubicBezTo>
                      <a:pt x="319371" y="1528628"/>
                      <a:pt x="319152" y="1531113"/>
                      <a:pt x="319262" y="1533160"/>
                    </a:cubicBezTo>
                    <a:cubicBezTo>
                      <a:pt x="316667" y="1533269"/>
                      <a:pt x="314840" y="1534365"/>
                      <a:pt x="313780" y="1536449"/>
                    </a:cubicBezTo>
                    <a:cubicBezTo>
                      <a:pt x="312720" y="1538532"/>
                      <a:pt x="312208" y="1540944"/>
                      <a:pt x="312245" y="1543685"/>
                    </a:cubicBezTo>
                    <a:cubicBezTo>
                      <a:pt x="311368" y="1555489"/>
                      <a:pt x="307859" y="1566964"/>
                      <a:pt x="301720" y="1578111"/>
                    </a:cubicBezTo>
                    <a:cubicBezTo>
                      <a:pt x="295580" y="1589257"/>
                      <a:pt x="292072" y="1597662"/>
                      <a:pt x="291195" y="1603327"/>
                    </a:cubicBezTo>
                    <a:cubicBezTo>
                      <a:pt x="291231" y="1603546"/>
                      <a:pt x="291158" y="1604423"/>
                      <a:pt x="290975" y="1605958"/>
                    </a:cubicBezTo>
                    <a:cubicBezTo>
                      <a:pt x="290793" y="1607493"/>
                      <a:pt x="290281" y="1608370"/>
                      <a:pt x="289440" y="1608590"/>
                    </a:cubicBezTo>
                    <a:cubicBezTo>
                      <a:pt x="289221" y="1608188"/>
                      <a:pt x="288344" y="1606360"/>
                      <a:pt x="286809" y="1603108"/>
                    </a:cubicBezTo>
                    <a:cubicBezTo>
                      <a:pt x="285274" y="1599855"/>
                      <a:pt x="284397" y="1597589"/>
                      <a:pt x="284178" y="1596310"/>
                    </a:cubicBezTo>
                    <a:lnTo>
                      <a:pt x="284178" y="1569997"/>
                    </a:lnTo>
                    <a:cubicBezTo>
                      <a:pt x="287065" y="1566379"/>
                      <a:pt x="290062" y="1562213"/>
                      <a:pt x="293168" y="1557499"/>
                    </a:cubicBezTo>
                    <a:cubicBezTo>
                      <a:pt x="296274" y="1552785"/>
                      <a:pt x="297956" y="1548180"/>
                      <a:pt x="298211" y="1543685"/>
                    </a:cubicBezTo>
                    <a:cubicBezTo>
                      <a:pt x="298138" y="1541930"/>
                      <a:pt x="297407" y="1540615"/>
                      <a:pt x="296019" y="1539738"/>
                    </a:cubicBezTo>
                    <a:cubicBezTo>
                      <a:pt x="294630" y="1538861"/>
                      <a:pt x="293022" y="1538422"/>
                      <a:pt x="291195" y="1538422"/>
                    </a:cubicBezTo>
                    <a:lnTo>
                      <a:pt x="299966" y="1519126"/>
                    </a:lnTo>
                    <a:cubicBezTo>
                      <a:pt x="305082" y="1518614"/>
                      <a:pt x="307128" y="1516568"/>
                      <a:pt x="306105" y="1512986"/>
                    </a:cubicBezTo>
                    <a:cubicBezTo>
                      <a:pt x="305082" y="1509405"/>
                      <a:pt x="307128" y="1507358"/>
                      <a:pt x="312245" y="1506847"/>
                    </a:cubicBezTo>
                    <a:lnTo>
                      <a:pt x="312245" y="1485796"/>
                    </a:lnTo>
                    <a:cubicBezTo>
                      <a:pt x="306325" y="1494348"/>
                      <a:pt x="299746" y="1505312"/>
                      <a:pt x="292510" y="1518687"/>
                    </a:cubicBezTo>
                    <a:cubicBezTo>
                      <a:pt x="285274" y="1532063"/>
                      <a:pt x="281327" y="1543904"/>
                      <a:pt x="280670" y="1554210"/>
                    </a:cubicBezTo>
                    <a:lnTo>
                      <a:pt x="271899" y="1559472"/>
                    </a:lnTo>
                    <a:cubicBezTo>
                      <a:pt x="271935" y="1561446"/>
                      <a:pt x="271424" y="1563639"/>
                      <a:pt x="270364" y="1566051"/>
                    </a:cubicBezTo>
                    <a:cubicBezTo>
                      <a:pt x="269304" y="1568462"/>
                      <a:pt x="267477" y="1569778"/>
                      <a:pt x="264882" y="1569997"/>
                    </a:cubicBezTo>
                    <a:cubicBezTo>
                      <a:pt x="259692" y="1573214"/>
                      <a:pt x="257353" y="1578184"/>
                      <a:pt x="257865" y="1584908"/>
                    </a:cubicBezTo>
                    <a:cubicBezTo>
                      <a:pt x="258377" y="1591632"/>
                      <a:pt x="256038" y="1596603"/>
                      <a:pt x="250848" y="1599819"/>
                    </a:cubicBezTo>
                    <a:lnTo>
                      <a:pt x="228044" y="1631394"/>
                    </a:lnTo>
                    <a:cubicBezTo>
                      <a:pt x="227678" y="1636072"/>
                      <a:pt x="224901" y="1643381"/>
                      <a:pt x="219712" y="1653321"/>
                    </a:cubicBezTo>
                    <a:cubicBezTo>
                      <a:pt x="214522" y="1663262"/>
                      <a:pt x="209113" y="1668817"/>
                      <a:pt x="203485" y="1669986"/>
                    </a:cubicBezTo>
                    <a:cubicBezTo>
                      <a:pt x="202023" y="1669694"/>
                      <a:pt x="201439" y="1668524"/>
                      <a:pt x="201731" y="1666478"/>
                    </a:cubicBezTo>
                    <a:lnTo>
                      <a:pt x="201731" y="1650690"/>
                    </a:lnTo>
                    <a:lnTo>
                      <a:pt x="208748" y="1641919"/>
                    </a:lnTo>
                    <a:cubicBezTo>
                      <a:pt x="208565" y="1636693"/>
                      <a:pt x="209369" y="1630042"/>
                      <a:pt x="211160" y="1621965"/>
                    </a:cubicBezTo>
                    <a:cubicBezTo>
                      <a:pt x="212951" y="1613889"/>
                      <a:pt x="216824" y="1609430"/>
                      <a:pt x="222781" y="1608590"/>
                    </a:cubicBezTo>
                    <a:cubicBezTo>
                      <a:pt x="225651" y="1596061"/>
                      <a:pt x="232191" y="1575314"/>
                      <a:pt x="242402" y="1546348"/>
                    </a:cubicBezTo>
                    <a:cubicBezTo>
                      <a:pt x="252613" y="1517383"/>
                      <a:pt x="263312" y="1488709"/>
                      <a:pt x="274497" y="1460328"/>
                    </a:cubicBezTo>
                    <a:cubicBezTo>
                      <a:pt x="285683" y="1431947"/>
                      <a:pt x="294172" y="1412370"/>
                      <a:pt x="299966" y="1401595"/>
                    </a:cubicBezTo>
                    <a:cubicBezTo>
                      <a:pt x="300185" y="1398379"/>
                      <a:pt x="301062" y="1396040"/>
                      <a:pt x="302597" y="1394579"/>
                    </a:cubicBezTo>
                    <a:cubicBezTo>
                      <a:pt x="304132" y="1393117"/>
                      <a:pt x="305009" y="1390778"/>
                      <a:pt x="305228" y="1387562"/>
                    </a:cubicBezTo>
                    <a:cubicBezTo>
                      <a:pt x="307823" y="1385662"/>
                      <a:pt x="309650" y="1382884"/>
                      <a:pt x="310710" y="1379230"/>
                    </a:cubicBezTo>
                    <a:cubicBezTo>
                      <a:pt x="311770" y="1375575"/>
                      <a:pt x="312281" y="1371920"/>
                      <a:pt x="312245" y="1368266"/>
                    </a:cubicBezTo>
                    <a:cubicBezTo>
                      <a:pt x="312281" y="1367206"/>
                      <a:pt x="312208" y="1365817"/>
                      <a:pt x="312026" y="1364100"/>
                    </a:cubicBezTo>
                    <a:cubicBezTo>
                      <a:pt x="311843" y="1362382"/>
                      <a:pt x="311331" y="1361432"/>
                      <a:pt x="310491" y="1361249"/>
                    </a:cubicBezTo>
                    <a:cubicBezTo>
                      <a:pt x="308517" y="1362199"/>
                      <a:pt x="306325" y="1366439"/>
                      <a:pt x="303913" y="1373967"/>
                    </a:cubicBezTo>
                    <a:cubicBezTo>
                      <a:pt x="301500" y="1381495"/>
                      <a:pt x="300185" y="1386612"/>
                      <a:pt x="299966" y="1389316"/>
                    </a:cubicBezTo>
                    <a:cubicBezTo>
                      <a:pt x="292949" y="1390339"/>
                      <a:pt x="288563" y="1394433"/>
                      <a:pt x="286809" y="1401595"/>
                    </a:cubicBezTo>
                    <a:cubicBezTo>
                      <a:pt x="285055" y="1408758"/>
                      <a:pt x="280670" y="1412851"/>
                      <a:pt x="273653" y="1413875"/>
                    </a:cubicBezTo>
                    <a:lnTo>
                      <a:pt x="257865" y="1452467"/>
                    </a:lnTo>
                    <a:cubicBezTo>
                      <a:pt x="257025" y="1457218"/>
                      <a:pt x="253443" y="1464819"/>
                      <a:pt x="247121" y="1475271"/>
                    </a:cubicBezTo>
                    <a:cubicBezTo>
                      <a:pt x="240798" y="1485723"/>
                      <a:pt x="236778" y="1491571"/>
                      <a:pt x="235061" y="1492813"/>
                    </a:cubicBezTo>
                    <a:lnTo>
                      <a:pt x="228044" y="1492813"/>
                    </a:lnTo>
                    <a:cubicBezTo>
                      <a:pt x="228044" y="1495627"/>
                      <a:pt x="227605" y="1498770"/>
                      <a:pt x="226728" y="1502242"/>
                    </a:cubicBezTo>
                    <a:cubicBezTo>
                      <a:pt x="225851" y="1505714"/>
                      <a:pt x="224536" y="1508418"/>
                      <a:pt x="222781" y="1510355"/>
                    </a:cubicBezTo>
                    <a:cubicBezTo>
                      <a:pt x="222197" y="1516897"/>
                      <a:pt x="219858" y="1522232"/>
                      <a:pt x="215765" y="1526362"/>
                    </a:cubicBezTo>
                    <a:cubicBezTo>
                      <a:pt x="211671" y="1530492"/>
                      <a:pt x="209333" y="1536266"/>
                      <a:pt x="208748" y="1543685"/>
                    </a:cubicBezTo>
                    <a:lnTo>
                      <a:pt x="194714" y="1554210"/>
                    </a:lnTo>
                    <a:lnTo>
                      <a:pt x="194714" y="1582277"/>
                    </a:lnTo>
                    <a:cubicBezTo>
                      <a:pt x="192887" y="1582167"/>
                      <a:pt x="191279" y="1582386"/>
                      <a:pt x="189890" y="1582935"/>
                    </a:cubicBezTo>
                    <a:cubicBezTo>
                      <a:pt x="188502" y="1583483"/>
                      <a:pt x="187771" y="1585018"/>
                      <a:pt x="187698" y="1587539"/>
                    </a:cubicBezTo>
                    <a:cubicBezTo>
                      <a:pt x="187807" y="1589367"/>
                      <a:pt x="187588" y="1590975"/>
                      <a:pt x="187040" y="1592363"/>
                    </a:cubicBezTo>
                    <a:cubicBezTo>
                      <a:pt x="186492" y="1593752"/>
                      <a:pt x="184957" y="1594483"/>
                      <a:pt x="182435" y="1594556"/>
                    </a:cubicBezTo>
                    <a:cubicBezTo>
                      <a:pt x="180571" y="1597151"/>
                      <a:pt x="178159" y="1598978"/>
                      <a:pt x="175199" y="1600038"/>
                    </a:cubicBezTo>
                    <a:cubicBezTo>
                      <a:pt x="172239" y="1601098"/>
                      <a:pt x="169388" y="1601609"/>
                      <a:pt x="166647" y="1601573"/>
                    </a:cubicBezTo>
                    <a:lnTo>
                      <a:pt x="164893" y="1624377"/>
                    </a:lnTo>
                    <a:cubicBezTo>
                      <a:pt x="161312" y="1624560"/>
                      <a:pt x="158388" y="1624195"/>
                      <a:pt x="156122" y="1623281"/>
                    </a:cubicBezTo>
                    <a:cubicBezTo>
                      <a:pt x="153856" y="1622367"/>
                      <a:pt x="152687" y="1619809"/>
                      <a:pt x="152614" y="1615606"/>
                    </a:cubicBezTo>
                    <a:lnTo>
                      <a:pt x="152614" y="1606835"/>
                    </a:lnTo>
                    <a:cubicBezTo>
                      <a:pt x="157511" y="1603181"/>
                      <a:pt x="159996" y="1596018"/>
                      <a:pt x="160069" y="1585347"/>
                    </a:cubicBezTo>
                    <a:cubicBezTo>
                      <a:pt x="160142" y="1574675"/>
                      <a:pt x="159996" y="1566635"/>
                      <a:pt x="159631" y="1561226"/>
                    </a:cubicBezTo>
                    <a:cubicBezTo>
                      <a:pt x="160690" y="1561300"/>
                      <a:pt x="162079" y="1561153"/>
                      <a:pt x="163797" y="1560788"/>
                    </a:cubicBezTo>
                    <a:cubicBezTo>
                      <a:pt x="165514" y="1560423"/>
                      <a:pt x="166465" y="1559399"/>
                      <a:pt x="166647" y="1557718"/>
                    </a:cubicBezTo>
                    <a:cubicBezTo>
                      <a:pt x="166465" y="1555854"/>
                      <a:pt x="165514" y="1553881"/>
                      <a:pt x="163797" y="1551798"/>
                    </a:cubicBezTo>
                    <a:cubicBezTo>
                      <a:pt x="162079" y="1549715"/>
                      <a:pt x="160690" y="1548180"/>
                      <a:pt x="159631" y="1547193"/>
                    </a:cubicBezTo>
                    <a:lnTo>
                      <a:pt x="159631" y="1513863"/>
                    </a:lnTo>
                    <a:cubicBezTo>
                      <a:pt x="170375" y="1513571"/>
                      <a:pt x="175199" y="1510647"/>
                      <a:pt x="174103" y="1505093"/>
                    </a:cubicBezTo>
                    <a:cubicBezTo>
                      <a:pt x="173006" y="1499538"/>
                      <a:pt x="175199" y="1493106"/>
                      <a:pt x="180681" y="1485796"/>
                    </a:cubicBezTo>
                    <a:lnTo>
                      <a:pt x="180681" y="1455975"/>
                    </a:lnTo>
                    <a:cubicBezTo>
                      <a:pt x="183276" y="1454038"/>
                      <a:pt x="185103" y="1451334"/>
                      <a:pt x="186163" y="1447862"/>
                    </a:cubicBezTo>
                    <a:cubicBezTo>
                      <a:pt x="187223" y="1444390"/>
                      <a:pt x="187734" y="1441247"/>
                      <a:pt x="187698" y="1438433"/>
                    </a:cubicBezTo>
                    <a:cubicBezTo>
                      <a:pt x="187588" y="1437300"/>
                      <a:pt x="186930" y="1435619"/>
                      <a:pt x="185724" y="1433390"/>
                    </a:cubicBezTo>
                    <a:cubicBezTo>
                      <a:pt x="184518" y="1431161"/>
                      <a:pt x="183422" y="1429918"/>
                      <a:pt x="182435" y="1429662"/>
                    </a:cubicBezTo>
                    <a:cubicBezTo>
                      <a:pt x="181594" y="1429882"/>
                      <a:pt x="181083" y="1430759"/>
                      <a:pt x="180900" y="1432294"/>
                    </a:cubicBezTo>
                    <a:cubicBezTo>
                      <a:pt x="180717" y="1433829"/>
                      <a:pt x="180644" y="1434706"/>
                      <a:pt x="180681" y="1434925"/>
                    </a:cubicBezTo>
                    <a:lnTo>
                      <a:pt x="163139" y="1427908"/>
                    </a:lnTo>
                    <a:cubicBezTo>
                      <a:pt x="163943" y="1423486"/>
                      <a:pt x="163212" y="1420051"/>
                      <a:pt x="160946" y="1417602"/>
                    </a:cubicBezTo>
                    <a:cubicBezTo>
                      <a:pt x="158680" y="1415154"/>
                      <a:pt x="155318" y="1413911"/>
                      <a:pt x="150860" y="1413875"/>
                    </a:cubicBezTo>
                    <a:lnTo>
                      <a:pt x="140335" y="1396333"/>
                    </a:lnTo>
                    <a:lnTo>
                      <a:pt x="147351" y="1392825"/>
                    </a:lnTo>
                    <a:lnTo>
                      <a:pt x="147351" y="1345461"/>
                    </a:lnTo>
                    <a:lnTo>
                      <a:pt x="152614" y="1336690"/>
                    </a:lnTo>
                    <a:cubicBezTo>
                      <a:pt x="155209" y="1335667"/>
                      <a:pt x="157036" y="1333767"/>
                      <a:pt x="158096" y="1330989"/>
                    </a:cubicBezTo>
                    <a:cubicBezTo>
                      <a:pt x="159155" y="1328212"/>
                      <a:pt x="159667" y="1325434"/>
                      <a:pt x="159631" y="1322657"/>
                    </a:cubicBezTo>
                    <a:cubicBezTo>
                      <a:pt x="162810" y="1319331"/>
                      <a:pt x="164784" y="1314580"/>
                      <a:pt x="165551" y="1308404"/>
                    </a:cubicBezTo>
                    <a:cubicBezTo>
                      <a:pt x="166318" y="1302228"/>
                      <a:pt x="167853" y="1298793"/>
                      <a:pt x="170156" y="1298098"/>
                    </a:cubicBezTo>
                    <a:cubicBezTo>
                      <a:pt x="172750" y="1298208"/>
                      <a:pt x="175016" y="1298866"/>
                      <a:pt x="176953" y="1300072"/>
                    </a:cubicBezTo>
                    <a:cubicBezTo>
                      <a:pt x="178890" y="1301278"/>
                      <a:pt x="180717" y="1302374"/>
                      <a:pt x="182435" y="1303361"/>
                    </a:cubicBezTo>
                    <a:cubicBezTo>
                      <a:pt x="184957" y="1303069"/>
                      <a:pt x="186492" y="1301461"/>
                      <a:pt x="187040" y="1298537"/>
                    </a:cubicBezTo>
                    <a:cubicBezTo>
                      <a:pt x="187588" y="1295613"/>
                      <a:pt x="187807" y="1293128"/>
                      <a:pt x="187698" y="1291082"/>
                    </a:cubicBezTo>
                    <a:lnTo>
                      <a:pt x="201731" y="1257752"/>
                    </a:lnTo>
                    <a:cubicBezTo>
                      <a:pt x="201841" y="1253476"/>
                      <a:pt x="202499" y="1249310"/>
                      <a:pt x="203705" y="1245253"/>
                    </a:cubicBezTo>
                    <a:lnTo>
                      <a:pt x="205240" y="1238807"/>
                    </a:lnTo>
                    <a:lnTo>
                      <a:pt x="208748" y="1229685"/>
                    </a:lnTo>
                    <a:lnTo>
                      <a:pt x="208748" y="1227931"/>
                    </a:lnTo>
                    <a:lnTo>
                      <a:pt x="208748" y="1222668"/>
                    </a:lnTo>
                    <a:lnTo>
                      <a:pt x="212256" y="1217406"/>
                    </a:lnTo>
                    <a:lnTo>
                      <a:pt x="214010" y="1217406"/>
                    </a:lnTo>
                    <a:cubicBezTo>
                      <a:pt x="214303" y="1223619"/>
                      <a:pt x="216349" y="1219964"/>
                      <a:pt x="220150" y="1206442"/>
                    </a:cubicBezTo>
                    <a:cubicBezTo>
                      <a:pt x="223951" y="1192920"/>
                      <a:pt x="227752" y="1184880"/>
                      <a:pt x="231552" y="1182322"/>
                    </a:cubicBezTo>
                    <a:lnTo>
                      <a:pt x="235061" y="1163026"/>
                    </a:lnTo>
                    <a:lnTo>
                      <a:pt x="247340" y="1143730"/>
                    </a:lnTo>
                    <a:cubicBezTo>
                      <a:pt x="247632" y="1139637"/>
                      <a:pt x="248802" y="1136421"/>
                      <a:pt x="250848" y="1134082"/>
                    </a:cubicBezTo>
                    <a:cubicBezTo>
                      <a:pt x="252895" y="1131743"/>
                      <a:pt x="254064" y="1128527"/>
                      <a:pt x="254357" y="1124434"/>
                    </a:cubicBezTo>
                    <a:cubicBezTo>
                      <a:pt x="256111" y="1121729"/>
                      <a:pt x="257427" y="1118806"/>
                      <a:pt x="258304" y="1115663"/>
                    </a:cubicBezTo>
                    <a:cubicBezTo>
                      <a:pt x="259181" y="1112520"/>
                      <a:pt x="259619" y="1109596"/>
                      <a:pt x="259619" y="1106892"/>
                    </a:cubicBezTo>
                    <a:cubicBezTo>
                      <a:pt x="255745" y="1111351"/>
                      <a:pt x="251652" y="1116467"/>
                      <a:pt x="247340" y="1122241"/>
                    </a:cubicBezTo>
                    <a:cubicBezTo>
                      <a:pt x="243028" y="1128015"/>
                      <a:pt x="240689" y="1134009"/>
                      <a:pt x="240323" y="1140221"/>
                    </a:cubicBezTo>
                    <a:lnTo>
                      <a:pt x="231552" y="1145484"/>
                    </a:lnTo>
                    <a:cubicBezTo>
                      <a:pt x="231479" y="1150929"/>
                      <a:pt x="230310" y="1156704"/>
                      <a:pt x="228044" y="1162807"/>
                    </a:cubicBezTo>
                    <a:cubicBezTo>
                      <a:pt x="225778" y="1168910"/>
                      <a:pt x="222854" y="1174245"/>
                      <a:pt x="219273" y="1178814"/>
                    </a:cubicBezTo>
                    <a:cubicBezTo>
                      <a:pt x="218688" y="1185684"/>
                      <a:pt x="216349" y="1192116"/>
                      <a:pt x="212256" y="1198110"/>
                    </a:cubicBezTo>
                    <a:cubicBezTo>
                      <a:pt x="208163" y="1204103"/>
                      <a:pt x="205824" y="1210535"/>
                      <a:pt x="205239" y="1217406"/>
                    </a:cubicBezTo>
                    <a:cubicBezTo>
                      <a:pt x="200269" y="1217113"/>
                      <a:pt x="197930" y="1214190"/>
                      <a:pt x="198223" y="1208635"/>
                    </a:cubicBezTo>
                    <a:cubicBezTo>
                      <a:pt x="198296" y="1204213"/>
                      <a:pt x="199027" y="1199900"/>
                      <a:pt x="200415" y="1195698"/>
                    </a:cubicBezTo>
                    <a:cubicBezTo>
                      <a:pt x="201804" y="1191495"/>
                      <a:pt x="203412" y="1187621"/>
                      <a:pt x="205239" y="1184076"/>
                    </a:cubicBezTo>
                    <a:cubicBezTo>
                      <a:pt x="205203" y="1181299"/>
                      <a:pt x="205715" y="1178521"/>
                      <a:pt x="206774" y="1175744"/>
                    </a:cubicBezTo>
                    <a:cubicBezTo>
                      <a:pt x="207834" y="1172966"/>
                      <a:pt x="209661" y="1171066"/>
                      <a:pt x="212256" y="1170043"/>
                    </a:cubicBezTo>
                    <a:cubicBezTo>
                      <a:pt x="212549" y="1165876"/>
                      <a:pt x="213718" y="1162368"/>
                      <a:pt x="215765" y="1159518"/>
                    </a:cubicBezTo>
                    <a:cubicBezTo>
                      <a:pt x="217811" y="1156667"/>
                      <a:pt x="218981" y="1153159"/>
                      <a:pt x="219273" y="1148992"/>
                    </a:cubicBezTo>
                    <a:cubicBezTo>
                      <a:pt x="223658" y="1147969"/>
                      <a:pt x="227167" y="1142999"/>
                      <a:pt x="229798" y="1134082"/>
                    </a:cubicBezTo>
                    <a:cubicBezTo>
                      <a:pt x="232429" y="1125165"/>
                      <a:pt x="234184" y="1118440"/>
                      <a:pt x="235061" y="1113909"/>
                    </a:cubicBezTo>
                    <a:cubicBezTo>
                      <a:pt x="240542" y="1106819"/>
                      <a:pt x="245805" y="1099071"/>
                      <a:pt x="250848" y="1090666"/>
                    </a:cubicBezTo>
                    <a:cubicBezTo>
                      <a:pt x="255892" y="1082260"/>
                      <a:pt x="259400" y="1073635"/>
                      <a:pt x="261373" y="1064791"/>
                    </a:cubicBezTo>
                    <a:lnTo>
                      <a:pt x="273653" y="1050758"/>
                    </a:lnTo>
                    <a:cubicBezTo>
                      <a:pt x="274238" y="1043960"/>
                      <a:pt x="276576" y="1037821"/>
                      <a:pt x="280670" y="1032339"/>
                    </a:cubicBezTo>
                    <a:cubicBezTo>
                      <a:pt x="284763" y="1026857"/>
                      <a:pt x="287102" y="1020717"/>
                      <a:pt x="287686" y="1013920"/>
                    </a:cubicBezTo>
                    <a:cubicBezTo>
                      <a:pt x="292401" y="1010302"/>
                      <a:pt x="297005" y="1005697"/>
                      <a:pt x="301500" y="1000106"/>
                    </a:cubicBezTo>
                    <a:cubicBezTo>
                      <a:pt x="305996" y="994514"/>
                      <a:pt x="308408" y="988594"/>
                      <a:pt x="308737" y="982345"/>
                    </a:cubicBezTo>
                    <a:cubicBezTo>
                      <a:pt x="311331" y="980408"/>
                      <a:pt x="313159" y="977703"/>
                      <a:pt x="314218" y="974231"/>
                    </a:cubicBezTo>
                    <a:cubicBezTo>
                      <a:pt x="315278" y="970760"/>
                      <a:pt x="315790" y="967617"/>
                      <a:pt x="315753" y="964803"/>
                    </a:cubicBezTo>
                    <a:cubicBezTo>
                      <a:pt x="315973" y="963377"/>
                      <a:pt x="316850" y="960527"/>
                      <a:pt x="318385" y="956251"/>
                    </a:cubicBezTo>
                    <a:cubicBezTo>
                      <a:pt x="319919" y="951975"/>
                      <a:pt x="320797" y="949563"/>
                      <a:pt x="321016" y="949015"/>
                    </a:cubicBezTo>
                    <a:cubicBezTo>
                      <a:pt x="321856" y="949234"/>
                      <a:pt x="322368" y="950111"/>
                      <a:pt x="322551" y="951646"/>
                    </a:cubicBezTo>
                    <a:cubicBezTo>
                      <a:pt x="322733" y="953181"/>
                      <a:pt x="322807" y="954058"/>
                      <a:pt x="322770" y="954278"/>
                    </a:cubicBezTo>
                    <a:lnTo>
                      <a:pt x="336803" y="943753"/>
                    </a:lnTo>
                    <a:cubicBezTo>
                      <a:pt x="334903" y="941158"/>
                      <a:pt x="333003" y="938453"/>
                      <a:pt x="331102" y="935639"/>
                    </a:cubicBezTo>
                    <a:cubicBezTo>
                      <a:pt x="329202" y="932825"/>
                      <a:pt x="328179" y="929682"/>
                      <a:pt x="328033" y="926211"/>
                    </a:cubicBezTo>
                    <a:cubicBezTo>
                      <a:pt x="328106" y="924456"/>
                      <a:pt x="328837" y="923141"/>
                      <a:pt x="330225" y="922264"/>
                    </a:cubicBezTo>
                    <a:cubicBezTo>
                      <a:pt x="331614" y="921387"/>
                      <a:pt x="333222" y="920948"/>
                      <a:pt x="335049" y="920948"/>
                    </a:cubicBezTo>
                    <a:lnTo>
                      <a:pt x="343820" y="906914"/>
                    </a:lnTo>
                    <a:cubicBezTo>
                      <a:pt x="353359" y="910569"/>
                      <a:pt x="357525" y="908084"/>
                      <a:pt x="356319" y="899459"/>
                    </a:cubicBezTo>
                    <a:cubicBezTo>
                      <a:pt x="355113" y="890835"/>
                      <a:pt x="359718" y="885718"/>
                      <a:pt x="370133" y="884110"/>
                    </a:cubicBezTo>
                    <a:lnTo>
                      <a:pt x="371887" y="857797"/>
                    </a:lnTo>
                    <a:cubicBezTo>
                      <a:pt x="375323" y="857724"/>
                      <a:pt x="377661" y="856555"/>
                      <a:pt x="378904" y="854289"/>
                    </a:cubicBezTo>
                    <a:cubicBezTo>
                      <a:pt x="380147" y="852023"/>
                      <a:pt x="380731" y="849100"/>
                      <a:pt x="380658" y="845518"/>
                    </a:cubicBezTo>
                    <a:cubicBezTo>
                      <a:pt x="380475" y="841827"/>
                      <a:pt x="380402" y="837807"/>
                      <a:pt x="380439" y="833458"/>
                    </a:cubicBezTo>
                    <a:cubicBezTo>
                      <a:pt x="380475" y="829109"/>
                      <a:pt x="381718" y="825528"/>
                      <a:pt x="384167" y="822714"/>
                    </a:cubicBezTo>
                    <a:cubicBezTo>
                      <a:pt x="392864" y="827209"/>
                      <a:pt x="397396" y="825235"/>
                      <a:pt x="397762" y="816793"/>
                    </a:cubicBezTo>
                    <a:cubicBezTo>
                      <a:pt x="398127" y="808351"/>
                      <a:pt x="400027" y="803308"/>
                      <a:pt x="403463" y="801663"/>
                    </a:cubicBezTo>
                    <a:cubicBezTo>
                      <a:pt x="404303" y="801956"/>
                      <a:pt x="404815" y="803125"/>
                      <a:pt x="404998" y="805172"/>
                    </a:cubicBezTo>
                    <a:cubicBezTo>
                      <a:pt x="405180" y="807218"/>
                      <a:pt x="405253" y="808388"/>
                      <a:pt x="405217" y="808680"/>
                    </a:cubicBezTo>
                    <a:cubicBezTo>
                      <a:pt x="411539" y="803454"/>
                      <a:pt x="415998" y="796364"/>
                      <a:pt x="418593" y="787411"/>
                    </a:cubicBezTo>
                    <a:cubicBezTo>
                      <a:pt x="421187" y="778457"/>
                      <a:pt x="426084" y="772683"/>
                      <a:pt x="433284" y="770088"/>
                    </a:cubicBezTo>
                    <a:lnTo>
                      <a:pt x="433284" y="754300"/>
                    </a:lnTo>
                    <a:cubicBezTo>
                      <a:pt x="434636" y="752985"/>
                      <a:pt x="437194" y="750353"/>
                      <a:pt x="440958" y="746406"/>
                    </a:cubicBezTo>
                    <a:cubicBezTo>
                      <a:pt x="444723" y="742460"/>
                      <a:pt x="446842" y="739828"/>
                      <a:pt x="447317" y="738513"/>
                    </a:cubicBezTo>
                    <a:cubicBezTo>
                      <a:pt x="447135" y="736831"/>
                      <a:pt x="446184" y="735808"/>
                      <a:pt x="444467" y="735443"/>
                    </a:cubicBezTo>
                    <a:cubicBezTo>
                      <a:pt x="442749" y="735077"/>
                      <a:pt x="441360" y="734931"/>
                      <a:pt x="440301" y="735004"/>
                    </a:cubicBezTo>
                    <a:cubicBezTo>
                      <a:pt x="440045" y="738403"/>
                      <a:pt x="438364" y="740376"/>
                      <a:pt x="435257" y="740925"/>
                    </a:cubicBezTo>
                    <a:cubicBezTo>
                      <a:pt x="432151" y="741473"/>
                      <a:pt x="429154" y="741254"/>
                      <a:pt x="426267" y="740267"/>
                    </a:cubicBezTo>
                    <a:lnTo>
                      <a:pt x="415742" y="754300"/>
                    </a:lnTo>
                    <a:lnTo>
                      <a:pt x="398200" y="761317"/>
                    </a:lnTo>
                    <a:cubicBezTo>
                      <a:pt x="395423" y="764862"/>
                      <a:pt x="392645" y="768736"/>
                      <a:pt x="389868" y="772939"/>
                    </a:cubicBezTo>
                    <a:cubicBezTo>
                      <a:pt x="387090" y="777141"/>
                      <a:pt x="385190" y="781454"/>
                      <a:pt x="384167" y="785876"/>
                    </a:cubicBezTo>
                    <a:cubicBezTo>
                      <a:pt x="365704" y="789958"/>
                      <a:pt x="355851" y="793878"/>
                      <a:pt x="354605" y="797635"/>
                    </a:cubicBezTo>
                    <a:cubicBezTo>
                      <a:pt x="353360" y="801393"/>
                      <a:pt x="352212" y="805053"/>
                      <a:pt x="351162" y="808615"/>
                    </a:cubicBezTo>
                    <a:cubicBezTo>
                      <a:pt x="350111" y="812178"/>
                      <a:pt x="340648" y="815708"/>
                      <a:pt x="322770" y="819205"/>
                    </a:cubicBezTo>
                    <a:cubicBezTo>
                      <a:pt x="322843" y="822787"/>
                      <a:pt x="322258" y="825710"/>
                      <a:pt x="321016" y="827976"/>
                    </a:cubicBezTo>
                    <a:cubicBezTo>
                      <a:pt x="319773" y="830242"/>
                      <a:pt x="317434" y="831412"/>
                      <a:pt x="313999" y="831485"/>
                    </a:cubicBezTo>
                    <a:cubicBezTo>
                      <a:pt x="303474" y="832873"/>
                      <a:pt x="298650" y="838428"/>
                      <a:pt x="299527" y="848149"/>
                    </a:cubicBezTo>
                    <a:cubicBezTo>
                      <a:pt x="300404" y="857870"/>
                      <a:pt x="296457" y="863425"/>
                      <a:pt x="287686" y="864814"/>
                    </a:cubicBezTo>
                    <a:cubicBezTo>
                      <a:pt x="284909" y="864851"/>
                      <a:pt x="282131" y="864339"/>
                      <a:pt x="279354" y="863279"/>
                    </a:cubicBezTo>
                    <a:cubicBezTo>
                      <a:pt x="276576" y="862219"/>
                      <a:pt x="274676" y="860392"/>
                      <a:pt x="273653" y="857797"/>
                    </a:cubicBezTo>
                    <a:cubicBezTo>
                      <a:pt x="274530" y="852169"/>
                      <a:pt x="278038" y="847199"/>
                      <a:pt x="284178" y="842887"/>
                    </a:cubicBezTo>
                    <a:cubicBezTo>
                      <a:pt x="290318" y="838574"/>
                      <a:pt x="293826" y="831850"/>
                      <a:pt x="294703" y="822714"/>
                    </a:cubicBezTo>
                    <a:lnTo>
                      <a:pt x="306982" y="808680"/>
                    </a:lnTo>
                    <a:cubicBezTo>
                      <a:pt x="301537" y="809265"/>
                      <a:pt x="297517" y="811604"/>
                      <a:pt x="294922" y="815697"/>
                    </a:cubicBezTo>
                    <a:cubicBezTo>
                      <a:pt x="292328" y="819790"/>
                      <a:pt x="286992" y="822129"/>
                      <a:pt x="278915" y="822714"/>
                    </a:cubicBezTo>
                    <a:cubicBezTo>
                      <a:pt x="276065" y="822750"/>
                      <a:pt x="272995" y="823554"/>
                      <a:pt x="269706" y="825126"/>
                    </a:cubicBezTo>
                    <a:cubicBezTo>
                      <a:pt x="266417" y="826697"/>
                      <a:pt x="264224" y="828817"/>
                      <a:pt x="263128" y="831485"/>
                    </a:cubicBezTo>
                    <a:cubicBezTo>
                      <a:pt x="261227" y="831375"/>
                      <a:pt x="259327" y="831594"/>
                      <a:pt x="257427" y="832142"/>
                    </a:cubicBezTo>
                    <a:cubicBezTo>
                      <a:pt x="255526" y="832691"/>
                      <a:pt x="254503" y="834225"/>
                      <a:pt x="254357" y="836747"/>
                    </a:cubicBezTo>
                    <a:cubicBezTo>
                      <a:pt x="254941" y="838063"/>
                      <a:pt x="257280" y="838501"/>
                      <a:pt x="261373" y="838063"/>
                    </a:cubicBezTo>
                    <a:cubicBezTo>
                      <a:pt x="265467" y="837624"/>
                      <a:pt x="267805" y="838940"/>
                      <a:pt x="268390" y="842010"/>
                    </a:cubicBezTo>
                    <a:cubicBezTo>
                      <a:pt x="268244" y="844714"/>
                      <a:pt x="267221" y="847199"/>
                      <a:pt x="265320" y="849465"/>
                    </a:cubicBezTo>
                    <a:cubicBezTo>
                      <a:pt x="263420" y="851731"/>
                      <a:pt x="261520" y="853339"/>
                      <a:pt x="259619" y="854289"/>
                    </a:cubicBezTo>
                    <a:cubicBezTo>
                      <a:pt x="259692" y="855276"/>
                      <a:pt x="259546" y="856372"/>
                      <a:pt x="259181" y="857578"/>
                    </a:cubicBezTo>
                    <a:cubicBezTo>
                      <a:pt x="258815" y="858784"/>
                      <a:pt x="257792" y="859442"/>
                      <a:pt x="256111" y="859552"/>
                    </a:cubicBezTo>
                    <a:cubicBezTo>
                      <a:pt x="253516" y="859478"/>
                      <a:pt x="251250" y="858748"/>
                      <a:pt x="249313" y="857359"/>
                    </a:cubicBezTo>
                    <a:cubicBezTo>
                      <a:pt x="247377" y="855970"/>
                      <a:pt x="245549" y="854362"/>
                      <a:pt x="243832" y="852535"/>
                    </a:cubicBezTo>
                    <a:cubicBezTo>
                      <a:pt x="239446" y="857067"/>
                      <a:pt x="234622" y="861160"/>
                      <a:pt x="229360" y="864814"/>
                    </a:cubicBezTo>
                    <a:cubicBezTo>
                      <a:pt x="224097" y="868469"/>
                      <a:pt x="218396" y="870808"/>
                      <a:pt x="212256" y="871831"/>
                    </a:cubicBezTo>
                    <a:lnTo>
                      <a:pt x="198223" y="871831"/>
                    </a:lnTo>
                    <a:lnTo>
                      <a:pt x="196469" y="884110"/>
                    </a:lnTo>
                    <a:lnTo>
                      <a:pt x="178927" y="884110"/>
                    </a:lnTo>
                    <a:cubicBezTo>
                      <a:pt x="178342" y="890981"/>
                      <a:pt x="174687" y="896097"/>
                      <a:pt x="167963" y="899459"/>
                    </a:cubicBezTo>
                    <a:cubicBezTo>
                      <a:pt x="161239" y="902821"/>
                      <a:pt x="154953" y="905307"/>
                      <a:pt x="149105" y="906914"/>
                    </a:cubicBezTo>
                    <a:lnTo>
                      <a:pt x="135072" y="920948"/>
                    </a:lnTo>
                    <a:lnTo>
                      <a:pt x="117530" y="926211"/>
                    </a:lnTo>
                    <a:lnTo>
                      <a:pt x="114022" y="919194"/>
                    </a:lnTo>
                    <a:cubicBezTo>
                      <a:pt x="114131" y="915759"/>
                      <a:pt x="115228" y="913420"/>
                      <a:pt x="117311" y="912177"/>
                    </a:cubicBezTo>
                    <a:cubicBezTo>
                      <a:pt x="119394" y="910935"/>
                      <a:pt x="121806" y="910350"/>
                      <a:pt x="124547" y="910423"/>
                    </a:cubicBezTo>
                    <a:lnTo>
                      <a:pt x="129809" y="910423"/>
                    </a:lnTo>
                    <a:cubicBezTo>
                      <a:pt x="133976" y="907609"/>
                      <a:pt x="139238" y="903589"/>
                      <a:pt x="145597" y="898363"/>
                    </a:cubicBezTo>
                    <a:cubicBezTo>
                      <a:pt x="151956" y="893137"/>
                      <a:pt x="155464" y="887801"/>
                      <a:pt x="156122" y="882356"/>
                    </a:cubicBezTo>
                    <a:cubicBezTo>
                      <a:pt x="156159" y="882210"/>
                      <a:pt x="156086" y="881625"/>
                      <a:pt x="155903" y="880602"/>
                    </a:cubicBezTo>
                    <a:cubicBezTo>
                      <a:pt x="155720" y="879579"/>
                      <a:pt x="155209" y="878994"/>
                      <a:pt x="154368" y="878848"/>
                    </a:cubicBezTo>
                    <a:cubicBezTo>
                      <a:pt x="152431" y="879213"/>
                      <a:pt x="150165" y="881113"/>
                      <a:pt x="147571" y="884549"/>
                    </a:cubicBezTo>
                    <a:cubicBezTo>
                      <a:pt x="144976" y="887984"/>
                      <a:pt x="143149" y="890761"/>
                      <a:pt x="142089" y="892881"/>
                    </a:cubicBezTo>
                    <a:cubicBezTo>
                      <a:pt x="140152" y="893758"/>
                      <a:pt x="134816" y="897267"/>
                      <a:pt x="126082" y="903406"/>
                    </a:cubicBezTo>
                    <a:cubicBezTo>
                      <a:pt x="117347" y="909546"/>
                      <a:pt x="111573" y="913054"/>
                      <a:pt x="108759" y="913931"/>
                    </a:cubicBezTo>
                    <a:cubicBezTo>
                      <a:pt x="107297" y="913639"/>
                      <a:pt x="106713" y="912470"/>
                      <a:pt x="107005" y="910423"/>
                    </a:cubicBezTo>
                    <a:cubicBezTo>
                      <a:pt x="106895" y="906513"/>
                      <a:pt x="106237" y="905562"/>
                      <a:pt x="105031" y="907572"/>
                    </a:cubicBezTo>
                    <a:cubicBezTo>
                      <a:pt x="103826" y="909582"/>
                      <a:pt x="102729" y="911702"/>
                      <a:pt x="101742" y="913931"/>
                    </a:cubicBezTo>
                    <a:lnTo>
                      <a:pt x="84201" y="920948"/>
                    </a:lnTo>
                    <a:cubicBezTo>
                      <a:pt x="83141" y="923470"/>
                      <a:pt x="81313" y="925005"/>
                      <a:pt x="78719" y="925553"/>
                    </a:cubicBezTo>
                    <a:cubicBezTo>
                      <a:pt x="76124" y="926101"/>
                      <a:pt x="73858" y="926320"/>
                      <a:pt x="71921" y="926211"/>
                    </a:cubicBezTo>
                    <a:lnTo>
                      <a:pt x="61396" y="940244"/>
                    </a:lnTo>
                    <a:lnTo>
                      <a:pt x="43854" y="947261"/>
                    </a:lnTo>
                    <a:cubicBezTo>
                      <a:pt x="42027" y="949929"/>
                      <a:pt x="39542" y="952048"/>
                      <a:pt x="36399" y="953620"/>
                    </a:cubicBezTo>
                    <a:cubicBezTo>
                      <a:pt x="33256" y="955191"/>
                      <a:pt x="29894" y="955995"/>
                      <a:pt x="26312" y="956032"/>
                    </a:cubicBezTo>
                    <a:lnTo>
                      <a:pt x="22804" y="947261"/>
                    </a:lnTo>
                    <a:cubicBezTo>
                      <a:pt x="31694" y="946330"/>
                      <a:pt x="37498" y="939811"/>
                      <a:pt x="40216" y="927705"/>
                    </a:cubicBezTo>
                    <a:cubicBezTo>
                      <a:pt x="42934" y="915599"/>
                      <a:pt x="45359" y="903493"/>
                      <a:pt x="47493" y="891387"/>
                    </a:cubicBezTo>
                    <a:cubicBezTo>
                      <a:pt x="49626" y="879281"/>
                      <a:pt x="54260" y="872762"/>
                      <a:pt x="61396" y="871831"/>
                    </a:cubicBezTo>
                    <a:cubicBezTo>
                      <a:pt x="61140" y="867372"/>
                      <a:pt x="61652" y="860940"/>
                      <a:pt x="62931" y="852535"/>
                    </a:cubicBezTo>
                    <a:cubicBezTo>
                      <a:pt x="64210" y="844129"/>
                      <a:pt x="67792" y="839451"/>
                      <a:pt x="73675" y="838501"/>
                    </a:cubicBezTo>
                    <a:lnTo>
                      <a:pt x="91217" y="803418"/>
                    </a:lnTo>
                    <a:cubicBezTo>
                      <a:pt x="93264" y="803710"/>
                      <a:pt x="94433" y="803125"/>
                      <a:pt x="94726" y="801663"/>
                    </a:cubicBezTo>
                    <a:cubicBezTo>
                      <a:pt x="94506" y="798959"/>
                      <a:pt x="93191" y="796474"/>
                      <a:pt x="90779" y="794208"/>
                    </a:cubicBezTo>
                    <a:cubicBezTo>
                      <a:pt x="88367" y="791942"/>
                      <a:pt x="86174" y="790334"/>
                      <a:pt x="84201" y="789384"/>
                    </a:cubicBezTo>
                    <a:cubicBezTo>
                      <a:pt x="82373" y="793039"/>
                      <a:pt x="79888" y="796255"/>
                      <a:pt x="76745" y="799032"/>
                    </a:cubicBezTo>
                    <a:cubicBezTo>
                      <a:pt x="73602" y="801810"/>
                      <a:pt x="70240" y="803271"/>
                      <a:pt x="66659" y="803418"/>
                    </a:cubicBezTo>
                    <a:lnTo>
                      <a:pt x="59642" y="815697"/>
                    </a:lnTo>
                    <a:cubicBezTo>
                      <a:pt x="56791" y="815660"/>
                      <a:pt x="53722" y="816172"/>
                      <a:pt x="50432" y="817232"/>
                    </a:cubicBezTo>
                    <a:cubicBezTo>
                      <a:pt x="47143" y="818292"/>
                      <a:pt x="44951" y="820119"/>
                      <a:pt x="43854" y="822714"/>
                    </a:cubicBezTo>
                    <a:cubicBezTo>
                      <a:pt x="39725" y="822640"/>
                      <a:pt x="37020" y="823225"/>
                      <a:pt x="35741" y="824468"/>
                    </a:cubicBezTo>
                    <a:cubicBezTo>
                      <a:pt x="34462" y="825710"/>
                      <a:pt x="33073" y="828049"/>
                      <a:pt x="31575" y="831485"/>
                    </a:cubicBezTo>
                    <a:lnTo>
                      <a:pt x="15787" y="838501"/>
                    </a:lnTo>
                    <a:cubicBezTo>
                      <a:pt x="13046" y="838538"/>
                      <a:pt x="10196" y="838026"/>
                      <a:pt x="7236" y="836966"/>
                    </a:cubicBezTo>
                    <a:cubicBezTo>
                      <a:pt x="4275" y="835907"/>
                      <a:pt x="1863" y="834079"/>
                      <a:pt x="0" y="831485"/>
                    </a:cubicBezTo>
                    <a:cubicBezTo>
                      <a:pt x="1315" y="824431"/>
                      <a:pt x="6578" y="817049"/>
                      <a:pt x="15787" y="809338"/>
                    </a:cubicBezTo>
                    <a:cubicBezTo>
                      <a:pt x="24997" y="801627"/>
                      <a:pt x="30259" y="793806"/>
                      <a:pt x="31575" y="785876"/>
                    </a:cubicBezTo>
                    <a:lnTo>
                      <a:pt x="45608" y="773596"/>
                    </a:lnTo>
                    <a:cubicBezTo>
                      <a:pt x="45462" y="769174"/>
                      <a:pt x="44000" y="765301"/>
                      <a:pt x="41223" y="761975"/>
                    </a:cubicBezTo>
                    <a:cubicBezTo>
                      <a:pt x="38445" y="758649"/>
                      <a:pt x="35229" y="756091"/>
                      <a:pt x="31575" y="754300"/>
                    </a:cubicBezTo>
                    <a:cubicBezTo>
                      <a:pt x="34974" y="748928"/>
                      <a:pt x="38263" y="743446"/>
                      <a:pt x="41442" y="737855"/>
                    </a:cubicBezTo>
                    <a:cubicBezTo>
                      <a:pt x="44622" y="732263"/>
                      <a:pt x="48349" y="727220"/>
                      <a:pt x="52625" y="722725"/>
                    </a:cubicBezTo>
                    <a:cubicBezTo>
                      <a:pt x="56828" y="719582"/>
                      <a:pt x="59825" y="714466"/>
                      <a:pt x="61615" y="707376"/>
                    </a:cubicBezTo>
                    <a:cubicBezTo>
                      <a:pt x="63406" y="700286"/>
                      <a:pt x="65087" y="694292"/>
                      <a:pt x="66659" y="689395"/>
                    </a:cubicBezTo>
                    <a:lnTo>
                      <a:pt x="91217" y="664837"/>
                    </a:lnTo>
                    <a:cubicBezTo>
                      <a:pt x="99001" y="663667"/>
                      <a:pt x="104045" y="658989"/>
                      <a:pt x="106347" y="650803"/>
                    </a:cubicBezTo>
                    <a:cubicBezTo>
                      <a:pt x="108650" y="642617"/>
                      <a:pt x="114131" y="637939"/>
                      <a:pt x="122793" y="636770"/>
                    </a:cubicBezTo>
                    <a:cubicBezTo>
                      <a:pt x="132879" y="632055"/>
                      <a:pt x="143404" y="625258"/>
                      <a:pt x="154368" y="616377"/>
                    </a:cubicBezTo>
                    <a:cubicBezTo>
                      <a:pt x="165332" y="607497"/>
                      <a:pt x="174103" y="598506"/>
                      <a:pt x="180681" y="589407"/>
                    </a:cubicBezTo>
                    <a:lnTo>
                      <a:pt x="198223" y="580636"/>
                    </a:lnTo>
                    <a:cubicBezTo>
                      <a:pt x="197967" y="577054"/>
                      <a:pt x="198040" y="574131"/>
                      <a:pt x="198442" y="571865"/>
                    </a:cubicBezTo>
                    <a:cubicBezTo>
                      <a:pt x="198844" y="569599"/>
                      <a:pt x="201110" y="568430"/>
                      <a:pt x="205239" y="568356"/>
                    </a:cubicBezTo>
                    <a:lnTo>
                      <a:pt x="210502" y="568356"/>
                    </a:lnTo>
                    <a:lnTo>
                      <a:pt x="224536" y="561340"/>
                    </a:lnTo>
                    <a:lnTo>
                      <a:pt x="247340" y="533273"/>
                    </a:lnTo>
                    <a:cubicBezTo>
                      <a:pt x="252931" y="532907"/>
                      <a:pt x="254905" y="531007"/>
                      <a:pt x="253260" y="527571"/>
                    </a:cubicBezTo>
                    <a:cubicBezTo>
                      <a:pt x="251616" y="524136"/>
                      <a:pt x="249642" y="521359"/>
                      <a:pt x="247340" y="519239"/>
                    </a:cubicBezTo>
                    <a:cubicBezTo>
                      <a:pt x="249167" y="519239"/>
                      <a:pt x="250775" y="518801"/>
                      <a:pt x="252164" y="517923"/>
                    </a:cubicBezTo>
                    <a:cubicBezTo>
                      <a:pt x="253553" y="517046"/>
                      <a:pt x="254284" y="515731"/>
                      <a:pt x="254357" y="513977"/>
                    </a:cubicBezTo>
                    <a:cubicBezTo>
                      <a:pt x="254137" y="511309"/>
                      <a:pt x="254137" y="509189"/>
                      <a:pt x="254357" y="507618"/>
                    </a:cubicBezTo>
                    <a:cubicBezTo>
                      <a:pt x="254576" y="506046"/>
                      <a:pt x="256330" y="505242"/>
                      <a:pt x="259619" y="505206"/>
                    </a:cubicBezTo>
                    <a:cubicBezTo>
                      <a:pt x="259546" y="503305"/>
                      <a:pt x="259692" y="500966"/>
                      <a:pt x="260058" y="498189"/>
                    </a:cubicBezTo>
                    <a:cubicBezTo>
                      <a:pt x="260423" y="495411"/>
                      <a:pt x="261447" y="493072"/>
                      <a:pt x="263128" y="491172"/>
                    </a:cubicBezTo>
                    <a:cubicBezTo>
                      <a:pt x="264991" y="491830"/>
                      <a:pt x="266965" y="494900"/>
                      <a:pt x="269048" y="500382"/>
                    </a:cubicBezTo>
                    <a:cubicBezTo>
                      <a:pt x="271131" y="505863"/>
                      <a:pt x="272666" y="509810"/>
                      <a:pt x="273653" y="512222"/>
                    </a:cubicBezTo>
                    <a:cubicBezTo>
                      <a:pt x="272045" y="514269"/>
                      <a:pt x="271752" y="516754"/>
                      <a:pt x="272776" y="519678"/>
                    </a:cubicBezTo>
                    <a:cubicBezTo>
                      <a:pt x="273799" y="522601"/>
                      <a:pt x="275261" y="524209"/>
                      <a:pt x="277161" y="524502"/>
                    </a:cubicBezTo>
                    <a:cubicBezTo>
                      <a:pt x="278915" y="524282"/>
                      <a:pt x="280670" y="523405"/>
                      <a:pt x="282424" y="521870"/>
                    </a:cubicBezTo>
                    <a:cubicBezTo>
                      <a:pt x="284178" y="520336"/>
                      <a:pt x="285932" y="519458"/>
                      <a:pt x="287686" y="519239"/>
                    </a:cubicBezTo>
                    <a:cubicBezTo>
                      <a:pt x="287979" y="515365"/>
                      <a:pt x="289148" y="513026"/>
                      <a:pt x="291195" y="512222"/>
                    </a:cubicBezTo>
                    <a:cubicBezTo>
                      <a:pt x="293241" y="511418"/>
                      <a:pt x="294411" y="509079"/>
                      <a:pt x="294703" y="505206"/>
                    </a:cubicBezTo>
                    <a:lnTo>
                      <a:pt x="308737" y="491172"/>
                    </a:lnTo>
                    <a:cubicBezTo>
                      <a:pt x="309139" y="488760"/>
                      <a:pt x="310966" y="484813"/>
                      <a:pt x="314218" y="479331"/>
                    </a:cubicBezTo>
                    <a:cubicBezTo>
                      <a:pt x="317471" y="473850"/>
                      <a:pt x="319737" y="470780"/>
                      <a:pt x="321016" y="470122"/>
                    </a:cubicBezTo>
                    <a:cubicBezTo>
                      <a:pt x="323684" y="470268"/>
                      <a:pt x="325803" y="469976"/>
                      <a:pt x="327375" y="469245"/>
                    </a:cubicBezTo>
                    <a:cubicBezTo>
                      <a:pt x="328946" y="468514"/>
                      <a:pt x="329750" y="466467"/>
                      <a:pt x="329787" y="463105"/>
                    </a:cubicBezTo>
                    <a:cubicBezTo>
                      <a:pt x="334245" y="458683"/>
                      <a:pt x="339362" y="454809"/>
                      <a:pt x="345136" y="451484"/>
                    </a:cubicBezTo>
                    <a:cubicBezTo>
                      <a:pt x="350910" y="448158"/>
                      <a:pt x="356904" y="445600"/>
                      <a:pt x="363116" y="443809"/>
                    </a:cubicBezTo>
                    <a:cubicBezTo>
                      <a:pt x="366881" y="440337"/>
                      <a:pt x="373386" y="434124"/>
                      <a:pt x="382632" y="425171"/>
                    </a:cubicBezTo>
                    <a:cubicBezTo>
                      <a:pt x="391878" y="416217"/>
                      <a:pt x="397067" y="409566"/>
                      <a:pt x="398200" y="405217"/>
                    </a:cubicBezTo>
                    <a:cubicBezTo>
                      <a:pt x="398017" y="403536"/>
                      <a:pt x="397067" y="402513"/>
                      <a:pt x="395350" y="402147"/>
                    </a:cubicBezTo>
                    <a:cubicBezTo>
                      <a:pt x="393632" y="401782"/>
                      <a:pt x="392243" y="401635"/>
                      <a:pt x="391183" y="401709"/>
                    </a:cubicBezTo>
                    <a:lnTo>
                      <a:pt x="377150" y="412234"/>
                    </a:lnTo>
                    <a:cubicBezTo>
                      <a:pt x="376090" y="411320"/>
                      <a:pt x="374701" y="410077"/>
                      <a:pt x="372984" y="408506"/>
                    </a:cubicBezTo>
                    <a:cubicBezTo>
                      <a:pt x="371266" y="406935"/>
                      <a:pt x="370316" y="405253"/>
                      <a:pt x="370133" y="403463"/>
                    </a:cubicBezTo>
                    <a:cubicBezTo>
                      <a:pt x="370425" y="402001"/>
                      <a:pt x="371595" y="401416"/>
                      <a:pt x="373641" y="401709"/>
                    </a:cubicBezTo>
                    <a:cubicBezTo>
                      <a:pt x="375469" y="398054"/>
                      <a:pt x="377954" y="394838"/>
                      <a:pt x="381097" y="392060"/>
                    </a:cubicBezTo>
                    <a:cubicBezTo>
                      <a:pt x="384240" y="389283"/>
                      <a:pt x="387602" y="387821"/>
                      <a:pt x="391183" y="387675"/>
                    </a:cubicBezTo>
                    <a:lnTo>
                      <a:pt x="413988" y="359608"/>
                    </a:lnTo>
                    <a:cubicBezTo>
                      <a:pt x="422759" y="357561"/>
                      <a:pt x="431530" y="356392"/>
                      <a:pt x="440301" y="356100"/>
                    </a:cubicBezTo>
                    <a:lnTo>
                      <a:pt x="450826" y="357854"/>
                    </a:lnTo>
                    <a:lnTo>
                      <a:pt x="454334" y="359608"/>
                    </a:lnTo>
                    <a:lnTo>
                      <a:pt x="450826" y="359608"/>
                    </a:lnTo>
                    <a:cubicBezTo>
                      <a:pt x="447281" y="362349"/>
                      <a:pt x="443407" y="365200"/>
                      <a:pt x="439204" y="368160"/>
                    </a:cubicBezTo>
                    <a:cubicBezTo>
                      <a:pt x="435001" y="371120"/>
                      <a:pt x="430689" y="373532"/>
                      <a:pt x="426267" y="375396"/>
                    </a:cubicBezTo>
                    <a:lnTo>
                      <a:pt x="433284" y="377150"/>
                    </a:lnTo>
                    <a:cubicBezTo>
                      <a:pt x="440703" y="375944"/>
                      <a:pt x="450424" y="374848"/>
                      <a:pt x="462447" y="373861"/>
                    </a:cubicBezTo>
                    <a:cubicBezTo>
                      <a:pt x="474471" y="372874"/>
                      <a:pt x="481122" y="368708"/>
                      <a:pt x="482401" y="361362"/>
                    </a:cubicBezTo>
                    <a:cubicBezTo>
                      <a:pt x="485215" y="363043"/>
                      <a:pt x="487919" y="363190"/>
                      <a:pt x="490514" y="361801"/>
                    </a:cubicBezTo>
                    <a:cubicBezTo>
                      <a:pt x="493109" y="360412"/>
                      <a:pt x="494498" y="357927"/>
                      <a:pt x="494680" y="354346"/>
                    </a:cubicBezTo>
                    <a:cubicBezTo>
                      <a:pt x="495740" y="354382"/>
                      <a:pt x="497129" y="354309"/>
                      <a:pt x="498847" y="354126"/>
                    </a:cubicBezTo>
                    <a:cubicBezTo>
                      <a:pt x="500564" y="353944"/>
                      <a:pt x="501514" y="353432"/>
                      <a:pt x="501697" y="352591"/>
                    </a:cubicBezTo>
                    <a:cubicBezTo>
                      <a:pt x="501405" y="350801"/>
                      <a:pt x="500235" y="348681"/>
                      <a:pt x="498189" y="346232"/>
                    </a:cubicBezTo>
                    <a:cubicBezTo>
                      <a:pt x="496142" y="343784"/>
                      <a:pt x="494973" y="341226"/>
                      <a:pt x="494680" y="338558"/>
                    </a:cubicBezTo>
                    <a:cubicBezTo>
                      <a:pt x="488797" y="338814"/>
                      <a:pt x="485215" y="338302"/>
                      <a:pt x="483936" y="337023"/>
                    </a:cubicBezTo>
                    <a:cubicBezTo>
                      <a:pt x="482657" y="335744"/>
                      <a:pt x="482145" y="332162"/>
                      <a:pt x="482401" y="326278"/>
                    </a:cubicBezTo>
                    <a:lnTo>
                      <a:pt x="494680" y="329787"/>
                    </a:lnTo>
                    <a:cubicBezTo>
                      <a:pt x="494644" y="327009"/>
                      <a:pt x="495156" y="324232"/>
                      <a:pt x="496215" y="321455"/>
                    </a:cubicBezTo>
                    <a:cubicBezTo>
                      <a:pt x="497275" y="318677"/>
                      <a:pt x="499102" y="316777"/>
                      <a:pt x="501697" y="315753"/>
                    </a:cubicBezTo>
                    <a:cubicBezTo>
                      <a:pt x="505206" y="315900"/>
                      <a:pt x="508714" y="316484"/>
                      <a:pt x="512222" y="317508"/>
                    </a:cubicBezTo>
                    <a:cubicBezTo>
                      <a:pt x="515731" y="318531"/>
                      <a:pt x="519239" y="319116"/>
                      <a:pt x="522747" y="319262"/>
                    </a:cubicBezTo>
                    <a:cubicBezTo>
                      <a:pt x="523040" y="311953"/>
                      <a:pt x="520701" y="305521"/>
                      <a:pt x="515731" y="299966"/>
                    </a:cubicBezTo>
                    <a:lnTo>
                      <a:pt x="529764" y="305228"/>
                    </a:lnTo>
                    <a:cubicBezTo>
                      <a:pt x="535904" y="304717"/>
                      <a:pt x="540728" y="301354"/>
                      <a:pt x="544236" y="295142"/>
                    </a:cubicBezTo>
                    <a:cubicBezTo>
                      <a:pt x="547745" y="288929"/>
                      <a:pt x="549937" y="282936"/>
                      <a:pt x="550814" y="277161"/>
                    </a:cubicBezTo>
                    <a:lnTo>
                      <a:pt x="568356" y="270144"/>
                    </a:lnTo>
                    <a:cubicBezTo>
                      <a:pt x="571097" y="267550"/>
                      <a:pt x="574386" y="265722"/>
                      <a:pt x="578224" y="264663"/>
                    </a:cubicBezTo>
                    <a:cubicBezTo>
                      <a:pt x="582061" y="263603"/>
                      <a:pt x="585789" y="263091"/>
                      <a:pt x="589407" y="263128"/>
                    </a:cubicBezTo>
                    <a:lnTo>
                      <a:pt x="603440" y="249094"/>
                    </a:lnTo>
                    <a:lnTo>
                      <a:pt x="619228" y="247340"/>
                    </a:lnTo>
                    <a:lnTo>
                      <a:pt x="629753" y="229798"/>
                    </a:lnTo>
                    <a:cubicBezTo>
                      <a:pt x="649816" y="219492"/>
                      <a:pt x="670647" y="208090"/>
                      <a:pt x="692246" y="195591"/>
                    </a:cubicBezTo>
                    <a:cubicBezTo>
                      <a:pt x="713844" y="183093"/>
                      <a:pt x="731605" y="168182"/>
                      <a:pt x="745529" y="150860"/>
                    </a:cubicBezTo>
                    <a:cubicBezTo>
                      <a:pt x="745822" y="145889"/>
                      <a:pt x="748745" y="143551"/>
                      <a:pt x="754300" y="143843"/>
                    </a:cubicBezTo>
                    <a:lnTo>
                      <a:pt x="757809" y="143843"/>
                    </a:lnTo>
                    <a:lnTo>
                      <a:pt x="766579" y="131564"/>
                    </a:lnTo>
                    <a:cubicBezTo>
                      <a:pt x="773669" y="129773"/>
                      <a:pt x="780540" y="127215"/>
                      <a:pt x="787191" y="123889"/>
                    </a:cubicBezTo>
                    <a:cubicBezTo>
                      <a:pt x="793842" y="120563"/>
                      <a:pt x="799836" y="116690"/>
                      <a:pt x="805172" y="112268"/>
                    </a:cubicBezTo>
                    <a:cubicBezTo>
                      <a:pt x="810434" y="111610"/>
                      <a:pt x="813065" y="108979"/>
                      <a:pt x="813065" y="104374"/>
                    </a:cubicBezTo>
                    <a:cubicBezTo>
                      <a:pt x="813065" y="99769"/>
                      <a:pt x="815697" y="97138"/>
                      <a:pt x="820959" y="96480"/>
                    </a:cubicBezTo>
                    <a:cubicBezTo>
                      <a:pt x="821252" y="90925"/>
                      <a:pt x="824175" y="88001"/>
                      <a:pt x="829730" y="87709"/>
                    </a:cubicBezTo>
                    <a:lnTo>
                      <a:pt x="833239" y="87709"/>
                    </a:lnTo>
                    <a:cubicBezTo>
                      <a:pt x="833275" y="84858"/>
                      <a:pt x="834079" y="81789"/>
                      <a:pt x="835651" y="78499"/>
                    </a:cubicBezTo>
                    <a:cubicBezTo>
                      <a:pt x="837222" y="75210"/>
                      <a:pt x="839342" y="73018"/>
                      <a:pt x="842010" y="71921"/>
                    </a:cubicBezTo>
                    <a:cubicBezTo>
                      <a:pt x="845664" y="72725"/>
                      <a:pt x="848880" y="71994"/>
                      <a:pt x="851658" y="69729"/>
                    </a:cubicBezTo>
                    <a:cubicBezTo>
                      <a:pt x="854435" y="67463"/>
                      <a:pt x="855897" y="64101"/>
                      <a:pt x="856043" y="59642"/>
                    </a:cubicBezTo>
                    <a:cubicBezTo>
                      <a:pt x="866276" y="43562"/>
                      <a:pt x="877386" y="28359"/>
                      <a:pt x="889373" y="14033"/>
                    </a:cubicBezTo>
                    <a:cubicBezTo>
                      <a:pt x="893685" y="13741"/>
                      <a:pt x="897778" y="12571"/>
                      <a:pt x="901652" y="10525"/>
                    </a:cubicBezTo>
                    <a:cubicBezTo>
                      <a:pt x="905526" y="8478"/>
                      <a:pt x="909619" y="7309"/>
                      <a:pt x="913931" y="7016"/>
                    </a:cubicBezTo>
                    <a:cubicBezTo>
                      <a:pt x="914845" y="5956"/>
                      <a:pt x="916087" y="4568"/>
                      <a:pt x="917659" y="2850"/>
                    </a:cubicBezTo>
                    <a:cubicBezTo>
                      <a:pt x="919230" y="1132"/>
                      <a:pt x="920911" y="182"/>
                      <a:pt x="92270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sp>
        <p:nvSpPr>
          <p:cNvPr id="16" name="文本框 15"/>
          <p:cNvSpPr txBox="1"/>
          <p:nvPr/>
        </p:nvSpPr>
        <p:spPr>
          <a:xfrm>
            <a:off x="2808516" y="2084988"/>
            <a:ext cx="7815942"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请在此输入您的正文内容请在此输入您的正文内容请在此输入您的正文内容</a:t>
            </a:r>
            <a:endParaRPr lang="zh-CN" altLang="en-US" dirty="0">
              <a:solidFill>
                <a:schemeClr val="tx1">
                  <a:lumMod val="85000"/>
                  <a:lumOff val="15000"/>
                </a:schemeClr>
              </a:solidFill>
            </a:endParaRPr>
          </a:p>
        </p:txBody>
      </p:sp>
      <p:sp>
        <p:nvSpPr>
          <p:cNvPr id="20" name="文本框 19"/>
          <p:cNvSpPr txBox="1"/>
          <p:nvPr/>
        </p:nvSpPr>
        <p:spPr>
          <a:xfrm>
            <a:off x="2808516" y="4464768"/>
            <a:ext cx="7815942"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请在此输入您的正文内容请在此输入您的正文内容请在此输入您的正文内容</a:t>
            </a:r>
            <a:endParaRPr lang="zh-CN" altLang="en-US" dirty="0">
              <a:solidFill>
                <a:schemeClr val="tx1">
                  <a:lumMod val="85000"/>
                  <a:lumOff val="15000"/>
                </a:schemeClr>
              </a:solidFill>
            </a:endParaRPr>
          </a:p>
        </p:txBody>
      </p:sp>
      <p:sp>
        <p:nvSpPr>
          <p:cNvPr id="8" name="标题 7"/>
          <p:cNvSpPr>
            <a:spLocks noGrp="1"/>
          </p:cNvSpPr>
          <p:nvPr>
            <p:ph type="title"/>
          </p:nvPr>
        </p:nvSpPr>
        <p:spPr/>
        <p:txBody>
          <a:bodyPr/>
          <a:lstStyle/>
          <a:p>
            <a:r>
              <a:rPr lang="zh-CN" altLang="en-US" dirty="0"/>
              <a:t>两段内容页</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文本框 103"/>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9600" dirty="0">
              <a:latin typeface="微软雅黑" panose="020B0503020204020204" pitchFamily="34" charset="-122"/>
            </a:endParaRPr>
          </a:p>
        </p:txBody>
      </p:sp>
      <p:sp>
        <p:nvSpPr>
          <p:cNvPr id="105"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838"/>
          <p:cNvSpPr/>
          <p:nvPr/>
        </p:nvSpPr>
        <p:spPr bwMode="auto">
          <a:xfrm>
            <a:off x="6302501" y="1931463"/>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842"/>
          <p:cNvSpPr/>
          <p:nvPr/>
        </p:nvSpPr>
        <p:spPr bwMode="auto">
          <a:xfrm>
            <a:off x="6332524" y="1477736"/>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44"/>
          <p:cNvSpPr/>
          <p:nvPr/>
        </p:nvSpPr>
        <p:spPr bwMode="auto">
          <a:xfrm>
            <a:off x="6672874" y="150137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68"/>
          <p:cNvSpPr/>
          <p:nvPr/>
        </p:nvSpPr>
        <p:spPr bwMode="auto">
          <a:xfrm>
            <a:off x="6557095" y="1709874"/>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889"/>
          <p:cNvSpPr/>
          <p:nvPr/>
        </p:nvSpPr>
        <p:spPr bwMode="auto">
          <a:xfrm>
            <a:off x="6385823" y="1777234"/>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852"/>
          <p:cNvSpPr/>
          <p:nvPr/>
        </p:nvSpPr>
        <p:spPr bwMode="auto">
          <a:xfrm>
            <a:off x="6517205" y="2120494"/>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857"/>
          <p:cNvSpPr/>
          <p:nvPr/>
        </p:nvSpPr>
        <p:spPr bwMode="auto">
          <a:xfrm>
            <a:off x="6421716" y="218717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869"/>
          <p:cNvSpPr/>
          <p:nvPr/>
        </p:nvSpPr>
        <p:spPr bwMode="auto">
          <a:xfrm>
            <a:off x="6343455" y="2101733"/>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文本框 161"/>
          <p:cNvSpPr txBox="1"/>
          <p:nvPr/>
        </p:nvSpPr>
        <p:spPr>
          <a:xfrm>
            <a:off x="6120093" y="1575917"/>
            <a:ext cx="1592802" cy="1794977"/>
          </a:xfrm>
          <a:custGeom>
            <a:avLst/>
            <a:gdLst/>
            <a:ahLst/>
            <a:cxnLst/>
            <a:rect l="l" t="t" r="r" b="b"/>
            <a:pathLst>
              <a:path w="1592802" h="1794977">
                <a:moveTo>
                  <a:pt x="124548" y="1514307"/>
                </a:moveTo>
                <a:lnTo>
                  <a:pt x="121039" y="1538865"/>
                </a:lnTo>
                <a:lnTo>
                  <a:pt x="110514" y="1544128"/>
                </a:lnTo>
                <a:close/>
                <a:moveTo>
                  <a:pt x="10525" y="1445894"/>
                </a:moveTo>
                <a:lnTo>
                  <a:pt x="33330" y="1449402"/>
                </a:lnTo>
                <a:cubicBezTo>
                  <a:pt x="30077" y="1450571"/>
                  <a:pt x="25619" y="1451302"/>
                  <a:pt x="19954" y="1451595"/>
                </a:cubicBezTo>
                <a:cubicBezTo>
                  <a:pt x="14290" y="1451887"/>
                  <a:pt x="11147" y="1449987"/>
                  <a:pt x="10525" y="1445894"/>
                </a:cubicBezTo>
                <a:close/>
                <a:moveTo>
                  <a:pt x="201732" y="1403793"/>
                </a:moveTo>
                <a:cubicBezTo>
                  <a:pt x="198296" y="1403939"/>
                  <a:pt x="195958" y="1405401"/>
                  <a:pt x="194715" y="1408179"/>
                </a:cubicBezTo>
                <a:cubicBezTo>
                  <a:pt x="193472" y="1410956"/>
                  <a:pt x="192888" y="1414172"/>
                  <a:pt x="192961" y="1417827"/>
                </a:cubicBezTo>
                <a:lnTo>
                  <a:pt x="192961" y="1419581"/>
                </a:lnTo>
                <a:cubicBezTo>
                  <a:pt x="191901" y="1419544"/>
                  <a:pt x="190512" y="1419617"/>
                  <a:pt x="188795" y="1419800"/>
                </a:cubicBezTo>
                <a:cubicBezTo>
                  <a:pt x="187077" y="1419983"/>
                  <a:pt x="186127" y="1420494"/>
                  <a:pt x="185944" y="1421335"/>
                </a:cubicBezTo>
                <a:cubicBezTo>
                  <a:pt x="186127" y="1422249"/>
                  <a:pt x="187077" y="1423053"/>
                  <a:pt x="188795" y="1423747"/>
                </a:cubicBezTo>
                <a:cubicBezTo>
                  <a:pt x="190512" y="1424441"/>
                  <a:pt x="191901" y="1424807"/>
                  <a:pt x="192961" y="1424843"/>
                </a:cubicBezTo>
                <a:cubicBezTo>
                  <a:pt x="193070" y="1422175"/>
                  <a:pt x="194167" y="1420056"/>
                  <a:pt x="196250" y="1418484"/>
                </a:cubicBezTo>
                <a:cubicBezTo>
                  <a:pt x="198333" y="1416913"/>
                  <a:pt x="200745" y="1416109"/>
                  <a:pt x="203486" y="1416072"/>
                </a:cubicBezTo>
                <a:lnTo>
                  <a:pt x="206994" y="1416072"/>
                </a:lnTo>
                <a:cubicBezTo>
                  <a:pt x="204473" y="1415013"/>
                  <a:pt x="202938" y="1413185"/>
                  <a:pt x="202390" y="1410591"/>
                </a:cubicBezTo>
                <a:cubicBezTo>
                  <a:pt x="201841" y="1407996"/>
                  <a:pt x="201622" y="1405730"/>
                  <a:pt x="201732" y="1403793"/>
                </a:cubicBezTo>
                <a:close/>
                <a:moveTo>
                  <a:pt x="215765" y="1377480"/>
                </a:moveTo>
                <a:cubicBezTo>
                  <a:pt x="215802" y="1378540"/>
                  <a:pt x="216167" y="1379929"/>
                  <a:pt x="216862" y="1381646"/>
                </a:cubicBezTo>
                <a:cubicBezTo>
                  <a:pt x="217556" y="1383364"/>
                  <a:pt x="218360" y="1384314"/>
                  <a:pt x="219274" y="1384497"/>
                </a:cubicBezTo>
                <a:cubicBezTo>
                  <a:pt x="220955" y="1384387"/>
                  <a:pt x="221978" y="1383730"/>
                  <a:pt x="222343" y="1382524"/>
                </a:cubicBezTo>
                <a:cubicBezTo>
                  <a:pt x="222709" y="1381318"/>
                  <a:pt x="222855" y="1380221"/>
                  <a:pt x="222782" y="1379234"/>
                </a:cubicBezTo>
                <a:close/>
                <a:moveTo>
                  <a:pt x="87710" y="1342396"/>
                </a:moveTo>
                <a:cubicBezTo>
                  <a:pt x="86028" y="1342945"/>
                  <a:pt x="85005" y="1345357"/>
                  <a:pt x="84640" y="1349633"/>
                </a:cubicBezTo>
                <a:cubicBezTo>
                  <a:pt x="84274" y="1353908"/>
                  <a:pt x="84128" y="1356759"/>
                  <a:pt x="84201" y="1358184"/>
                </a:cubicBezTo>
                <a:cubicBezTo>
                  <a:pt x="83068" y="1358111"/>
                  <a:pt x="81387" y="1358257"/>
                  <a:pt x="79158" y="1358623"/>
                </a:cubicBezTo>
                <a:cubicBezTo>
                  <a:pt x="76929" y="1358988"/>
                  <a:pt x="75686" y="1360011"/>
                  <a:pt x="75430" y="1361693"/>
                </a:cubicBezTo>
                <a:cubicBezTo>
                  <a:pt x="75723" y="1363739"/>
                  <a:pt x="76892" y="1364909"/>
                  <a:pt x="78939" y="1365201"/>
                </a:cubicBezTo>
                <a:cubicBezTo>
                  <a:pt x="81533" y="1365055"/>
                  <a:pt x="83799" y="1364031"/>
                  <a:pt x="85736" y="1362131"/>
                </a:cubicBezTo>
                <a:cubicBezTo>
                  <a:pt x="87673" y="1360231"/>
                  <a:pt x="89500" y="1358330"/>
                  <a:pt x="91218" y="1356430"/>
                </a:cubicBezTo>
                <a:close/>
                <a:moveTo>
                  <a:pt x="454335" y="1300296"/>
                </a:moveTo>
                <a:lnTo>
                  <a:pt x="454335" y="1310821"/>
                </a:lnTo>
                <a:cubicBezTo>
                  <a:pt x="454225" y="1315024"/>
                  <a:pt x="452690" y="1317582"/>
                  <a:pt x="449730" y="1318496"/>
                </a:cubicBezTo>
                <a:cubicBezTo>
                  <a:pt x="446770" y="1319409"/>
                  <a:pt x="443042" y="1319775"/>
                  <a:pt x="438547" y="1319592"/>
                </a:cubicBezTo>
                <a:close/>
                <a:moveTo>
                  <a:pt x="305229" y="1286263"/>
                </a:moveTo>
                <a:lnTo>
                  <a:pt x="305229" y="1293279"/>
                </a:lnTo>
                <a:cubicBezTo>
                  <a:pt x="305229" y="1299236"/>
                  <a:pt x="306544" y="1303110"/>
                  <a:pt x="309176" y="1304901"/>
                </a:cubicBezTo>
                <a:cubicBezTo>
                  <a:pt x="311807" y="1306692"/>
                  <a:pt x="315754" y="1307495"/>
                  <a:pt x="321017" y="1307313"/>
                </a:cubicBezTo>
                <a:lnTo>
                  <a:pt x="315754" y="1293279"/>
                </a:lnTo>
                <a:close/>
                <a:moveTo>
                  <a:pt x="256112" y="1203816"/>
                </a:moveTo>
                <a:cubicBezTo>
                  <a:pt x="255819" y="1208018"/>
                  <a:pt x="254650" y="1211454"/>
                  <a:pt x="252603" y="1214122"/>
                </a:cubicBezTo>
                <a:cubicBezTo>
                  <a:pt x="250557" y="1216789"/>
                  <a:pt x="249387" y="1219786"/>
                  <a:pt x="249095" y="1223112"/>
                </a:cubicBezTo>
                <a:cubicBezTo>
                  <a:pt x="253553" y="1223002"/>
                  <a:pt x="257793" y="1221906"/>
                  <a:pt x="261813" y="1219823"/>
                </a:cubicBezTo>
                <a:cubicBezTo>
                  <a:pt x="265833" y="1217740"/>
                  <a:pt x="269195" y="1215327"/>
                  <a:pt x="271899" y="1212587"/>
                </a:cubicBezTo>
                <a:close/>
                <a:moveTo>
                  <a:pt x="550815" y="1145928"/>
                </a:moveTo>
                <a:cubicBezTo>
                  <a:pt x="551802" y="1146183"/>
                  <a:pt x="552898" y="1147426"/>
                  <a:pt x="554104" y="1149655"/>
                </a:cubicBezTo>
                <a:cubicBezTo>
                  <a:pt x="555310" y="1151884"/>
                  <a:pt x="555968" y="1153566"/>
                  <a:pt x="556078" y="1154698"/>
                </a:cubicBezTo>
                <a:lnTo>
                  <a:pt x="556078" y="1170486"/>
                </a:lnTo>
                <a:cubicBezTo>
                  <a:pt x="551144" y="1175822"/>
                  <a:pt x="545662" y="1181815"/>
                  <a:pt x="539632" y="1188467"/>
                </a:cubicBezTo>
                <a:cubicBezTo>
                  <a:pt x="533602" y="1195118"/>
                  <a:pt x="530313" y="1201988"/>
                  <a:pt x="529765" y="1209078"/>
                </a:cubicBezTo>
                <a:cubicBezTo>
                  <a:pt x="523589" y="1209992"/>
                  <a:pt x="518838" y="1214743"/>
                  <a:pt x="515512" y="1223331"/>
                </a:cubicBezTo>
                <a:cubicBezTo>
                  <a:pt x="512186" y="1231919"/>
                  <a:pt x="510505" y="1238863"/>
                  <a:pt x="510469" y="1244162"/>
                </a:cubicBezTo>
                <a:cubicBezTo>
                  <a:pt x="505133" y="1247670"/>
                  <a:pt x="500017" y="1251617"/>
                  <a:pt x="495120" y="1256003"/>
                </a:cubicBezTo>
                <a:cubicBezTo>
                  <a:pt x="490223" y="1260388"/>
                  <a:pt x="485983" y="1265212"/>
                  <a:pt x="482402" y="1270475"/>
                </a:cubicBezTo>
                <a:lnTo>
                  <a:pt x="473631" y="1270475"/>
                </a:lnTo>
                <a:cubicBezTo>
                  <a:pt x="473923" y="1266272"/>
                  <a:pt x="475093" y="1262837"/>
                  <a:pt x="477139" y="1260169"/>
                </a:cubicBezTo>
                <a:cubicBezTo>
                  <a:pt x="479186" y="1257501"/>
                  <a:pt x="480355" y="1254504"/>
                  <a:pt x="480648" y="1251179"/>
                </a:cubicBezTo>
                <a:lnTo>
                  <a:pt x="494681" y="1240654"/>
                </a:lnTo>
                <a:lnTo>
                  <a:pt x="503452" y="1223112"/>
                </a:lnTo>
                <a:cubicBezTo>
                  <a:pt x="509007" y="1219311"/>
                  <a:pt x="513685" y="1214633"/>
                  <a:pt x="517485" y="1209078"/>
                </a:cubicBezTo>
                <a:cubicBezTo>
                  <a:pt x="517705" y="1205862"/>
                  <a:pt x="518582" y="1203523"/>
                  <a:pt x="520117" y="1202061"/>
                </a:cubicBezTo>
                <a:cubicBezTo>
                  <a:pt x="521652" y="1200600"/>
                  <a:pt x="522529" y="1198261"/>
                  <a:pt x="522748" y="1195045"/>
                </a:cubicBezTo>
                <a:lnTo>
                  <a:pt x="536782" y="1181011"/>
                </a:lnTo>
                <a:cubicBezTo>
                  <a:pt x="539705" y="1179367"/>
                  <a:pt x="541313" y="1174762"/>
                  <a:pt x="541606" y="1167197"/>
                </a:cubicBezTo>
                <a:cubicBezTo>
                  <a:pt x="541898" y="1159632"/>
                  <a:pt x="544383" y="1153712"/>
                  <a:pt x="549061" y="1149436"/>
                </a:cubicBezTo>
                <a:cubicBezTo>
                  <a:pt x="549024" y="1149290"/>
                  <a:pt x="549097" y="1148705"/>
                  <a:pt x="549280" y="1147682"/>
                </a:cubicBezTo>
                <a:cubicBezTo>
                  <a:pt x="549463" y="1146658"/>
                  <a:pt x="549975" y="1146074"/>
                  <a:pt x="550815" y="1145928"/>
                </a:cubicBezTo>
                <a:close/>
                <a:moveTo>
                  <a:pt x="305229" y="1138911"/>
                </a:moveTo>
                <a:cubicBezTo>
                  <a:pt x="301465" y="1145635"/>
                  <a:pt x="294959" y="1154114"/>
                  <a:pt x="285713" y="1164346"/>
                </a:cubicBezTo>
                <a:cubicBezTo>
                  <a:pt x="276467" y="1174579"/>
                  <a:pt x="271278" y="1183058"/>
                  <a:pt x="270145" y="1189782"/>
                </a:cubicBezTo>
                <a:cubicBezTo>
                  <a:pt x="270291" y="1192304"/>
                  <a:pt x="271315" y="1193839"/>
                  <a:pt x="273215" y="1194387"/>
                </a:cubicBezTo>
                <a:cubicBezTo>
                  <a:pt x="275115" y="1194935"/>
                  <a:pt x="277016" y="1195154"/>
                  <a:pt x="278916" y="1195045"/>
                </a:cubicBezTo>
                <a:cubicBezTo>
                  <a:pt x="283886" y="1194752"/>
                  <a:pt x="286225" y="1191829"/>
                  <a:pt x="285933" y="1186274"/>
                </a:cubicBezTo>
                <a:lnTo>
                  <a:pt x="285933" y="1182765"/>
                </a:lnTo>
                <a:lnTo>
                  <a:pt x="299966" y="1168732"/>
                </a:lnTo>
                <a:cubicBezTo>
                  <a:pt x="304206" y="1168330"/>
                  <a:pt x="306691" y="1166064"/>
                  <a:pt x="307422" y="1161935"/>
                </a:cubicBezTo>
                <a:cubicBezTo>
                  <a:pt x="308152" y="1157805"/>
                  <a:pt x="308006" y="1154223"/>
                  <a:pt x="306983" y="1151190"/>
                </a:cubicBezTo>
                <a:cubicBezTo>
                  <a:pt x="308043" y="1151263"/>
                  <a:pt x="309432" y="1151117"/>
                  <a:pt x="311149" y="1150751"/>
                </a:cubicBezTo>
                <a:cubicBezTo>
                  <a:pt x="312867" y="1150386"/>
                  <a:pt x="313817" y="1149363"/>
                  <a:pt x="314000" y="1147682"/>
                </a:cubicBezTo>
                <a:cubicBezTo>
                  <a:pt x="313854" y="1145891"/>
                  <a:pt x="312830" y="1144210"/>
                  <a:pt x="310930" y="1142638"/>
                </a:cubicBezTo>
                <a:cubicBezTo>
                  <a:pt x="309030" y="1141067"/>
                  <a:pt x="307129" y="1139824"/>
                  <a:pt x="305229" y="1138911"/>
                </a:cubicBezTo>
                <a:close/>
                <a:moveTo>
                  <a:pt x="312246" y="1124877"/>
                </a:moveTo>
                <a:cubicBezTo>
                  <a:pt x="312319" y="1126631"/>
                  <a:pt x="313050" y="1127947"/>
                  <a:pt x="314438" y="1128824"/>
                </a:cubicBezTo>
                <a:cubicBezTo>
                  <a:pt x="315827" y="1129701"/>
                  <a:pt x="317435" y="1130140"/>
                  <a:pt x="319262" y="1130140"/>
                </a:cubicBezTo>
                <a:lnTo>
                  <a:pt x="321017" y="1130140"/>
                </a:lnTo>
                <a:cubicBezTo>
                  <a:pt x="320870" y="1128386"/>
                  <a:pt x="319847" y="1127070"/>
                  <a:pt x="317947" y="1126193"/>
                </a:cubicBezTo>
                <a:cubicBezTo>
                  <a:pt x="316046" y="1125316"/>
                  <a:pt x="314146" y="1124877"/>
                  <a:pt x="312246" y="1124877"/>
                </a:cubicBezTo>
                <a:close/>
                <a:moveTo>
                  <a:pt x="549061" y="1063481"/>
                </a:moveTo>
                <a:cubicBezTo>
                  <a:pt x="548915" y="1065235"/>
                  <a:pt x="548330" y="1066989"/>
                  <a:pt x="547307" y="1068743"/>
                </a:cubicBezTo>
                <a:cubicBezTo>
                  <a:pt x="546283" y="1070497"/>
                  <a:pt x="545699" y="1072252"/>
                  <a:pt x="545553" y="1074006"/>
                </a:cubicBezTo>
                <a:cubicBezTo>
                  <a:pt x="545954" y="1074846"/>
                  <a:pt x="547782" y="1075358"/>
                  <a:pt x="551034" y="1075541"/>
                </a:cubicBezTo>
                <a:cubicBezTo>
                  <a:pt x="554287" y="1075724"/>
                  <a:pt x="556553" y="1075797"/>
                  <a:pt x="557832" y="1075760"/>
                </a:cubicBezTo>
                <a:cubicBezTo>
                  <a:pt x="558965" y="1075797"/>
                  <a:pt x="560646" y="1075724"/>
                  <a:pt x="562875" y="1075541"/>
                </a:cubicBezTo>
                <a:cubicBezTo>
                  <a:pt x="565104" y="1075358"/>
                  <a:pt x="566347" y="1074846"/>
                  <a:pt x="566603" y="1074006"/>
                </a:cubicBezTo>
                <a:cubicBezTo>
                  <a:pt x="566091" y="1072142"/>
                  <a:pt x="563606" y="1070168"/>
                  <a:pt x="559147" y="1068085"/>
                </a:cubicBezTo>
                <a:cubicBezTo>
                  <a:pt x="554689" y="1066002"/>
                  <a:pt x="551327" y="1064467"/>
                  <a:pt x="549061" y="1063481"/>
                </a:cubicBezTo>
                <a:close/>
                <a:moveTo>
                  <a:pt x="377150" y="1052956"/>
                </a:moveTo>
                <a:cubicBezTo>
                  <a:pt x="372948" y="1053358"/>
                  <a:pt x="370390" y="1055623"/>
                  <a:pt x="369476" y="1059753"/>
                </a:cubicBezTo>
                <a:cubicBezTo>
                  <a:pt x="368562" y="1063883"/>
                  <a:pt x="368197" y="1067464"/>
                  <a:pt x="368380" y="1070497"/>
                </a:cubicBezTo>
                <a:cubicBezTo>
                  <a:pt x="360376" y="1071886"/>
                  <a:pt x="354894" y="1077441"/>
                  <a:pt x="351934" y="1087162"/>
                </a:cubicBezTo>
                <a:cubicBezTo>
                  <a:pt x="348974" y="1096883"/>
                  <a:pt x="343931" y="1102438"/>
                  <a:pt x="336804" y="1103827"/>
                </a:cubicBezTo>
                <a:cubicBezTo>
                  <a:pt x="334904" y="1105654"/>
                  <a:pt x="333003" y="1108139"/>
                  <a:pt x="331103" y="1111282"/>
                </a:cubicBezTo>
                <a:cubicBezTo>
                  <a:pt x="329203" y="1114425"/>
                  <a:pt x="328179" y="1117787"/>
                  <a:pt x="328033" y="1121369"/>
                </a:cubicBezTo>
                <a:cubicBezTo>
                  <a:pt x="327960" y="1122283"/>
                  <a:pt x="328106" y="1123087"/>
                  <a:pt x="328472" y="1123781"/>
                </a:cubicBezTo>
                <a:cubicBezTo>
                  <a:pt x="328837" y="1124475"/>
                  <a:pt x="329861" y="1124841"/>
                  <a:pt x="331542" y="1124877"/>
                </a:cubicBezTo>
                <a:lnTo>
                  <a:pt x="342067" y="1103827"/>
                </a:lnTo>
                <a:lnTo>
                  <a:pt x="361363" y="1093302"/>
                </a:lnTo>
                <a:lnTo>
                  <a:pt x="373642" y="1070497"/>
                </a:lnTo>
                <a:cubicBezTo>
                  <a:pt x="375469" y="1069584"/>
                  <a:pt x="377077" y="1068341"/>
                  <a:pt x="378466" y="1066770"/>
                </a:cubicBezTo>
                <a:cubicBezTo>
                  <a:pt x="379855" y="1065198"/>
                  <a:pt x="380586" y="1063517"/>
                  <a:pt x="380659" y="1061727"/>
                </a:cubicBezTo>
                <a:cubicBezTo>
                  <a:pt x="380367" y="1057926"/>
                  <a:pt x="379197" y="1055002"/>
                  <a:pt x="377150" y="1052956"/>
                </a:cubicBezTo>
                <a:close/>
                <a:moveTo>
                  <a:pt x="229799" y="909112"/>
                </a:moveTo>
                <a:lnTo>
                  <a:pt x="238570" y="916129"/>
                </a:lnTo>
                <a:cubicBezTo>
                  <a:pt x="241311" y="916166"/>
                  <a:pt x="243723" y="915654"/>
                  <a:pt x="245806" y="914594"/>
                </a:cubicBezTo>
                <a:cubicBezTo>
                  <a:pt x="247889" y="913534"/>
                  <a:pt x="248985" y="911707"/>
                  <a:pt x="249095" y="909112"/>
                </a:cubicBezTo>
                <a:close/>
                <a:moveTo>
                  <a:pt x="866569" y="819649"/>
                </a:moveTo>
                <a:lnTo>
                  <a:pt x="892882" y="819649"/>
                </a:lnTo>
                <a:lnTo>
                  <a:pt x="885865" y="830174"/>
                </a:lnTo>
                <a:close/>
                <a:moveTo>
                  <a:pt x="791139" y="803861"/>
                </a:moveTo>
                <a:cubicBezTo>
                  <a:pt x="789385" y="804153"/>
                  <a:pt x="787630" y="805323"/>
                  <a:pt x="785876" y="807369"/>
                </a:cubicBezTo>
                <a:cubicBezTo>
                  <a:pt x="785876" y="809197"/>
                  <a:pt x="786315" y="810805"/>
                  <a:pt x="787192" y="812193"/>
                </a:cubicBezTo>
                <a:cubicBezTo>
                  <a:pt x="788069" y="813582"/>
                  <a:pt x="789385" y="814313"/>
                  <a:pt x="791139" y="814386"/>
                </a:cubicBezTo>
                <a:cubicBezTo>
                  <a:pt x="792052" y="814276"/>
                  <a:pt x="792856" y="813619"/>
                  <a:pt x="793551" y="812413"/>
                </a:cubicBezTo>
                <a:cubicBezTo>
                  <a:pt x="794245" y="811207"/>
                  <a:pt x="794611" y="810110"/>
                  <a:pt x="794647" y="809124"/>
                </a:cubicBezTo>
                <a:cubicBezTo>
                  <a:pt x="794720" y="808137"/>
                  <a:pt x="794574" y="807040"/>
                  <a:pt x="794208" y="805834"/>
                </a:cubicBezTo>
                <a:cubicBezTo>
                  <a:pt x="793843" y="804628"/>
                  <a:pt x="792820" y="803971"/>
                  <a:pt x="791139" y="803861"/>
                </a:cubicBezTo>
                <a:close/>
                <a:moveTo>
                  <a:pt x="850781" y="779302"/>
                </a:moveTo>
                <a:cubicBezTo>
                  <a:pt x="848954" y="779229"/>
                  <a:pt x="847346" y="779375"/>
                  <a:pt x="845957" y="779741"/>
                </a:cubicBezTo>
                <a:cubicBezTo>
                  <a:pt x="844568" y="780106"/>
                  <a:pt x="843837" y="781130"/>
                  <a:pt x="843764" y="782811"/>
                </a:cubicBezTo>
                <a:cubicBezTo>
                  <a:pt x="842083" y="787854"/>
                  <a:pt x="835359" y="790047"/>
                  <a:pt x="823591" y="789389"/>
                </a:cubicBezTo>
                <a:cubicBezTo>
                  <a:pt x="811823" y="788731"/>
                  <a:pt x="805099" y="791801"/>
                  <a:pt x="803418" y="798598"/>
                </a:cubicBezTo>
                <a:cubicBezTo>
                  <a:pt x="803381" y="799110"/>
                  <a:pt x="803455" y="801157"/>
                  <a:pt x="803637" y="804738"/>
                </a:cubicBezTo>
                <a:cubicBezTo>
                  <a:pt x="803820" y="808319"/>
                  <a:pt x="804332" y="810366"/>
                  <a:pt x="805172" y="810878"/>
                </a:cubicBezTo>
                <a:cubicBezTo>
                  <a:pt x="809083" y="810476"/>
                  <a:pt x="816172" y="808648"/>
                  <a:pt x="826442" y="805396"/>
                </a:cubicBezTo>
                <a:cubicBezTo>
                  <a:pt x="836711" y="802143"/>
                  <a:pt x="842485" y="799878"/>
                  <a:pt x="843764" y="798598"/>
                </a:cubicBezTo>
                <a:cubicBezTo>
                  <a:pt x="843472" y="796552"/>
                  <a:pt x="844057" y="795382"/>
                  <a:pt x="845519" y="795090"/>
                </a:cubicBezTo>
                <a:cubicBezTo>
                  <a:pt x="847163" y="795456"/>
                  <a:pt x="848698" y="796917"/>
                  <a:pt x="850123" y="799475"/>
                </a:cubicBezTo>
                <a:cubicBezTo>
                  <a:pt x="851549" y="802034"/>
                  <a:pt x="853522" y="803496"/>
                  <a:pt x="856044" y="803861"/>
                </a:cubicBezTo>
                <a:cubicBezTo>
                  <a:pt x="856884" y="803642"/>
                  <a:pt x="857396" y="802765"/>
                  <a:pt x="857579" y="801230"/>
                </a:cubicBezTo>
                <a:cubicBezTo>
                  <a:pt x="857761" y="799695"/>
                  <a:pt x="857834" y="798818"/>
                  <a:pt x="857798" y="798598"/>
                </a:cubicBezTo>
                <a:cubicBezTo>
                  <a:pt x="861050" y="797721"/>
                  <a:pt x="865509" y="796844"/>
                  <a:pt x="871173" y="795967"/>
                </a:cubicBezTo>
                <a:cubicBezTo>
                  <a:pt x="876838" y="795090"/>
                  <a:pt x="879981" y="794213"/>
                  <a:pt x="880602" y="793336"/>
                </a:cubicBezTo>
                <a:cubicBezTo>
                  <a:pt x="879579" y="790449"/>
                  <a:pt x="875047" y="787452"/>
                  <a:pt x="867007" y="784346"/>
                </a:cubicBezTo>
                <a:cubicBezTo>
                  <a:pt x="858967" y="781239"/>
                  <a:pt x="853559" y="779558"/>
                  <a:pt x="850781" y="779302"/>
                </a:cubicBezTo>
                <a:close/>
                <a:moveTo>
                  <a:pt x="1204469" y="725361"/>
                </a:moveTo>
                <a:cubicBezTo>
                  <a:pt x="1210134" y="724923"/>
                  <a:pt x="1213277" y="727115"/>
                  <a:pt x="1213898" y="731939"/>
                </a:cubicBezTo>
                <a:cubicBezTo>
                  <a:pt x="1211742" y="732012"/>
                  <a:pt x="1205968" y="731866"/>
                  <a:pt x="1196575" y="731501"/>
                </a:cubicBezTo>
                <a:cubicBezTo>
                  <a:pt x="1187183" y="731135"/>
                  <a:pt x="1181848" y="730112"/>
                  <a:pt x="1180568" y="728431"/>
                </a:cubicBezTo>
                <a:cubicBezTo>
                  <a:pt x="1180897" y="727590"/>
                  <a:pt x="1182432" y="727079"/>
                  <a:pt x="1185173" y="726896"/>
                </a:cubicBezTo>
                <a:cubicBezTo>
                  <a:pt x="1187914" y="726713"/>
                  <a:pt x="1189887" y="726640"/>
                  <a:pt x="1191093" y="726677"/>
                </a:cubicBezTo>
                <a:cubicBezTo>
                  <a:pt x="1194346" y="726238"/>
                  <a:pt x="1198804" y="725800"/>
                  <a:pt x="1204469" y="725361"/>
                </a:cubicBezTo>
                <a:close/>
                <a:moveTo>
                  <a:pt x="1168536" y="714973"/>
                </a:moveTo>
                <a:cubicBezTo>
                  <a:pt x="1171277" y="715740"/>
                  <a:pt x="1172949" y="717303"/>
                  <a:pt x="1173552" y="719660"/>
                </a:cubicBezTo>
                <a:lnTo>
                  <a:pt x="1136714" y="719660"/>
                </a:lnTo>
                <a:cubicBezTo>
                  <a:pt x="1140551" y="718235"/>
                  <a:pt x="1147348" y="716700"/>
                  <a:pt x="1157106" y="715055"/>
                </a:cubicBezTo>
                <a:cubicBezTo>
                  <a:pt x="1161985" y="714233"/>
                  <a:pt x="1165795" y="714206"/>
                  <a:pt x="1168536" y="714973"/>
                </a:cubicBezTo>
                <a:close/>
                <a:moveTo>
                  <a:pt x="468368" y="665280"/>
                </a:moveTo>
                <a:cubicBezTo>
                  <a:pt x="468295" y="666340"/>
                  <a:pt x="468441" y="667729"/>
                  <a:pt x="468807" y="669446"/>
                </a:cubicBezTo>
                <a:cubicBezTo>
                  <a:pt x="469172" y="671164"/>
                  <a:pt x="470195" y="672114"/>
                  <a:pt x="471877" y="672297"/>
                </a:cubicBezTo>
                <a:cubicBezTo>
                  <a:pt x="472717" y="672187"/>
                  <a:pt x="473229" y="671529"/>
                  <a:pt x="473412" y="670324"/>
                </a:cubicBezTo>
                <a:cubicBezTo>
                  <a:pt x="473594" y="669117"/>
                  <a:pt x="473667" y="668021"/>
                  <a:pt x="473631" y="667034"/>
                </a:cubicBezTo>
                <a:close/>
                <a:moveTo>
                  <a:pt x="887619" y="607392"/>
                </a:moveTo>
                <a:cubicBezTo>
                  <a:pt x="886157" y="607684"/>
                  <a:pt x="885572" y="608854"/>
                  <a:pt x="885865" y="610900"/>
                </a:cubicBezTo>
                <a:lnTo>
                  <a:pt x="880602" y="619671"/>
                </a:lnTo>
                <a:lnTo>
                  <a:pt x="894636" y="619671"/>
                </a:lnTo>
                <a:cubicBezTo>
                  <a:pt x="895623" y="619744"/>
                  <a:pt x="896719" y="619598"/>
                  <a:pt x="897925" y="619233"/>
                </a:cubicBezTo>
                <a:cubicBezTo>
                  <a:pt x="899131" y="618867"/>
                  <a:pt x="899789" y="617844"/>
                  <a:pt x="899898" y="616163"/>
                </a:cubicBezTo>
                <a:cubicBezTo>
                  <a:pt x="899606" y="614263"/>
                  <a:pt x="897998" y="612362"/>
                  <a:pt x="895074" y="610462"/>
                </a:cubicBezTo>
                <a:cubicBezTo>
                  <a:pt x="892151" y="608561"/>
                  <a:pt x="889666" y="607538"/>
                  <a:pt x="887619" y="607392"/>
                </a:cubicBezTo>
                <a:close/>
                <a:moveTo>
                  <a:pt x="952524" y="565291"/>
                </a:moveTo>
                <a:cubicBezTo>
                  <a:pt x="950477" y="565584"/>
                  <a:pt x="949308" y="566753"/>
                  <a:pt x="949016" y="568800"/>
                </a:cubicBezTo>
                <a:cubicBezTo>
                  <a:pt x="948906" y="573149"/>
                  <a:pt x="949564" y="576292"/>
                  <a:pt x="950989" y="578229"/>
                </a:cubicBezTo>
                <a:cubicBezTo>
                  <a:pt x="952414" y="580166"/>
                  <a:pt x="955265" y="581116"/>
                  <a:pt x="959541" y="581079"/>
                </a:cubicBezTo>
                <a:cubicBezTo>
                  <a:pt x="961514" y="581225"/>
                  <a:pt x="963707" y="581372"/>
                  <a:pt x="966119" y="581518"/>
                </a:cubicBezTo>
                <a:cubicBezTo>
                  <a:pt x="968531" y="581664"/>
                  <a:pt x="969847" y="580933"/>
                  <a:pt x="970066" y="579325"/>
                </a:cubicBezTo>
                <a:cubicBezTo>
                  <a:pt x="969554" y="576438"/>
                  <a:pt x="967069" y="573441"/>
                  <a:pt x="962611" y="570335"/>
                </a:cubicBezTo>
                <a:cubicBezTo>
                  <a:pt x="958152" y="567228"/>
                  <a:pt x="954790" y="565547"/>
                  <a:pt x="952524" y="565291"/>
                </a:cubicBezTo>
                <a:close/>
                <a:moveTo>
                  <a:pt x="1022691" y="517928"/>
                </a:moveTo>
                <a:cubicBezTo>
                  <a:pt x="1021887" y="518002"/>
                  <a:pt x="1021303" y="518294"/>
                  <a:pt x="1020937" y="518806"/>
                </a:cubicBezTo>
                <a:cubicBezTo>
                  <a:pt x="1020572" y="519317"/>
                  <a:pt x="1019987" y="519610"/>
                  <a:pt x="1019183" y="519683"/>
                </a:cubicBezTo>
                <a:cubicBezTo>
                  <a:pt x="1019220" y="520743"/>
                  <a:pt x="1019585" y="522131"/>
                  <a:pt x="1020279" y="523849"/>
                </a:cubicBezTo>
                <a:cubicBezTo>
                  <a:pt x="1020974" y="525566"/>
                  <a:pt x="1021778" y="526517"/>
                  <a:pt x="1022691" y="526699"/>
                </a:cubicBezTo>
                <a:cubicBezTo>
                  <a:pt x="1024372" y="526590"/>
                  <a:pt x="1025396" y="525932"/>
                  <a:pt x="1025761" y="524726"/>
                </a:cubicBezTo>
                <a:cubicBezTo>
                  <a:pt x="1026127" y="523520"/>
                  <a:pt x="1026273" y="522424"/>
                  <a:pt x="1026200" y="521437"/>
                </a:cubicBezTo>
                <a:cubicBezTo>
                  <a:pt x="1025907" y="519390"/>
                  <a:pt x="1024738" y="518221"/>
                  <a:pt x="1022691" y="517928"/>
                </a:cubicBezTo>
                <a:close/>
                <a:moveTo>
                  <a:pt x="941999" y="517928"/>
                </a:moveTo>
                <a:cubicBezTo>
                  <a:pt x="940866" y="517855"/>
                  <a:pt x="939185" y="518002"/>
                  <a:pt x="936956" y="518367"/>
                </a:cubicBezTo>
                <a:cubicBezTo>
                  <a:pt x="934726" y="518732"/>
                  <a:pt x="933484" y="519756"/>
                  <a:pt x="933228" y="521437"/>
                </a:cubicBezTo>
                <a:cubicBezTo>
                  <a:pt x="933484" y="523118"/>
                  <a:pt x="934726" y="524141"/>
                  <a:pt x="936956" y="524507"/>
                </a:cubicBezTo>
                <a:cubicBezTo>
                  <a:pt x="939185" y="524872"/>
                  <a:pt x="940866" y="525018"/>
                  <a:pt x="941999" y="524945"/>
                </a:cubicBezTo>
                <a:cubicBezTo>
                  <a:pt x="941706" y="529988"/>
                  <a:pt x="940537" y="534374"/>
                  <a:pt x="938490" y="538102"/>
                </a:cubicBezTo>
                <a:cubicBezTo>
                  <a:pt x="936444" y="541829"/>
                  <a:pt x="935274" y="546215"/>
                  <a:pt x="934982" y="551258"/>
                </a:cubicBezTo>
                <a:lnTo>
                  <a:pt x="912178" y="567046"/>
                </a:lnTo>
                <a:lnTo>
                  <a:pt x="910423" y="593359"/>
                </a:lnTo>
                <a:lnTo>
                  <a:pt x="934982" y="577571"/>
                </a:lnTo>
                <a:lnTo>
                  <a:pt x="941999" y="567046"/>
                </a:lnTo>
                <a:cubicBezTo>
                  <a:pt x="941853" y="564853"/>
                  <a:pt x="942145" y="561783"/>
                  <a:pt x="942876" y="557836"/>
                </a:cubicBezTo>
                <a:cubicBezTo>
                  <a:pt x="943607" y="553889"/>
                  <a:pt x="945653" y="551697"/>
                  <a:pt x="949016" y="551258"/>
                </a:cubicBezTo>
                <a:cubicBezTo>
                  <a:pt x="951903" y="545849"/>
                  <a:pt x="954022" y="541318"/>
                  <a:pt x="955375" y="537663"/>
                </a:cubicBezTo>
                <a:cubicBezTo>
                  <a:pt x="956727" y="534008"/>
                  <a:pt x="961039" y="532108"/>
                  <a:pt x="968312" y="531962"/>
                </a:cubicBezTo>
                <a:cubicBezTo>
                  <a:pt x="967252" y="529842"/>
                  <a:pt x="965425" y="527065"/>
                  <a:pt x="962830" y="523630"/>
                </a:cubicBezTo>
                <a:cubicBezTo>
                  <a:pt x="960235" y="520194"/>
                  <a:pt x="957969" y="518294"/>
                  <a:pt x="956032" y="517928"/>
                </a:cubicBezTo>
                <a:cubicBezTo>
                  <a:pt x="955192" y="518038"/>
                  <a:pt x="954680" y="518696"/>
                  <a:pt x="954497" y="519902"/>
                </a:cubicBezTo>
                <a:cubicBezTo>
                  <a:pt x="954315" y="521108"/>
                  <a:pt x="954242" y="522204"/>
                  <a:pt x="954278" y="523191"/>
                </a:cubicBezTo>
                <a:cubicBezTo>
                  <a:pt x="951464" y="524178"/>
                  <a:pt x="948760" y="524397"/>
                  <a:pt x="946165" y="523849"/>
                </a:cubicBezTo>
                <a:cubicBezTo>
                  <a:pt x="943570" y="523301"/>
                  <a:pt x="942182" y="521327"/>
                  <a:pt x="941999" y="517928"/>
                </a:cubicBezTo>
                <a:close/>
                <a:moveTo>
                  <a:pt x="1036725" y="474074"/>
                </a:moveTo>
                <a:lnTo>
                  <a:pt x="1033217" y="475828"/>
                </a:lnTo>
                <a:cubicBezTo>
                  <a:pt x="1028393" y="476413"/>
                  <a:pt x="1024884" y="478752"/>
                  <a:pt x="1022691" y="482845"/>
                </a:cubicBezTo>
                <a:cubicBezTo>
                  <a:pt x="1020499" y="486938"/>
                  <a:pt x="1016990" y="489277"/>
                  <a:pt x="1012166" y="489861"/>
                </a:cubicBezTo>
                <a:cubicBezTo>
                  <a:pt x="1011874" y="493004"/>
                  <a:pt x="1010704" y="495051"/>
                  <a:pt x="1008658" y="496001"/>
                </a:cubicBezTo>
                <a:cubicBezTo>
                  <a:pt x="1006611" y="496951"/>
                  <a:pt x="1005442" y="498998"/>
                  <a:pt x="1005150" y="502141"/>
                </a:cubicBezTo>
                <a:cubicBezTo>
                  <a:pt x="1005076" y="503201"/>
                  <a:pt x="1005223" y="504589"/>
                  <a:pt x="1005588" y="506307"/>
                </a:cubicBezTo>
                <a:cubicBezTo>
                  <a:pt x="1005954" y="508025"/>
                  <a:pt x="1006977" y="508975"/>
                  <a:pt x="1008658" y="509157"/>
                </a:cubicBezTo>
                <a:cubicBezTo>
                  <a:pt x="1011764" y="508354"/>
                  <a:pt x="1016077" y="504699"/>
                  <a:pt x="1021595" y="498194"/>
                </a:cubicBezTo>
                <a:cubicBezTo>
                  <a:pt x="1027113" y="491689"/>
                  <a:pt x="1030987" y="487157"/>
                  <a:pt x="1033217" y="484599"/>
                </a:cubicBezTo>
                <a:cubicBezTo>
                  <a:pt x="1033143" y="482845"/>
                  <a:pt x="1033290" y="481091"/>
                  <a:pt x="1033655" y="479336"/>
                </a:cubicBezTo>
                <a:cubicBezTo>
                  <a:pt x="1034020" y="477582"/>
                  <a:pt x="1035044" y="475828"/>
                  <a:pt x="1036725" y="474074"/>
                </a:cubicBezTo>
                <a:close/>
                <a:moveTo>
                  <a:pt x="629753" y="463549"/>
                </a:moveTo>
                <a:cubicBezTo>
                  <a:pt x="629680" y="464535"/>
                  <a:pt x="629827" y="465632"/>
                  <a:pt x="630192" y="466838"/>
                </a:cubicBezTo>
                <a:cubicBezTo>
                  <a:pt x="630557" y="468044"/>
                  <a:pt x="631581" y="468702"/>
                  <a:pt x="633262" y="468811"/>
                </a:cubicBezTo>
                <a:lnTo>
                  <a:pt x="636770" y="468811"/>
                </a:lnTo>
                <a:cubicBezTo>
                  <a:pt x="636697" y="467057"/>
                  <a:pt x="635966" y="465741"/>
                  <a:pt x="634577" y="464864"/>
                </a:cubicBezTo>
                <a:cubicBezTo>
                  <a:pt x="633189" y="463987"/>
                  <a:pt x="631581" y="463549"/>
                  <a:pt x="629753" y="463549"/>
                </a:cubicBezTo>
                <a:close/>
                <a:moveTo>
                  <a:pt x="1068300" y="426711"/>
                </a:moveTo>
                <a:cubicBezTo>
                  <a:pt x="1068227" y="427771"/>
                  <a:pt x="1068373" y="429159"/>
                  <a:pt x="1068739" y="430877"/>
                </a:cubicBezTo>
                <a:cubicBezTo>
                  <a:pt x="1069104" y="432595"/>
                  <a:pt x="1070128" y="433545"/>
                  <a:pt x="1071809" y="433727"/>
                </a:cubicBezTo>
                <a:cubicBezTo>
                  <a:pt x="1072649" y="433618"/>
                  <a:pt x="1073161" y="432960"/>
                  <a:pt x="1073344" y="431754"/>
                </a:cubicBezTo>
                <a:cubicBezTo>
                  <a:pt x="1073526" y="430548"/>
                  <a:pt x="1073599" y="429452"/>
                  <a:pt x="1073563" y="428465"/>
                </a:cubicBezTo>
                <a:close/>
                <a:moveTo>
                  <a:pt x="661329" y="424957"/>
                </a:moveTo>
                <a:lnTo>
                  <a:pt x="656066" y="431973"/>
                </a:lnTo>
                <a:cubicBezTo>
                  <a:pt x="655006" y="431900"/>
                  <a:pt x="653618" y="432046"/>
                  <a:pt x="651900" y="432412"/>
                </a:cubicBezTo>
                <a:cubicBezTo>
                  <a:pt x="650182" y="432777"/>
                  <a:pt x="649232" y="433801"/>
                  <a:pt x="649050" y="435482"/>
                </a:cubicBezTo>
                <a:cubicBezTo>
                  <a:pt x="649086" y="436468"/>
                  <a:pt x="649451" y="437565"/>
                  <a:pt x="650146" y="438771"/>
                </a:cubicBezTo>
                <a:cubicBezTo>
                  <a:pt x="650840" y="439977"/>
                  <a:pt x="651644" y="440635"/>
                  <a:pt x="652558" y="440744"/>
                </a:cubicBezTo>
                <a:cubicBezTo>
                  <a:pt x="654239" y="440561"/>
                  <a:pt x="655262" y="439611"/>
                  <a:pt x="655628" y="437894"/>
                </a:cubicBezTo>
                <a:cubicBezTo>
                  <a:pt x="655993" y="436176"/>
                  <a:pt x="656139" y="434787"/>
                  <a:pt x="656066" y="433727"/>
                </a:cubicBezTo>
                <a:close/>
                <a:moveTo>
                  <a:pt x="1110401" y="405661"/>
                </a:moveTo>
                <a:cubicBezTo>
                  <a:pt x="1108574" y="407415"/>
                  <a:pt x="1106966" y="409169"/>
                  <a:pt x="1105577" y="410923"/>
                </a:cubicBezTo>
                <a:cubicBezTo>
                  <a:pt x="1104188" y="412677"/>
                  <a:pt x="1103457" y="414431"/>
                  <a:pt x="1103384" y="416186"/>
                </a:cubicBezTo>
                <a:cubicBezTo>
                  <a:pt x="1103567" y="417867"/>
                  <a:pt x="1104517" y="418890"/>
                  <a:pt x="1106235" y="419255"/>
                </a:cubicBezTo>
                <a:cubicBezTo>
                  <a:pt x="1107952" y="419621"/>
                  <a:pt x="1109341" y="419767"/>
                  <a:pt x="1110401" y="419694"/>
                </a:cubicBezTo>
                <a:cubicBezTo>
                  <a:pt x="1111461" y="419767"/>
                  <a:pt x="1112849" y="419621"/>
                  <a:pt x="1114567" y="419255"/>
                </a:cubicBezTo>
                <a:cubicBezTo>
                  <a:pt x="1116285" y="418890"/>
                  <a:pt x="1117235" y="417867"/>
                  <a:pt x="1117418" y="416186"/>
                </a:cubicBezTo>
                <a:cubicBezTo>
                  <a:pt x="1117344" y="414431"/>
                  <a:pt x="1116614" y="412677"/>
                  <a:pt x="1115225" y="410923"/>
                </a:cubicBezTo>
                <a:cubicBezTo>
                  <a:pt x="1113836" y="409169"/>
                  <a:pt x="1112228" y="407415"/>
                  <a:pt x="1110401" y="405661"/>
                </a:cubicBezTo>
                <a:close/>
                <a:moveTo>
                  <a:pt x="1036725" y="398644"/>
                </a:moveTo>
                <a:cubicBezTo>
                  <a:pt x="1036688" y="398717"/>
                  <a:pt x="1036323" y="399009"/>
                  <a:pt x="1035629" y="399521"/>
                </a:cubicBezTo>
                <a:cubicBezTo>
                  <a:pt x="1034934" y="400032"/>
                  <a:pt x="1034130" y="400325"/>
                  <a:pt x="1033217" y="400398"/>
                </a:cubicBezTo>
                <a:cubicBezTo>
                  <a:pt x="1033253" y="401385"/>
                  <a:pt x="1033619" y="402481"/>
                  <a:pt x="1034313" y="403687"/>
                </a:cubicBezTo>
                <a:cubicBezTo>
                  <a:pt x="1035007" y="404893"/>
                  <a:pt x="1035811" y="405551"/>
                  <a:pt x="1036725" y="405661"/>
                </a:cubicBezTo>
                <a:cubicBezTo>
                  <a:pt x="1038772" y="405368"/>
                  <a:pt x="1039941" y="404199"/>
                  <a:pt x="1040233" y="402152"/>
                </a:cubicBezTo>
                <a:cubicBezTo>
                  <a:pt x="1039941" y="400105"/>
                  <a:pt x="1038772" y="398936"/>
                  <a:pt x="1036725" y="398644"/>
                </a:cubicBezTo>
                <a:close/>
                <a:moveTo>
                  <a:pt x="1092859" y="361806"/>
                </a:moveTo>
                <a:cubicBezTo>
                  <a:pt x="1091872" y="362062"/>
                  <a:pt x="1090776" y="363304"/>
                  <a:pt x="1089570" y="365533"/>
                </a:cubicBezTo>
                <a:cubicBezTo>
                  <a:pt x="1088364" y="367763"/>
                  <a:pt x="1087706" y="369444"/>
                  <a:pt x="1087596" y="370577"/>
                </a:cubicBezTo>
                <a:cubicBezTo>
                  <a:pt x="1083796" y="370540"/>
                  <a:pt x="1079995" y="371490"/>
                  <a:pt x="1076194" y="373427"/>
                </a:cubicBezTo>
                <a:cubicBezTo>
                  <a:pt x="1072393" y="375364"/>
                  <a:pt x="1070347" y="378507"/>
                  <a:pt x="1070054" y="382856"/>
                </a:cubicBezTo>
                <a:cubicBezTo>
                  <a:pt x="1065486" y="383368"/>
                  <a:pt x="1061028" y="386291"/>
                  <a:pt x="1056679" y="391627"/>
                </a:cubicBezTo>
                <a:cubicBezTo>
                  <a:pt x="1052330" y="396963"/>
                  <a:pt x="1049187" y="401640"/>
                  <a:pt x="1047250" y="405661"/>
                </a:cubicBezTo>
                <a:cubicBezTo>
                  <a:pt x="1046994" y="411033"/>
                  <a:pt x="1044875" y="416076"/>
                  <a:pt x="1040891" y="420790"/>
                </a:cubicBezTo>
                <a:cubicBezTo>
                  <a:pt x="1036908" y="425505"/>
                  <a:pt x="1032595" y="429232"/>
                  <a:pt x="1027954" y="431973"/>
                </a:cubicBezTo>
                <a:cubicBezTo>
                  <a:pt x="1022362" y="443704"/>
                  <a:pt x="1015565" y="453572"/>
                  <a:pt x="1007562" y="461575"/>
                </a:cubicBezTo>
                <a:cubicBezTo>
                  <a:pt x="999558" y="469579"/>
                  <a:pt x="992322" y="479007"/>
                  <a:pt x="985853" y="489861"/>
                </a:cubicBezTo>
                <a:cubicBezTo>
                  <a:pt x="994807" y="488984"/>
                  <a:pt x="1001020" y="485476"/>
                  <a:pt x="1004492" y="479336"/>
                </a:cubicBezTo>
                <a:cubicBezTo>
                  <a:pt x="1007964" y="473197"/>
                  <a:pt x="1012861" y="469688"/>
                  <a:pt x="1019183" y="468811"/>
                </a:cubicBezTo>
                <a:lnTo>
                  <a:pt x="1027954" y="456532"/>
                </a:lnTo>
                <a:cubicBezTo>
                  <a:pt x="1031462" y="456532"/>
                  <a:pt x="1033217" y="454778"/>
                  <a:pt x="1033217" y="451269"/>
                </a:cubicBezTo>
                <a:cubicBezTo>
                  <a:pt x="1033070" y="447688"/>
                  <a:pt x="1033363" y="444764"/>
                  <a:pt x="1034094" y="442498"/>
                </a:cubicBezTo>
                <a:cubicBezTo>
                  <a:pt x="1034825" y="440233"/>
                  <a:pt x="1036871" y="439063"/>
                  <a:pt x="1040233" y="438990"/>
                </a:cubicBezTo>
                <a:lnTo>
                  <a:pt x="1047250" y="454778"/>
                </a:lnTo>
                <a:cubicBezTo>
                  <a:pt x="1047469" y="448382"/>
                  <a:pt x="1048785" y="446263"/>
                  <a:pt x="1051197" y="448419"/>
                </a:cubicBezTo>
                <a:cubicBezTo>
                  <a:pt x="1053609" y="450575"/>
                  <a:pt x="1055802" y="453279"/>
                  <a:pt x="1057775" y="456532"/>
                </a:cubicBezTo>
                <a:cubicBezTo>
                  <a:pt x="1059675" y="454741"/>
                  <a:pt x="1061576" y="452622"/>
                  <a:pt x="1063476" y="450173"/>
                </a:cubicBezTo>
                <a:cubicBezTo>
                  <a:pt x="1065377" y="447724"/>
                  <a:pt x="1066400" y="445166"/>
                  <a:pt x="1066546" y="442498"/>
                </a:cubicBezTo>
                <a:cubicBezTo>
                  <a:pt x="1066510" y="440817"/>
                  <a:pt x="1066144" y="439794"/>
                  <a:pt x="1065450" y="439429"/>
                </a:cubicBezTo>
                <a:cubicBezTo>
                  <a:pt x="1064755" y="439063"/>
                  <a:pt x="1063951" y="438917"/>
                  <a:pt x="1063038" y="438990"/>
                </a:cubicBezTo>
                <a:cubicBezTo>
                  <a:pt x="1062197" y="440123"/>
                  <a:pt x="1061247" y="441804"/>
                  <a:pt x="1060187" y="444033"/>
                </a:cubicBezTo>
                <a:cubicBezTo>
                  <a:pt x="1059127" y="446263"/>
                  <a:pt x="1057739" y="447505"/>
                  <a:pt x="1056021" y="447761"/>
                </a:cubicBezTo>
                <a:cubicBezTo>
                  <a:pt x="1055180" y="447578"/>
                  <a:pt x="1054669" y="446628"/>
                  <a:pt x="1054486" y="444910"/>
                </a:cubicBezTo>
                <a:cubicBezTo>
                  <a:pt x="1054303" y="443193"/>
                  <a:pt x="1054230" y="441804"/>
                  <a:pt x="1054267" y="440744"/>
                </a:cubicBezTo>
                <a:cubicBezTo>
                  <a:pt x="1052440" y="439027"/>
                  <a:pt x="1050832" y="437199"/>
                  <a:pt x="1049443" y="435262"/>
                </a:cubicBezTo>
                <a:cubicBezTo>
                  <a:pt x="1048054" y="433325"/>
                  <a:pt x="1047323" y="431060"/>
                  <a:pt x="1047250" y="428465"/>
                </a:cubicBezTo>
                <a:cubicBezTo>
                  <a:pt x="1047360" y="426784"/>
                  <a:pt x="1048018" y="425760"/>
                  <a:pt x="1049223" y="425395"/>
                </a:cubicBezTo>
                <a:cubicBezTo>
                  <a:pt x="1050430" y="425030"/>
                  <a:pt x="1051526" y="424883"/>
                  <a:pt x="1052513" y="424957"/>
                </a:cubicBezTo>
                <a:cubicBezTo>
                  <a:pt x="1059493" y="418707"/>
                  <a:pt x="1066144" y="411910"/>
                  <a:pt x="1072466" y="404564"/>
                </a:cubicBezTo>
                <a:cubicBezTo>
                  <a:pt x="1078789" y="397218"/>
                  <a:pt x="1085002" y="389982"/>
                  <a:pt x="1091105" y="382856"/>
                </a:cubicBezTo>
                <a:lnTo>
                  <a:pt x="1110401" y="379348"/>
                </a:lnTo>
                <a:lnTo>
                  <a:pt x="1094613" y="370577"/>
                </a:lnTo>
                <a:cubicBezTo>
                  <a:pt x="1094650" y="370211"/>
                  <a:pt x="1094577" y="368749"/>
                  <a:pt x="1094394" y="366191"/>
                </a:cubicBezTo>
                <a:cubicBezTo>
                  <a:pt x="1094211" y="363633"/>
                  <a:pt x="1093699" y="362171"/>
                  <a:pt x="1092859" y="361806"/>
                </a:cubicBezTo>
                <a:close/>
                <a:moveTo>
                  <a:pt x="1122680" y="356543"/>
                </a:moveTo>
                <a:cubicBezTo>
                  <a:pt x="1122717" y="357603"/>
                  <a:pt x="1123082" y="358992"/>
                  <a:pt x="1123777" y="360709"/>
                </a:cubicBezTo>
                <a:cubicBezTo>
                  <a:pt x="1124471" y="362427"/>
                  <a:pt x="1125275" y="363377"/>
                  <a:pt x="1126188" y="363560"/>
                </a:cubicBezTo>
                <a:cubicBezTo>
                  <a:pt x="1127870" y="363450"/>
                  <a:pt x="1128893" y="362792"/>
                  <a:pt x="1129258" y="361586"/>
                </a:cubicBezTo>
                <a:cubicBezTo>
                  <a:pt x="1129624" y="360381"/>
                  <a:pt x="1129770" y="359284"/>
                  <a:pt x="1129697" y="358297"/>
                </a:cubicBezTo>
                <a:close/>
                <a:moveTo>
                  <a:pt x="1248982" y="274096"/>
                </a:moveTo>
                <a:lnTo>
                  <a:pt x="1241965" y="281113"/>
                </a:lnTo>
                <a:cubicBezTo>
                  <a:pt x="1232280" y="281990"/>
                  <a:pt x="1225775" y="285499"/>
                  <a:pt x="1222450" y="291638"/>
                </a:cubicBezTo>
                <a:cubicBezTo>
                  <a:pt x="1219124" y="297778"/>
                  <a:pt x="1213934" y="301286"/>
                  <a:pt x="1206881" y="302163"/>
                </a:cubicBezTo>
                <a:cubicBezTo>
                  <a:pt x="1206881" y="308705"/>
                  <a:pt x="1205127" y="314918"/>
                  <a:pt x="1201619" y="320802"/>
                </a:cubicBezTo>
                <a:cubicBezTo>
                  <a:pt x="1198110" y="326685"/>
                  <a:pt x="1192848" y="329828"/>
                  <a:pt x="1185831" y="330230"/>
                </a:cubicBezTo>
                <a:lnTo>
                  <a:pt x="1173552" y="339001"/>
                </a:lnTo>
                <a:lnTo>
                  <a:pt x="1168289" y="347772"/>
                </a:lnTo>
                <a:cubicBezTo>
                  <a:pt x="1168399" y="349746"/>
                  <a:pt x="1168179" y="351938"/>
                  <a:pt x="1167631" y="354350"/>
                </a:cubicBezTo>
                <a:cubicBezTo>
                  <a:pt x="1167083" y="356762"/>
                  <a:pt x="1165548" y="358078"/>
                  <a:pt x="1163026" y="358297"/>
                </a:cubicBezTo>
                <a:lnTo>
                  <a:pt x="1159518" y="356543"/>
                </a:lnTo>
                <a:cubicBezTo>
                  <a:pt x="1158422" y="359138"/>
                  <a:pt x="1156229" y="360965"/>
                  <a:pt x="1152940" y="362025"/>
                </a:cubicBezTo>
                <a:cubicBezTo>
                  <a:pt x="1149651" y="363085"/>
                  <a:pt x="1146581" y="363596"/>
                  <a:pt x="1143730" y="363560"/>
                </a:cubicBezTo>
                <a:lnTo>
                  <a:pt x="1133205" y="382856"/>
                </a:lnTo>
                <a:cubicBezTo>
                  <a:pt x="1133242" y="383916"/>
                  <a:pt x="1133607" y="385304"/>
                  <a:pt x="1134302" y="387022"/>
                </a:cubicBezTo>
                <a:cubicBezTo>
                  <a:pt x="1134996" y="388740"/>
                  <a:pt x="1135800" y="389690"/>
                  <a:pt x="1136714" y="389873"/>
                </a:cubicBezTo>
                <a:lnTo>
                  <a:pt x="1136714" y="382856"/>
                </a:lnTo>
                <a:lnTo>
                  <a:pt x="1152501" y="370577"/>
                </a:lnTo>
                <a:lnTo>
                  <a:pt x="1184077" y="349527"/>
                </a:lnTo>
                <a:cubicBezTo>
                  <a:pt x="1189924" y="343423"/>
                  <a:pt x="1197964" y="333264"/>
                  <a:pt x="1208197" y="319047"/>
                </a:cubicBezTo>
                <a:cubicBezTo>
                  <a:pt x="1218429" y="304831"/>
                  <a:pt x="1227347" y="296864"/>
                  <a:pt x="1234948" y="295147"/>
                </a:cubicBezTo>
                <a:cubicBezTo>
                  <a:pt x="1238420" y="294964"/>
                  <a:pt x="1240686" y="293575"/>
                  <a:pt x="1241746" y="290980"/>
                </a:cubicBezTo>
                <a:cubicBezTo>
                  <a:pt x="1242806" y="288386"/>
                  <a:pt x="1242879" y="285681"/>
                  <a:pt x="1241965" y="282867"/>
                </a:cubicBezTo>
                <a:close/>
                <a:moveTo>
                  <a:pt x="1184077" y="265325"/>
                </a:moveTo>
                <a:cubicBezTo>
                  <a:pt x="1183784" y="265033"/>
                  <a:pt x="1182615" y="265618"/>
                  <a:pt x="1180568" y="267080"/>
                </a:cubicBezTo>
                <a:cubicBezTo>
                  <a:pt x="1180568" y="268140"/>
                  <a:pt x="1181007" y="269528"/>
                  <a:pt x="1181884" y="271246"/>
                </a:cubicBezTo>
                <a:cubicBezTo>
                  <a:pt x="1182761" y="272964"/>
                  <a:pt x="1184077" y="273914"/>
                  <a:pt x="1185831" y="274096"/>
                </a:cubicBezTo>
                <a:cubicBezTo>
                  <a:pt x="1187293" y="273804"/>
                  <a:pt x="1187878" y="272635"/>
                  <a:pt x="1187585" y="270588"/>
                </a:cubicBezTo>
                <a:cubicBezTo>
                  <a:pt x="1187658" y="269601"/>
                  <a:pt x="1187512" y="268505"/>
                  <a:pt x="1187146" y="267299"/>
                </a:cubicBezTo>
                <a:cubicBezTo>
                  <a:pt x="1186781" y="266093"/>
                  <a:pt x="1185758" y="265435"/>
                  <a:pt x="1184077" y="265325"/>
                </a:cubicBezTo>
                <a:close/>
                <a:moveTo>
                  <a:pt x="236816" y="265325"/>
                </a:moveTo>
                <a:cubicBezTo>
                  <a:pt x="235865" y="265289"/>
                  <a:pt x="234696" y="265362"/>
                  <a:pt x="233307" y="265545"/>
                </a:cubicBezTo>
                <a:cubicBezTo>
                  <a:pt x="231918" y="265727"/>
                  <a:pt x="230749" y="266239"/>
                  <a:pt x="229799" y="267080"/>
                </a:cubicBezTo>
                <a:cubicBezTo>
                  <a:pt x="229799" y="270588"/>
                  <a:pt x="231553" y="272342"/>
                  <a:pt x="235061" y="272342"/>
                </a:cubicBezTo>
                <a:cubicBezTo>
                  <a:pt x="236011" y="272379"/>
                  <a:pt x="237181" y="272306"/>
                  <a:pt x="238570" y="272123"/>
                </a:cubicBezTo>
                <a:cubicBezTo>
                  <a:pt x="239958" y="271940"/>
                  <a:pt x="241128" y="271429"/>
                  <a:pt x="242078" y="270588"/>
                </a:cubicBezTo>
                <a:cubicBezTo>
                  <a:pt x="242078" y="267080"/>
                  <a:pt x="240324" y="265325"/>
                  <a:pt x="236816" y="265325"/>
                </a:cubicBezTo>
                <a:close/>
                <a:moveTo>
                  <a:pt x="1234948" y="214454"/>
                </a:moveTo>
                <a:cubicBezTo>
                  <a:pt x="1230270" y="216464"/>
                  <a:pt x="1225154" y="219461"/>
                  <a:pt x="1219599" y="223444"/>
                </a:cubicBezTo>
                <a:cubicBezTo>
                  <a:pt x="1214044" y="227428"/>
                  <a:pt x="1209805" y="230863"/>
                  <a:pt x="1206881" y="233750"/>
                </a:cubicBezTo>
                <a:cubicBezTo>
                  <a:pt x="1206881" y="239305"/>
                  <a:pt x="1205127" y="243983"/>
                  <a:pt x="1201619" y="247783"/>
                </a:cubicBezTo>
                <a:cubicBezTo>
                  <a:pt x="1206187" y="245043"/>
                  <a:pt x="1211084" y="241753"/>
                  <a:pt x="1216310" y="237916"/>
                </a:cubicBezTo>
                <a:cubicBezTo>
                  <a:pt x="1221536" y="234079"/>
                  <a:pt x="1225994" y="230351"/>
                  <a:pt x="1229686" y="226733"/>
                </a:cubicBezTo>
                <a:cubicBezTo>
                  <a:pt x="1229576" y="224796"/>
                  <a:pt x="1229795" y="222531"/>
                  <a:pt x="1230343" y="219936"/>
                </a:cubicBezTo>
                <a:cubicBezTo>
                  <a:pt x="1230892" y="217341"/>
                  <a:pt x="1232427" y="215514"/>
                  <a:pt x="1234948" y="214454"/>
                </a:cubicBezTo>
                <a:close/>
                <a:moveTo>
                  <a:pt x="429776" y="188141"/>
                </a:moveTo>
                <a:lnTo>
                  <a:pt x="417497" y="189895"/>
                </a:lnTo>
                <a:cubicBezTo>
                  <a:pt x="413148" y="191101"/>
                  <a:pt x="404304" y="193952"/>
                  <a:pt x="390965" y="198447"/>
                </a:cubicBezTo>
                <a:cubicBezTo>
                  <a:pt x="377626" y="202942"/>
                  <a:pt x="370097" y="207108"/>
                  <a:pt x="368380" y="210946"/>
                </a:cubicBezTo>
                <a:cubicBezTo>
                  <a:pt x="368855" y="214235"/>
                  <a:pt x="371413" y="215989"/>
                  <a:pt x="376054" y="216208"/>
                </a:cubicBezTo>
                <a:cubicBezTo>
                  <a:pt x="380695" y="216427"/>
                  <a:pt x="384569" y="216427"/>
                  <a:pt x="387676" y="216208"/>
                </a:cubicBezTo>
                <a:cubicBezTo>
                  <a:pt x="389576" y="216245"/>
                  <a:pt x="391476" y="215733"/>
                  <a:pt x="393377" y="214673"/>
                </a:cubicBezTo>
                <a:cubicBezTo>
                  <a:pt x="395277" y="213613"/>
                  <a:pt x="396300" y="211786"/>
                  <a:pt x="396447" y="209191"/>
                </a:cubicBezTo>
                <a:cubicBezTo>
                  <a:pt x="399261" y="209228"/>
                  <a:pt x="402403" y="208716"/>
                  <a:pt x="405875" y="207656"/>
                </a:cubicBezTo>
                <a:cubicBezTo>
                  <a:pt x="409347" y="206597"/>
                  <a:pt x="412052" y="204769"/>
                  <a:pt x="413988" y="202175"/>
                </a:cubicBezTo>
                <a:lnTo>
                  <a:pt x="429776" y="202175"/>
                </a:lnTo>
                <a:close/>
                <a:moveTo>
                  <a:pt x="578882" y="168845"/>
                </a:moveTo>
                <a:cubicBezTo>
                  <a:pt x="578919" y="169905"/>
                  <a:pt x="579284" y="171294"/>
                  <a:pt x="579978" y="173011"/>
                </a:cubicBezTo>
                <a:cubicBezTo>
                  <a:pt x="580673" y="174729"/>
                  <a:pt x="581477" y="175679"/>
                  <a:pt x="582390" y="175862"/>
                </a:cubicBezTo>
                <a:cubicBezTo>
                  <a:pt x="584072" y="175752"/>
                  <a:pt x="585095" y="175094"/>
                  <a:pt x="585460" y="173888"/>
                </a:cubicBezTo>
                <a:cubicBezTo>
                  <a:pt x="585826" y="172682"/>
                  <a:pt x="585972" y="171586"/>
                  <a:pt x="585899" y="170599"/>
                </a:cubicBezTo>
                <a:close/>
                <a:moveTo>
                  <a:pt x="612212" y="161828"/>
                </a:moveTo>
                <a:cubicBezTo>
                  <a:pt x="612285" y="163656"/>
                  <a:pt x="613016" y="165264"/>
                  <a:pt x="614404" y="166652"/>
                </a:cubicBezTo>
                <a:cubicBezTo>
                  <a:pt x="615793" y="168041"/>
                  <a:pt x="617401" y="168772"/>
                  <a:pt x="619228" y="168845"/>
                </a:cubicBezTo>
                <a:cubicBezTo>
                  <a:pt x="621275" y="168553"/>
                  <a:pt x="622444" y="167383"/>
                  <a:pt x="622737" y="165337"/>
                </a:cubicBezTo>
                <a:cubicBezTo>
                  <a:pt x="622664" y="163656"/>
                  <a:pt x="621933" y="162632"/>
                  <a:pt x="620544" y="162267"/>
                </a:cubicBezTo>
                <a:cubicBezTo>
                  <a:pt x="619155" y="161902"/>
                  <a:pt x="617547" y="161755"/>
                  <a:pt x="615720" y="161828"/>
                </a:cubicBezTo>
                <a:close/>
                <a:moveTo>
                  <a:pt x="1306870" y="154812"/>
                </a:moveTo>
                <a:cubicBezTo>
                  <a:pt x="1306029" y="155104"/>
                  <a:pt x="1305518" y="156273"/>
                  <a:pt x="1305335" y="158320"/>
                </a:cubicBezTo>
                <a:cubicBezTo>
                  <a:pt x="1305152" y="160367"/>
                  <a:pt x="1305079" y="161536"/>
                  <a:pt x="1305116" y="161828"/>
                </a:cubicBezTo>
                <a:lnTo>
                  <a:pt x="1291082" y="168845"/>
                </a:lnTo>
                <a:lnTo>
                  <a:pt x="1291082" y="181124"/>
                </a:lnTo>
                <a:cubicBezTo>
                  <a:pt x="1282677" y="185437"/>
                  <a:pt x="1271859" y="193915"/>
                  <a:pt x="1258630" y="206560"/>
                </a:cubicBezTo>
                <a:cubicBezTo>
                  <a:pt x="1245400" y="219205"/>
                  <a:pt x="1238091" y="231192"/>
                  <a:pt x="1236702" y="242521"/>
                </a:cubicBezTo>
                <a:lnTo>
                  <a:pt x="1229686" y="247783"/>
                </a:lnTo>
                <a:lnTo>
                  <a:pt x="1236702" y="249538"/>
                </a:lnTo>
                <a:cubicBezTo>
                  <a:pt x="1239334" y="242923"/>
                  <a:pt x="1250736" y="228963"/>
                  <a:pt x="1270909" y="207656"/>
                </a:cubicBezTo>
                <a:cubicBezTo>
                  <a:pt x="1291082" y="186350"/>
                  <a:pt x="1304239" y="171074"/>
                  <a:pt x="1310378" y="161828"/>
                </a:cubicBezTo>
                <a:cubicBezTo>
                  <a:pt x="1310342" y="160768"/>
                  <a:pt x="1309976" y="159380"/>
                  <a:pt x="1309282" y="157662"/>
                </a:cubicBezTo>
                <a:cubicBezTo>
                  <a:pt x="1308588" y="155944"/>
                  <a:pt x="1307783" y="154994"/>
                  <a:pt x="1306870" y="154812"/>
                </a:cubicBezTo>
                <a:close/>
                <a:moveTo>
                  <a:pt x="661329" y="133761"/>
                </a:moveTo>
                <a:cubicBezTo>
                  <a:pt x="661329" y="137270"/>
                  <a:pt x="663083" y="139024"/>
                  <a:pt x="666591" y="139024"/>
                </a:cubicBezTo>
                <a:cubicBezTo>
                  <a:pt x="668638" y="138731"/>
                  <a:pt x="671562" y="137562"/>
                  <a:pt x="675362" y="135516"/>
                </a:cubicBezTo>
                <a:close/>
                <a:moveTo>
                  <a:pt x="817451" y="100432"/>
                </a:moveTo>
                <a:cubicBezTo>
                  <a:pt x="815442" y="106389"/>
                  <a:pt x="805867" y="110701"/>
                  <a:pt x="788727" y="113369"/>
                </a:cubicBezTo>
                <a:cubicBezTo>
                  <a:pt x="771587" y="116037"/>
                  <a:pt x="758942" y="118156"/>
                  <a:pt x="750792" y="119728"/>
                </a:cubicBezTo>
                <a:lnTo>
                  <a:pt x="749038" y="126745"/>
                </a:lnTo>
                <a:cubicBezTo>
                  <a:pt x="749111" y="128499"/>
                  <a:pt x="749842" y="129814"/>
                  <a:pt x="751231" y="130692"/>
                </a:cubicBezTo>
                <a:cubicBezTo>
                  <a:pt x="752620" y="131569"/>
                  <a:pt x="754228" y="132007"/>
                  <a:pt x="756055" y="132007"/>
                </a:cubicBezTo>
                <a:cubicBezTo>
                  <a:pt x="762926" y="131788"/>
                  <a:pt x="769358" y="130911"/>
                  <a:pt x="775351" y="129376"/>
                </a:cubicBezTo>
                <a:cubicBezTo>
                  <a:pt x="781344" y="127841"/>
                  <a:pt x="787777" y="126964"/>
                  <a:pt x="794647" y="126745"/>
                </a:cubicBezTo>
                <a:lnTo>
                  <a:pt x="805172" y="119728"/>
                </a:lnTo>
                <a:lnTo>
                  <a:pt x="824468" y="117974"/>
                </a:lnTo>
                <a:lnTo>
                  <a:pt x="824468" y="103940"/>
                </a:lnTo>
                <a:close/>
                <a:moveTo>
                  <a:pt x="873585" y="84644"/>
                </a:moveTo>
                <a:cubicBezTo>
                  <a:pt x="872818" y="89541"/>
                  <a:pt x="869090" y="92026"/>
                  <a:pt x="862403" y="92099"/>
                </a:cubicBezTo>
                <a:cubicBezTo>
                  <a:pt x="855715" y="92173"/>
                  <a:pt x="850671" y="92026"/>
                  <a:pt x="847273" y="91661"/>
                </a:cubicBezTo>
                <a:cubicBezTo>
                  <a:pt x="847126" y="91624"/>
                  <a:pt x="846542" y="91697"/>
                  <a:pt x="845519" y="91880"/>
                </a:cubicBezTo>
                <a:cubicBezTo>
                  <a:pt x="844495" y="92063"/>
                  <a:pt x="843911" y="92575"/>
                  <a:pt x="843764" y="93415"/>
                </a:cubicBezTo>
                <a:cubicBezTo>
                  <a:pt x="844495" y="94402"/>
                  <a:pt x="847857" y="95498"/>
                  <a:pt x="853851" y="96704"/>
                </a:cubicBezTo>
                <a:cubicBezTo>
                  <a:pt x="859844" y="97910"/>
                  <a:pt x="864084" y="98568"/>
                  <a:pt x="866569" y="98678"/>
                </a:cubicBezTo>
                <a:cubicBezTo>
                  <a:pt x="869310" y="98714"/>
                  <a:pt x="872160" y="98203"/>
                  <a:pt x="875120" y="97143"/>
                </a:cubicBezTo>
                <a:cubicBezTo>
                  <a:pt x="878081" y="96083"/>
                  <a:pt x="880493" y="94256"/>
                  <a:pt x="882356" y="91661"/>
                </a:cubicBezTo>
                <a:cubicBezTo>
                  <a:pt x="882576" y="91697"/>
                  <a:pt x="883453" y="91624"/>
                  <a:pt x="884988" y="91442"/>
                </a:cubicBezTo>
                <a:cubicBezTo>
                  <a:pt x="886523" y="91259"/>
                  <a:pt x="887400" y="90747"/>
                  <a:pt x="887619" y="89907"/>
                </a:cubicBezTo>
                <a:cubicBezTo>
                  <a:pt x="887144" y="88920"/>
                  <a:pt x="885024" y="87824"/>
                  <a:pt x="881260" y="86618"/>
                </a:cubicBezTo>
                <a:cubicBezTo>
                  <a:pt x="877496" y="85412"/>
                  <a:pt x="874938" y="84754"/>
                  <a:pt x="873585" y="84644"/>
                </a:cubicBezTo>
                <a:close/>
                <a:moveTo>
                  <a:pt x="996379" y="61840"/>
                </a:moveTo>
                <a:lnTo>
                  <a:pt x="934982" y="75873"/>
                </a:lnTo>
                <a:cubicBezTo>
                  <a:pt x="933338" y="75910"/>
                  <a:pt x="929610" y="76275"/>
                  <a:pt x="923799" y="76970"/>
                </a:cubicBezTo>
                <a:cubicBezTo>
                  <a:pt x="917988" y="77664"/>
                  <a:pt x="914699" y="78468"/>
                  <a:pt x="913932" y="79382"/>
                </a:cubicBezTo>
                <a:cubicBezTo>
                  <a:pt x="914297" y="80222"/>
                  <a:pt x="915759" y="80734"/>
                  <a:pt x="918317" y="80917"/>
                </a:cubicBezTo>
                <a:cubicBezTo>
                  <a:pt x="920875" y="81099"/>
                  <a:pt x="922337" y="81172"/>
                  <a:pt x="922703" y="81136"/>
                </a:cubicBezTo>
                <a:cubicBezTo>
                  <a:pt x="925809" y="80588"/>
                  <a:pt x="929683" y="79491"/>
                  <a:pt x="934324" y="77847"/>
                </a:cubicBezTo>
                <a:cubicBezTo>
                  <a:pt x="938966" y="76202"/>
                  <a:pt x="941524" y="77298"/>
                  <a:pt x="941999" y="81136"/>
                </a:cubicBezTo>
                <a:cubicBezTo>
                  <a:pt x="954169" y="81209"/>
                  <a:pt x="968421" y="80185"/>
                  <a:pt x="984757" y="78066"/>
                </a:cubicBezTo>
                <a:cubicBezTo>
                  <a:pt x="1001093" y="75946"/>
                  <a:pt x="1014907" y="72292"/>
                  <a:pt x="1026200" y="67102"/>
                </a:cubicBezTo>
                <a:close/>
                <a:moveTo>
                  <a:pt x="1129697" y="56577"/>
                </a:moveTo>
                <a:cubicBezTo>
                  <a:pt x="1130062" y="59830"/>
                  <a:pt x="1131963" y="61218"/>
                  <a:pt x="1135398" y="60743"/>
                </a:cubicBezTo>
                <a:cubicBezTo>
                  <a:pt x="1138833" y="60268"/>
                  <a:pt x="1141611" y="59464"/>
                  <a:pt x="1143730" y="58331"/>
                </a:cubicBezTo>
                <a:close/>
                <a:moveTo>
                  <a:pt x="1033217" y="56577"/>
                </a:moveTo>
                <a:cubicBezTo>
                  <a:pt x="1033253" y="57637"/>
                  <a:pt x="1033619" y="59026"/>
                  <a:pt x="1034313" y="60743"/>
                </a:cubicBezTo>
                <a:cubicBezTo>
                  <a:pt x="1035007" y="62461"/>
                  <a:pt x="1035811" y="63411"/>
                  <a:pt x="1036725" y="63594"/>
                </a:cubicBezTo>
                <a:cubicBezTo>
                  <a:pt x="1038406" y="63484"/>
                  <a:pt x="1039429" y="62826"/>
                  <a:pt x="1039795" y="61620"/>
                </a:cubicBezTo>
                <a:cubicBezTo>
                  <a:pt x="1040160" y="60414"/>
                  <a:pt x="1040306" y="59318"/>
                  <a:pt x="1040233" y="58331"/>
                </a:cubicBezTo>
                <a:close/>
                <a:moveTo>
                  <a:pt x="1117418" y="35527"/>
                </a:moveTo>
                <a:lnTo>
                  <a:pt x="1112155" y="42544"/>
                </a:lnTo>
                <a:lnTo>
                  <a:pt x="1103384" y="47806"/>
                </a:lnTo>
                <a:lnTo>
                  <a:pt x="1080580" y="49560"/>
                </a:lnTo>
                <a:cubicBezTo>
                  <a:pt x="1079593" y="50474"/>
                  <a:pt x="1078496" y="51717"/>
                  <a:pt x="1077291" y="53288"/>
                </a:cubicBezTo>
                <a:cubicBezTo>
                  <a:pt x="1076085" y="54859"/>
                  <a:pt x="1075427" y="56541"/>
                  <a:pt x="1075317" y="58331"/>
                </a:cubicBezTo>
                <a:cubicBezTo>
                  <a:pt x="1075354" y="60012"/>
                  <a:pt x="1075719" y="61036"/>
                  <a:pt x="1076413" y="61401"/>
                </a:cubicBezTo>
                <a:cubicBezTo>
                  <a:pt x="1077108" y="61767"/>
                  <a:pt x="1077912" y="61913"/>
                  <a:pt x="1078825" y="61840"/>
                </a:cubicBezTo>
                <a:cubicBezTo>
                  <a:pt x="1079666" y="62973"/>
                  <a:pt x="1080616" y="64654"/>
                  <a:pt x="1081676" y="66883"/>
                </a:cubicBezTo>
                <a:cubicBezTo>
                  <a:pt x="1082736" y="69112"/>
                  <a:pt x="1084124" y="70355"/>
                  <a:pt x="1085842" y="70611"/>
                </a:cubicBezTo>
                <a:cubicBezTo>
                  <a:pt x="1086683" y="70391"/>
                  <a:pt x="1087194" y="69514"/>
                  <a:pt x="1087377" y="67979"/>
                </a:cubicBezTo>
                <a:cubicBezTo>
                  <a:pt x="1087560" y="66444"/>
                  <a:pt x="1087633" y="65567"/>
                  <a:pt x="1087596" y="65348"/>
                </a:cubicBezTo>
                <a:cubicBezTo>
                  <a:pt x="1090885" y="64325"/>
                  <a:pt x="1098341" y="61986"/>
                  <a:pt x="1109962" y="58331"/>
                </a:cubicBezTo>
                <a:cubicBezTo>
                  <a:pt x="1121584" y="54677"/>
                  <a:pt x="1128162" y="50584"/>
                  <a:pt x="1129697" y="46052"/>
                </a:cubicBezTo>
                <a:cubicBezTo>
                  <a:pt x="1129514" y="44371"/>
                  <a:pt x="1128564" y="43348"/>
                  <a:pt x="1126846" y="42982"/>
                </a:cubicBezTo>
                <a:cubicBezTo>
                  <a:pt x="1125129" y="42617"/>
                  <a:pt x="1123740" y="42470"/>
                  <a:pt x="1122680" y="42544"/>
                </a:cubicBezTo>
                <a:close/>
                <a:moveTo>
                  <a:pt x="1259507" y="443"/>
                </a:moveTo>
                <a:cubicBezTo>
                  <a:pt x="1266670" y="-361"/>
                  <a:pt x="1274271" y="-69"/>
                  <a:pt x="1282311" y="1320"/>
                </a:cubicBezTo>
                <a:cubicBezTo>
                  <a:pt x="1290351" y="2709"/>
                  <a:pt x="1297953" y="4755"/>
                  <a:pt x="1305116" y="7460"/>
                </a:cubicBezTo>
                <a:lnTo>
                  <a:pt x="1308624" y="19739"/>
                </a:lnTo>
                <a:cubicBezTo>
                  <a:pt x="1315312" y="19958"/>
                  <a:pt x="1319478" y="22151"/>
                  <a:pt x="1321123" y="26317"/>
                </a:cubicBezTo>
                <a:cubicBezTo>
                  <a:pt x="1322767" y="30484"/>
                  <a:pt x="1323864" y="35308"/>
                  <a:pt x="1324412" y="40789"/>
                </a:cubicBezTo>
                <a:cubicBezTo>
                  <a:pt x="1329565" y="40826"/>
                  <a:pt x="1335924" y="45138"/>
                  <a:pt x="1343489" y="53727"/>
                </a:cubicBezTo>
                <a:cubicBezTo>
                  <a:pt x="1351053" y="62315"/>
                  <a:pt x="1355220" y="69697"/>
                  <a:pt x="1355987" y="75873"/>
                </a:cubicBezTo>
                <a:cubicBezTo>
                  <a:pt x="1353319" y="75983"/>
                  <a:pt x="1351200" y="77079"/>
                  <a:pt x="1349628" y="79162"/>
                </a:cubicBezTo>
                <a:cubicBezTo>
                  <a:pt x="1348057" y="81245"/>
                  <a:pt x="1347253" y="83657"/>
                  <a:pt x="1347216" y="86398"/>
                </a:cubicBezTo>
                <a:cubicBezTo>
                  <a:pt x="1347216" y="87677"/>
                  <a:pt x="1347655" y="89943"/>
                  <a:pt x="1348532" y="93196"/>
                </a:cubicBezTo>
                <a:cubicBezTo>
                  <a:pt x="1349409" y="96448"/>
                  <a:pt x="1350725" y="98276"/>
                  <a:pt x="1352479" y="98678"/>
                </a:cubicBezTo>
                <a:cubicBezTo>
                  <a:pt x="1354416" y="97508"/>
                  <a:pt x="1355804" y="92830"/>
                  <a:pt x="1356645" y="84644"/>
                </a:cubicBezTo>
                <a:cubicBezTo>
                  <a:pt x="1357485" y="76458"/>
                  <a:pt x="1361944" y="71780"/>
                  <a:pt x="1370021" y="70611"/>
                </a:cubicBezTo>
                <a:cubicBezTo>
                  <a:pt x="1373310" y="71195"/>
                  <a:pt x="1375064" y="73973"/>
                  <a:pt x="1375283" y="78943"/>
                </a:cubicBezTo>
                <a:cubicBezTo>
                  <a:pt x="1375502" y="83913"/>
                  <a:pt x="1375502" y="87568"/>
                  <a:pt x="1375283" y="89907"/>
                </a:cubicBezTo>
                <a:cubicBezTo>
                  <a:pt x="1375722" y="99116"/>
                  <a:pt x="1374845" y="107448"/>
                  <a:pt x="1372652" y="114904"/>
                </a:cubicBezTo>
                <a:cubicBezTo>
                  <a:pt x="1370459" y="122359"/>
                  <a:pt x="1364320" y="126306"/>
                  <a:pt x="1354233" y="126745"/>
                </a:cubicBezTo>
                <a:cubicBezTo>
                  <a:pt x="1348678" y="126452"/>
                  <a:pt x="1345754" y="123529"/>
                  <a:pt x="1345462" y="117974"/>
                </a:cubicBezTo>
                <a:lnTo>
                  <a:pt x="1347216" y="112711"/>
                </a:lnTo>
                <a:lnTo>
                  <a:pt x="1333183" y="126745"/>
                </a:lnTo>
                <a:cubicBezTo>
                  <a:pt x="1332890" y="131094"/>
                  <a:pt x="1333037" y="134236"/>
                  <a:pt x="1333621" y="136173"/>
                </a:cubicBezTo>
                <a:cubicBezTo>
                  <a:pt x="1334206" y="138110"/>
                  <a:pt x="1336983" y="139060"/>
                  <a:pt x="1341954" y="139024"/>
                </a:cubicBezTo>
                <a:lnTo>
                  <a:pt x="1348970" y="139024"/>
                </a:lnTo>
                <a:lnTo>
                  <a:pt x="1352479" y="154812"/>
                </a:lnTo>
                <a:cubicBezTo>
                  <a:pt x="1348897" y="154629"/>
                  <a:pt x="1345974" y="154994"/>
                  <a:pt x="1343708" y="155908"/>
                </a:cubicBezTo>
                <a:cubicBezTo>
                  <a:pt x="1341442" y="156822"/>
                  <a:pt x="1340273" y="159380"/>
                  <a:pt x="1340199" y="163583"/>
                </a:cubicBezTo>
                <a:lnTo>
                  <a:pt x="1340199" y="168845"/>
                </a:lnTo>
                <a:cubicBezTo>
                  <a:pt x="1339067" y="168772"/>
                  <a:pt x="1337385" y="168918"/>
                  <a:pt x="1335156" y="169284"/>
                </a:cubicBezTo>
                <a:cubicBezTo>
                  <a:pt x="1332927" y="169649"/>
                  <a:pt x="1331684" y="170672"/>
                  <a:pt x="1331429" y="172354"/>
                </a:cubicBezTo>
                <a:cubicBezTo>
                  <a:pt x="1331575" y="174144"/>
                  <a:pt x="1332598" y="175825"/>
                  <a:pt x="1334498" y="177397"/>
                </a:cubicBezTo>
                <a:cubicBezTo>
                  <a:pt x="1336399" y="178968"/>
                  <a:pt x="1338299" y="180211"/>
                  <a:pt x="1340199" y="181124"/>
                </a:cubicBezTo>
                <a:lnTo>
                  <a:pt x="1371775" y="154812"/>
                </a:lnTo>
                <a:lnTo>
                  <a:pt x="1382300" y="168845"/>
                </a:lnTo>
                <a:lnTo>
                  <a:pt x="1366512" y="175862"/>
                </a:lnTo>
                <a:cubicBezTo>
                  <a:pt x="1359971" y="176958"/>
                  <a:pt x="1354635" y="181344"/>
                  <a:pt x="1350505" y="189018"/>
                </a:cubicBezTo>
                <a:cubicBezTo>
                  <a:pt x="1346376" y="196693"/>
                  <a:pt x="1340601" y="201078"/>
                  <a:pt x="1333183" y="202175"/>
                </a:cubicBezTo>
                <a:lnTo>
                  <a:pt x="1313887" y="230242"/>
                </a:lnTo>
                <a:cubicBezTo>
                  <a:pt x="1316883" y="229949"/>
                  <a:pt x="1318345" y="228780"/>
                  <a:pt x="1318272" y="226733"/>
                </a:cubicBezTo>
                <a:cubicBezTo>
                  <a:pt x="1318199" y="224687"/>
                  <a:pt x="1324923" y="223517"/>
                  <a:pt x="1338445" y="223225"/>
                </a:cubicBezTo>
                <a:lnTo>
                  <a:pt x="1333183" y="237258"/>
                </a:lnTo>
                <a:cubicBezTo>
                  <a:pt x="1330332" y="237222"/>
                  <a:pt x="1327262" y="237734"/>
                  <a:pt x="1323973" y="238793"/>
                </a:cubicBezTo>
                <a:cubicBezTo>
                  <a:pt x="1320684" y="239853"/>
                  <a:pt x="1318491" y="241680"/>
                  <a:pt x="1317395" y="244275"/>
                </a:cubicBezTo>
                <a:lnTo>
                  <a:pt x="1298099" y="251292"/>
                </a:lnTo>
                <a:cubicBezTo>
                  <a:pt x="1297807" y="255166"/>
                  <a:pt x="1296637" y="257505"/>
                  <a:pt x="1294590" y="258309"/>
                </a:cubicBezTo>
                <a:cubicBezTo>
                  <a:pt x="1292544" y="259113"/>
                  <a:pt x="1291375" y="261452"/>
                  <a:pt x="1291082" y="265325"/>
                </a:cubicBezTo>
                <a:lnTo>
                  <a:pt x="1277049" y="282867"/>
                </a:lnTo>
                <a:lnTo>
                  <a:pt x="1263015" y="288130"/>
                </a:lnTo>
                <a:cubicBezTo>
                  <a:pt x="1258959" y="293941"/>
                  <a:pt x="1252600" y="302931"/>
                  <a:pt x="1243938" y="315100"/>
                </a:cubicBezTo>
                <a:cubicBezTo>
                  <a:pt x="1235277" y="327270"/>
                  <a:pt x="1227602" y="334068"/>
                  <a:pt x="1220915" y="335493"/>
                </a:cubicBezTo>
                <a:cubicBezTo>
                  <a:pt x="1220037" y="344410"/>
                  <a:pt x="1216529" y="350696"/>
                  <a:pt x="1210390" y="354350"/>
                </a:cubicBezTo>
                <a:cubicBezTo>
                  <a:pt x="1204250" y="358005"/>
                  <a:pt x="1200741" y="363414"/>
                  <a:pt x="1199864" y="370577"/>
                </a:cubicBezTo>
                <a:cubicBezTo>
                  <a:pt x="1192482" y="371746"/>
                  <a:pt x="1187073" y="376424"/>
                  <a:pt x="1183638" y="384610"/>
                </a:cubicBezTo>
                <a:cubicBezTo>
                  <a:pt x="1180203" y="392796"/>
                  <a:pt x="1175671" y="397474"/>
                  <a:pt x="1170043" y="398644"/>
                </a:cubicBezTo>
                <a:cubicBezTo>
                  <a:pt x="1166352" y="402810"/>
                  <a:pt x="1161455" y="408072"/>
                  <a:pt x="1155352" y="414431"/>
                </a:cubicBezTo>
                <a:cubicBezTo>
                  <a:pt x="1149249" y="420790"/>
                  <a:pt x="1143036" y="424299"/>
                  <a:pt x="1136714" y="424957"/>
                </a:cubicBezTo>
                <a:cubicBezTo>
                  <a:pt x="1134594" y="422654"/>
                  <a:pt x="1131816" y="420681"/>
                  <a:pt x="1128381" y="419036"/>
                </a:cubicBezTo>
                <a:cubicBezTo>
                  <a:pt x="1124946" y="417392"/>
                  <a:pt x="1123046" y="419365"/>
                  <a:pt x="1122680" y="424957"/>
                </a:cubicBezTo>
                <a:cubicBezTo>
                  <a:pt x="1119793" y="427551"/>
                  <a:pt x="1115919" y="429378"/>
                  <a:pt x="1111059" y="430438"/>
                </a:cubicBezTo>
                <a:cubicBezTo>
                  <a:pt x="1106198" y="431498"/>
                  <a:pt x="1101886" y="432010"/>
                  <a:pt x="1098121" y="431973"/>
                </a:cubicBezTo>
                <a:lnTo>
                  <a:pt x="1087596" y="451269"/>
                </a:lnTo>
                <a:cubicBezTo>
                  <a:pt x="1089716" y="452256"/>
                  <a:pt x="1092494" y="453791"/>
                  <a:pt x="1095929" y="455874"/>
                </a:cubicBezTo>
                <a:cubicBezTo>
                  <a:pt x="1099364" y="457957"/>
                  <a:pt x="1101264" y="459931"/>
                  <a:pt x="1101630" y="461795"/>
                </a:cubicBezTo>
                <a:cubicBezTo>
                  <a:pt x="1101484" y="462635"/>
                  <a:pt x="1100899" y="463147"/>
                  <a:pt x="1099876" y="463329"/>
                </a:cubicBezTo>
                <a:cubicBezTo>
                  <a:pt x="1098852" y="463512"/>
                  <a:pt x="1098268" y="463585"/>
                  <a:pt x="1098121" y="463549"/>
                </a:cubicBezTo>
                <a:lnTo>
                  <a:pt x="1073563" y="484599"/>
                </a:lnTo>
                <a:cubicBezTo>
                  <a:pt x="1073599" y="485805"/>
                  <a:pt x="1073526" y="487778"/>
                  <a:pt x="1073344" y="490519"/>
                </a:cubicBezTo>
                <a:cubicBezTo>
                  <a:pt x="1073161" y="493260"/>
                  <a:pt x="1072649" y="494795"/>
                  <a:pt x="1071809" y="495124"/>
                </a:cubicBezTo>
                <a:cubicBezTo>
                  <a:pt x="1069104" y="494539"/>
                  <a:pt x="1066619" y="491762"/>
                  <a:pt x="1064353" y="486792"/>
                </a:cubicBezTo>
                <a:cubicBezTo>
                  <a:pt x="1062088" y="481821"/>
                  <a:pt x="1060480" y="478167"/>
                  <a:pt x="1059529" y="475828"/>
                </a:cubicBezTo>
                <a:cubicBezTo>
                  <a:pt x="1053353" y="476632"/>
                  <a:pt x="1048602" y="481164"/>
                  <a:pt x="1045277" y="489423"/>
                </a:cubicBezTo>
                <a:cubicBezTo>
                  <a:pt x="1041951" y="497682"/>
                  <a:pt x="1040270" y="504845"/>
                  <a:pt x="1040233" y="510912"/>
                </a:cubicBezTo>
                <a:cubicBezTo>
                  <a:pt x="1042280" y="510839"/>
                  <a:pt x="1044765" y="510985"/>
                  <a:pt x="1047689" y="511350"/>
                </a:cubicBezTo>
                <a:cubicBezTo>
                  <a:pt x="1050612" y="511716"/>
                  <a:pt x="1052220" y="512739"/>
                  <a:pt x="1052513" y="514420"/>
                </a:cubicBezTo>
                <a:cubicBezTo>
                  <a:pt x="1052220" y="517892"/>
                  <a:pt x="1050612" y="521035"/>
                  <a:pt x="1047689" y="523849"/>
                </a:cubicBezTo>
                <a:cubicBezTo>
                  <a:pt x="1044765" y="526663"/>
                  <a:pt x="1042280" y="529367"/>
                  <a:pt x="1040233" y="531962"/>
                </a:cubicBezTo>
                <a:lnTo>
                  <a:pt x="1033217" y="535470"/>
                </a:lnTo>
                <a:cubicBezTo>
                  <a:pt x="1032193" y="539856"/>
                  <a:pt x="1030293" y="544241"/>
                  <a:pt x="1027515" y="548627"/>
                </a:cubicBezTo>
                <a:cubicBezTo>
                  <a:pt x="1024738" y="553012"/>
                  <a:pt x="1021960" y="557398"/>
                  <a:pt x="1019183" y="561783"/>
                </a:cubicBezTo>
                <a:cubicBezTo>
                  <a:pt x="1018891" y="565401"/>
                  <a:pt x="1017721" y="566936"/>
                  <a:pt x="1015675" y="566388"/>
                </a:cubicBezTo>
                <a:cubicBezTo>
                  <a:pt x="1013628" y="565840"/>
                  <a:pt x="1012459" y="567813"/>
                  <a:pt x="1012166" y="572308"/>
                </a:cubicBezTo>
                <a:lnTo>
                  <a:pt x="1019183" y="570554"/>
                </a:lnTo>
                <a:lnTo>
                  <a:pt x="1034971" y="558275"/>
                </a:lnTo>
                <a:cubicBezTo>
                  <a:pt x="1041768" y="558640"/>
                  <a:pt x="1047908" y="560102"/>
                  <a:pt x="1053390" y="562660"/>
                </a:cubicBezTo>
                <a:cubicBezTo>
                  <a:pt x="1058872" y="565218"/>
                  <a:pt x="1065011" y="566680"/>
                  <a:pt x="1071809" y="567046"/>
                </a:cubicBezTo>
                <a:lnTo>
                  <a:pt x="1077071" y="558275"/>
                </a:lnTo>
                <a:cubicBezTo>
                  <a:pt x="1151040" y="557178"/>
                  <a:pt x="1225446" y="552793"/>
                  <a:pt x="1300292" y="545118"/>
                </a:cubicBezTo>
                <a:cubicBezTo>
                  <a:pt x="1375137" y="537444"/>
                  <a:pt x="1448667" y="533058"/>
                  <a:pt x="1520881" y="531962"/>
                </a:cubicBezTo>
                <a:lnTo>
                  <a:pt x="1526143" y="538979"/>
                </a:lnTo>
                <a:lnTo>
                  <a:pt x="1552456" y="538979"/>
                </a:lnTo>
                <a:lnTo>
                  <a:pt x="1566490" y="531962"/>
                </a:lnTo>
                <a:lnTo>
                  <a:pt x="1578769" y="531962"/>
                </a:lnTo>
                <a:lnTo>
                  <a:pt x="1585786" y="538979"/>
                </a:lnTo>
                <a:cubicBezTo>
                  <a:pt x="1586078" y="538942"/>
                  <a:pt x="1587247" y="539015"/>
                  <a:pt x="1589294" y="539198"/>
                </a:cubicBezTo>
                <a:cubicBezTo>
                  <a:pt x="1591341" y="539381"/>
                  <a:pt x="1592510" y="539892"/>
                  <a:pt x="1592802" y="540733"/>
                </a:cubicBezTo>
                <a:cubicBezTo>
                  <a:pt x="1592473" y="542414"/>
                  <a:pt x="1590939" y="543437"/>
                  <a:pt x="1588198" y="543803"/>
                </a:cubicBezTo>
                <a:cubicBezTo>
                  <a:pt x="1585457" y="544168"/>
                  <a:pt x="1583483" y="544314"/>
                  <a:pt x="1582277" y="544241"/>
                </a:cubicBezTo>
                <a:lnTo>
                  <a:pt x="1566490" y="551258"/>
                </a:lnTo>
                <a:cubicBezTo>
                  <a:pt x="1542808" y="549906"/>
                  <a:pt x="1518688" y="553049"/>
                  <a:pt x="1494129" y="560687"/>
                </a:cubicBezTo>
                <a:cubicBezTo>
                  <a:pt x="1469571" y="568325"/>
                  <a:pt x="1444574" y="572783"/>
                  <a:pt x="1419138" y="574062"/>
                </a:cubicBezTo>
                <a:lnTo>
                  <a:pt x="1406858" y="581079"/>
                </a:lnTo>
                <a:cubicBezTo>
                  <a:pt x="1386064" y="581737"/>
                  <a:pt x="1363187" y="585245"/>
                  <a:pt x="1338226" y="591604"/>
                </a:cubicBezTo>
                <a:cubicBezTo>
                  <a:pt x="1313265" y="597963"/>
                  <a:pt x="1289949" y="603226"/>
                  <a:pt x="1268278" y="607392"/>
                </a:cubicBezTo>
                <a:lnTo>
                  <a:pt x="1263015" y="612655"/>
                </a:lnTo>
                <a:cubicBezTo>
                  <a:pt x="1250992" y="612947"/>
                  <a:pt x="1239516" y="614116"/>
                  <a:pt x="1228589" y="616163"/>
                </a:cubicBezTo>
                <a:cubicBezTo>
                  <a:pt x="1217662" y="618209"/>
                  <a:pt x="1205748" y="619379"/>
                  <a:pt x="1192848" y="619671"/>
                </a:cubicBezTo>
                <a:cubicBezTo>
                  <a:pt x="1192555" y="622303"/>
                  <a:pt x="1191386" y="624934"/>
                  <a:pt x="1189339" y="627565"/>
                </a:cubicBezTo>
                <a:cubicBezTo>
                  <a:pt x="1187293" y="630196"/>
                  <a:pt x="1186123" y="632828"/>
                  <a:pt x="1185831" y="635459"/>
                </a:cubicBezTo>
                <a:cubicBezTo>
                  <a:pt x="1186014" y="636299"/>
                  <a:pt x="1186964" y="636811"/>
                  <a:pt x="1188681" y="636994"/>
                </a:cubicBezTo>
                <a:cubicBezTo>
                  <a:pt x="1190399" y="637177"/>
                  <a:pt x="1191788" y="637250"/>
                  <a:pt x="1192848" y="637213"/>
                </a:cubicBezTo>
                <a:cubicBezTo>
                  <a:pt x="1213679" y="636738"/>
                  <a:pt x="1234729" y="635934"/>
                  <a:pt x="1255998" y="634801"/>
                </a:cubicBezTo>
                <a:cubicBezTo>
                  <a:pt x="1277268" y="633668"/>
                  <a:pt x="1300072" y="635057"/>
                  <a:pt x="1324412" y="638967"/>
                </a:cubicBezTo>
                <a:cubicBezTo>
                  <a:pt x="1327555" y="639077"/>
                  <a:pt x="1334425" y="640173"/>
                  <a:pt x="1345023" y="642256"/>
                </a:cubicBezTo>
                <a:cubicBezTo>
                  <a:pt x="1355622" y="644340"/>
                  <a:pt x="1361615" y="646752"/>
                  <a:pt x="1363004" y="649493"/>
                </a:cubicBezTo>
                <a:cubicBezTo>
                  <a:pt x="1362821" y="650333"/>
                  <a:pt x="1361871" y="650845"/>
                  <a:pt x="1360153" y="651027"/>
                </a:cubicBezTo>
                <a:cubicBezTo>
                  <a:pt x="1358436" y="651210"/>
                  <a:pt x="1357047" y="651283"/>
                  <a:pt x="1355987" y="651247"/>
                </a:cubicBezTo>
                <a:cubicBezTo>
                  <a:pt x="1353027" y="650991"/>
                  <a:pt x="1349738" y="651064"/>
                  <a:pt x="1346120" y="651466"/>
                </a:cubicBezTo>
                <a:cubicBezTo>
                  <a:pt x="1342502" y="651868"/>
                  <a:pt x="1340528" y="654134"/>
                  <a:pt x="1340199" y="658263"/>
                </a:cubicBezTo>
                <a:lnTo>
                  <a:pt x="1317395" y="651247"/>
                </a:lnTo>
                <a:cubicBezTo>
                  <a:pt x="1316920" y="655376"/>
                  <a:pt x="1314362" y="657642"/>
                  <a:pt x="1309720" y="658044"/>
                </a:cubicBezTo>
                <a:cubicBezTo>
                  <a:pt x="1305079" y="658446"/>
                  <a:pt x="1301205" y="658519"/>
                  <a:pt x="1298099" y="658263"/>
                </a:cubicBezTo>
                <a:cubicBezTo>
                  <a:pt x="1288524" y="658410"/>
                  <a:pt x="1279168" y="659433"/>
                  <a:pt x="1270032" y="661333"/>
                </a:cubicBezTo>
                <a:cubicBezTo>
                  <a:pt x="1260896" y="663234"/>
                  <a:pt x="1251540" y="665134"/>
                  <a:pt x="1241965" y="667034"/>
                </a:cubicBezTo>
                <a:lnTo>
                  <a:pt x="1229686" y="677559"/>
                </a:lnTo>
                <a:cubicBezTo>
                  <a:pt x="1225483" y="677925"/>
                  <a:pt x="1221609" y="679387"/>
                  <a:pt x="1218064" y="681945"/>
                </a:cubicBezTo>
                <a:cubicBezTo>
                  <a:pt x="1214519" y="684503"/>
                  <a:pt x="1210207" y="685965"/>
                  <a:pt x="1205127" y="686330"/>
                </a:cubicBezTo>
                <a:cubicBezTo>
                  <a:pt x="1202094" y="685892"/>
                  <a:pt x="1198512" y="685453"/>
                  <a:pt x="1194383" y="685015"/>
                </a:cubicBezTo>
                <a:cubicBezTo>
                  <a:pt x="1190253" y="684576"/>
                  <a:pt x="1187987" y="686769"/>
                  <a:pt x="1187585" y="691593"/>
                </a:cubicBezTo>
                <a:lnTo>
                  <a:pt x="1092859" y="712643"/>
                </a:lnTo>
                <a:lnTo>
                  <a:pt x="1082334" y="719660"/>
                </a:lnTo>
                <a:cubicBezTo>
                  <a:pt x="1078825" y="719660"/>
                  <a:pt x="1077071" y="721414"/>
                  <a:pt x="1077071" y="724923"/>
                </a:cubicBezTo>
                <a:lnTo>
                  <a:pt x="1078825" y="731939"/>
                </a:lnTo>
                <a:lnTo>
                  <a:pt x="1110401" y="730185"/>
                </a:lnTo>
                <a:lnTo>
                  <a:pt x="1120926" y="740710"/>
                </a:lnTo>
                <a:lnTo>
                  <a:pt x="1141976" y="738956"/>
                </a:lnTo>
                <a:lnTo>
                  <a:pt x="1159518" y="747727"/>
                </a:lnTo>
                <a:cubicBezTo>
                  <a:pt x="1160578" y="747800"/>
                  <a:pt x="1161967" y="747654"/>
                  <a:pt x="1163684" y="747288"/>
                </a:cubicBezTo>
                <a:cubicBezTo>
                  <a:pt x="1165402" y="746923"/>
                  <a:pt x="1166352" y="745900"/>
                  <a:pt x="1166535" y="744219"/>
                </a:cubicBezTo>
                <a:cubicBezTo>
                  <a:pt x="1165658" y="740308"/>
                  <a:pt x="1162149" y="738481"/>
                  <a:pt x="1156010" y="738737"/>
                </a:cubicBezTo>
                <a:cubicBezTo>
                  <a:pt x="1149870" y="738993"/>
                  <a:pt x="1146362" y="738481"/>
                  <a:pt x="1145485" y="737202"/>
                </a:cubicBezTo>
                <a:cubicBezTo>
                  <a:pt x="1146179" y="735448"/>
                  <a:pt x="1149176" y="734132"/>
                  <a:pt x="1154475" y="733255"/>
                </a:cubicBezTo>
                <a:cubicBezTo>
                  <a:pt x="1159774" y="732378"/>
                  <a:pt x="1163209" y="731939"/>
                  <a:pt x="1164781" y="731939"/>
                </a:cubicBezTo>
                <a:lnTo>
                  <a:pt x="1175306" y="731939"/>
                </a:lnTo>
                <a:lnTo>
                  <a:pt x="1182322" y="738956"/>
                </a:lnTo>
                <a:lnTo>
                  <a:pt x="1212144" y="738956"/>
                </a:lnTo>
                <a:lnTo>
                  <a:pt x="1217406" y="731939"/>
                </a:lnTo>
                <a:cubicBezTo>
                  <a:pt x="1222669" y="732378"/>
                  <a:pt x="1232317" y="732816"/>
                  <a:pt x="1246350" y="733255"/>
                </a:cubicBezTo>
                <a:cubicBezTo>
                  <a:pt x="1260384" y="733693"/>
                  <a:pt x="1268278" y="731501"/>
                  <a:pt x="1270032" y="726677"/>
                </a:cubicBezTo>
                <a:cubicBezTo>
                  <a:pt x="1275039" y="726202"/>
                  <a:pt x="1280813" y="725836"/>
                  <a:pt x="1287355" y="725580"/>
                </a:cubicBezTo>
                <a:cubicBezTo>
                  <a:pt x="1293896" y="725324"/>
                  <a:pt x="1297478" y="728029"/>
                  <a:pt x="1298099" y="733693"/>
                </a:cubicBezTo>
                <a:lnTo>
                  <a:pt x="1296345" y="738956"/>
                </a:lnTo>
                <a:cubicBezTo>
                  <a:pt x="1268862" y="739979"/>
                  <a:pt x="1240942" y="744072"/>
                  <a:pt x="1212582" y="751235"/>
                </a:cubicBezTo>
                <a:cubicBezTo>
                  <a:pt x="1184223" y="758398"/>
                  <a:pt x="1157179" y="762491"/>
                  <a:pt x="1131451" y="763515"/>
                </a:cubicBezTo>
                <a:cubicBezTo>
                  <a:pt x="1127797" y="763588"/>
                  <a:pt x="1124580" y="763003"/>
                  <a:pt x="1121803" y="761760"/>
                </a:cubicBezTo>
                <a:cubicBezTo>
                  <a:pt x="1119026" y="760518"/>
                  <a:pt x="1117564" y="758179"/>
                  <a:pt x="1117418" y="754744"/>
                </a:cubicBezTo>
                <a:cubicBezTo>
                  <a:pt x="1118916" y="754744"/>
                  <a:pt x="1122059" y="754305"/>
                  <a:pt x="1126846" y="753428"/>
                </a:cubicBezTo>
                <a:cubicBezTo>
                  <a:pt x="1131634" y="752551"/>
                  <a:pt x="1134338" y="751235"/>
                  <a:pt x="1134959" y="749481"/>
                </a:cubicBezTo>
                <a:cubicBezTo>
                  <a:pt x="1134557" y="748641"/>
                  <a:pt x="1132730" y="748129"/>
                  <a:pt x="1129478" y="747946"/>
                </a:cubicBezTo>
                <a:cubicBezTo>
                  <a:pt x="1126225" y="747764"/>
                  <a:pt x="1123959" y="747690"/>
                  <a:pt x="1122680" y="747727"/>
                </a:cubicBezTo>
                <a:lnTo>
                  <a:pt x="1087596" y="761760"/>
                </a:lnTo>
                <a:cubicBezTo>
                  <a:pt x="1091909" y="761285"/>
                  <a:pt x="1097756" y="760920"/>
                  <a:pt x="1105138" y="760664"/>
                </a:cubicBezTo>
                <a:cubicBezTo>
                  <a:pt x="1112520" y="760408"/>
                  <a:pt x="1116614" y="763113"/>
                  <a:pt x="1117418" y="768777"/>
                </a:cubicBezTo>
                <a:cubicBezTo>
                  <a:pt x="1093699" y="770239"/>
                  <a:pt x="1070091" y="776086"/>
                  <a:pt x="1046592" y="786319"/>
                </a:cubicBezTo>
                <a:cubicBezTo>
                  <a:pt x="1023093" y="796552"/>
                  <a:pt x="999924" y="802399"/>
                  <a:pt x="977083" y="803861"/>
                </a:cubicBezTo>
                <a:cubicBezTo>
                  <a:pt x="976023" y="803898"/>
                  <a:pt x="974634" y="803824"/>
                  <a:pt x="972916" y="803642"/>
                </a:cubicBezTo>
                <a:cubicBezTo>
                  <a:pt x="971199" y="803459"/>
                  <a:pt x="970249" y="802947"/>
                  <a:pt x="970066" y="802107"/>
                </a:cubicBezTo>
                <a:cubicBezTo>
                  <a:pt x="971528" y="798745"/>
                  <a:pt x="977375" y="795382"/>
                  <a:pt x="987608" y="792020"/>
                </a:cubicBezTo>
                <a:cubicBezTo>
                  <a:pt x="997840" y="788658"/>
                  <a:pt x="1003688" y="784419"/>
                  <a:pt x="1005150" y="779302"/>
                </a:cubicBezTo>
                <a:cubicBezTo>
                  <a:pt x="1004638" y="777621"/>
                  <a:pt x="1002153" y="776598"/>
                  <a:pt x="997694" y="776232"/>
                </a:cubicBezTo>
                <a:cubicBezTo>
                  <a:pt x="993236" y="775867"/>
                  <a:pt x="989874" y="775721"/>
                  <a:pt x="987608" y="775794"/>
                </a:cubicBezTo>
                <a:cubicBezTo>
                  <a:pt x="985086" y="775794"/>
                  <a:pt x="983113" y="776232"/>
                  <a:pt x="981687" y="777110"/>
                </a:cubicBezTo>
                <a:cubicBezTo>
                  <a:pt x="980262" y="777987"/>
                  <a:pt x="978727" y="779302"/>
                  <a:pt x="977083" y="781057"/>
                </a:cubicBezTo>
                <a:cubicBezTo>
                  <a:pt x="973355" y="779266"/>
                  <a:pt x="969847" y="778900"/>
                  <a:pt x="966557" y="779960"/>
                </a:cubicBezTo>
                <a:cubicBezTo>
                  <a:pt x="963268" y="781020"/>
                  <a:pt x="961514" y="783724"/>
                  <a:pt x="961295" y="788073"/>
                </a:cubicBezTo>
                <a:lnTo>
                  <a:pt x="943753" y="795090"/>
                </a:lnTo>
                <a:lnTo>
                  <a:pt x="912178" y="795090"/>
                </a:lnTo>
                <a:cubicBezTo>
                  <a:pt x="910350" y="797758"/>
                  <a:pt x="907865" y="799878"/>
                  <a:pt x="904722" y="801449"/>
                </a:cubicBezTo>
                <a:cubicBezTo>
                  <a:pt x="901579" y="803020"/>
                  <a:pt x="898217" y="803824"/>
                  <a:pt x="894636" y="803861"/>
                </a:cubicBezTo>
                <a:cubicBezTo>
                  <a:pt x="874701" y="804207"/>
                  <a:pt x="863309" y="806633"/>
                  <a:pt x="860462" y="811138"/>
                </a:cubicBezTo>
                <a:cubicBezTo>
                  <a:pt x="857614" y="815642"/>
                  <a:pt x="856618" y="820147"/>
                  <a:pt x="857473" y="824651"/>
                </a:cubicBezTo>
                <a:cubicBezTo>
                  <a:pt x="858328" y="829156"/>
                  <a:pt x="854344" y="831581"/>
                  <a:pt x="845519" y="831928"/>
                </a:cubicBezTo>
                <a:cubicBezTo>
                  <a:pt x="842631" y="831672"/>
                  <a:pt x="839635" y="831745"/>
                  <a:pt x="836528" y="832147"/>
                </a:cubicBezTo>
                <a:cubicBezTo>
                  <a:pt x="833422" y="832549"/>
                  <a:pt x="831741" y="834815"/>
                  <a:pt x="831485" y="838945"/>
                </a:cubicBezTo>
                <a:cubicBezTo>
                  <a:pt x="825930" y="844500"/>
                  <a:pt x="819498" y="847423"/>
                  <a:pt x="812189" y="847716"/>
                </a:cubicBezTo>
                <a:cubicBezTo>
                  <a:pt x="807036" y="847898"/>
                  <a:pt x="800677" y="847094"/>
                  <a:pt x="793112" y="845304"/>
                </a:cubicBezTo>
                <a:cubicBezTo>
                  <a:pt x="785547" y="843513"/>
                  <a:pt x="781381" y="839639"/>
                  <a:pt x="780614" y="833682"/>
                </a:cubicBezTo>
                <a:cubicBezTo>
                  <a:pt x="771696" y="834486"/>
                  <a:pt x="765411" y="837702"/>
                  <a:pt x="761756" y="843330"/>
                </a:cubicBezTo>
                <a:cubicBezTo>
                  <a:pt x="758101" y="848958"/>
                  <a:pt x="752693" y="852174"/>
                  <a:pt x="745530" y="852978"/>
                </a:cubicBezTo>
                <a:cubicBezTo>
                  <a:pt x="743703" y="852978"/>
                  <a:pt x="742095" y="853417"/>
                  <a:pt x="740706" y="854294"/>
                </a:cubicBezTo>
                <a:cubicBezTo>
                  <a:pt x="739317" y="855171"/>
                  <a:pt x="738586" y="856487"/>
                  <a:pt x="738513" y="858241"/>
                </a:cubicBezTo>
                <a:cubicBezTo>
                  <a:pt x="738659" y="860909"/>
                  <a:pt x="738367" y="863028"/>
                  <a:pt x="737636" y="864600"/>
                </a:cubicBezTo>
                <a:cubicBezTo>
                  <a:pt x="736905" y="866171"/>
                  <a:pt x="734858" y="866975"/>
                  <a:pt x="731496" y="867012"/>
                </a:cubicBezTo>
                <a:cubicBezTo>
                  <a:pt x="730912" y="872055"/>
                  <a:pt x="728573" y="874686"/>
                  <a:pt x="724480" y="874906"/>
                </a:cubicBezTo>
                <a:cubicBezTo>
                  <a:pt x="720386" y="875125"/>
                  <a:pt x="718048" y="879510"/>
                  <a:pt x="717463" y="888062"/>
                </a:cubicBezTo>
                <a:cubicBezTo>
                  <a:pt x="724187" y="888354"/>
                  <a:pt x="728280" y="887770"/>
                  <a:pt x="729742" y="886308"/>
                </a:cubicBezTo>
                <a:cubicBezTo>
                  <a:pt x="731204" y="884846"/>
                  <a:pt x="731789" y="880753"/>
                  <a:pt x="731496" y="874028"/>
                </a:cubicBezTo>
                <a:cubicBezTo>
                  <a:pt x="734164" y="874138"/>
                  <a:pt x="736284" y="875234"/>
                  <a:pt x="737855" y="877318"/>
                </a:cubicBezTo>
                <a:cubicBezTo>
                  <a:pt x="739427" y="879401"/>
                  <a:pt x="740231" y="881813"/>
                  <a:pt x="740267" y="884553"/>
                </a:cubicBezTo>
                <a:cubicBezTo>
                  <a:pt x="740231" y="887295"/>
                  <a:pt x="739427" y="889707"/>
                  <a:pt x="737855" y="891790"/>
                </a:cubicBezTo>
                <a:cubicBezTo>
                  <a:pt x="736284" y="893873"/>
                  <a:pt x="734164" y="894969"/>
                  <a:pt x="731496" y="895079"/>
                </a:cubicBezTo>
                <a:cubicBezTo>
                  <a:pt x="729632" y="900414"/>
                  <a:pt x="726782" y="905531"/>
                  <a:pt x="722945" y="910428"/>
                </a:cubicBezTo>
                <a:cubicBezTo>
                  <a:pt x="719107" y="915325"/>
                  <a:pt x="714941" y="919564"/>
                  <a:pt x="710446" y="923146"/>
                </a:cubicBezTo>
                <a:cubicBezTo>
                  <a:pt x="709934" y="928737"/>
                  <a:pt x="707011" y="936850"/>
                  <a:pt x="701675" y="947485"/>
                </a:cubicBezTo>
                <a:cubicBezTo>
                  <a:pt x="696339" y="958120"/>
                  <a:pt x="691662" y="964040"/>
                  <a:pt x="687642" y="965246"/>
                </a:cubicBezTo>
                <a:cubicBezTo>
                  <a:pt x="685961" y="965064"/>
                  <a:pt x="684937" y="964113"/>
                  <a:pt x="684572" y="962396"/>
                </a:cubicBezTo>
                <a:cubicBezTo>
                  <a:pt x="684206" y="960678"/>
                  <a:pt x="684060" y="959289"/>
                  <a:pt x="684133" y="958230"/>
                </a:cubicBezTo>
                <a:lnTo>
                  <a:pt x="675362" y="951213"/>
                </a:lnTo>
                <a:cubicBezTo>
                  <a:pt x="674485" y="950226"/>
                  <a:pt x="673608" y="949130"/>
                  <a:pt x="672731" y="947924"/>
                </a:cubicBezTo>
                <a:cubicBezTo>
                  <a:pt x="671854" y="946718"/>
                  <a:pt x="670977" y="946060"/>
                  <a:pt x="670100" y="945950"/>
                </a:cubicBezTo>
                <a:cubicBezTo>
                  <a:pt x="668638" y="946242"/>
                  <a:pt x="668053" y="947412"/>
                  <a:pt x="668346" y="949459"/>
                </a:cubicBezTo>
                <a:cubicBezTo>
                  <a:pt x="668273" y="952053"/>
                  <a:pt x="667542" y="953881"/>
                  <a:pt x="666153" y="954940"/>
                </a:cubicBezTo>
                <a:cubicBezTo>
                  <a:pt x="664764" y="956000"/>
                  <a:pt x="663156" y="956512"/>
                  <a:pt x="661329" y="956475"/>
                </a:cubicBezTo>
                <a:lnTo>
                  <a:pt x="656066" y="954721"/>
                </a:lnTo>
                <a:lnTo>
                  <a:pt x="659575" y="944196"/>
                </a:lnTo>
                <a:lnTo>
                  <a:pt x="649050" y="938933"/>
                </a:lnTo>
                <a:cubicBezTo>
                  <a:pt x="646455" y="940870"/>
                  <a:pt x="644628" y="943575"/>
                  <a:pt x="643568" y="947046"/>
                </a:cubicBezTo>
                <a:cubicBezTo>
                  <a:pt x="642508" y="950518"/>
                  <a:pt x="641996" y="953661"/>
                  <a:pt x="642033" y="956475"/>
                </a:cubicBezTo>
                <a:lnTo>
                  <a:pt x="629753" y="970509"/>
                </a:lnTo>
                <a:cubicBezTo>
                  <a:pt x="629680" y="971642"/>
                  <a:pt x="629827" y="973323"/>
                  <a:pt x="630192" y="975552"/>
                </a:cubicBezTo>
                <a:cubicBezTo>
                  <a:pt x="630557" y="977781"/>
                  <a:pt x="631581" y="979024"/>
                  <a:pt x="633262" y="979280"/>
                </a:cubicBezTo>
                <a:cubicBezTo>
                  <a:pt x="635053" y="979133"/>
                  <a:pt x="636734" y="978110"/>
                  <a:pt x="638305" y="976210"/>
                </a:cubicBezTo>
                <a:cubicBezTo>
                  <a:pt x="639877" y="974309"/>
                  <a:pt x="641119" y="972409"/>
                  <a:pt x="642033" y="970509"/>
                </a:cubicBezTo>
                <a:lnTo>
                  <a:pt x="656066" y="961738"/>
                </a:lnTo>
                <a:cubicBezTo>
                  <a:pt x="655774" y="965904"/>
                  <a:pt x="654604" y="969412"/>
                  <a:pt x="652558" y="972263"/>
                </a:cubicBezTo>
                <a:cubicBezTo>
                  <a:pt x="650511" y="975114"/>
                  <a:pt x="649342" y="978622"/>
                  <a:pt x="649050" y="982788"/>
                </a:cubicBezTo>
                <a:lnTo>
                  <a:pt x="636770" y="995067"/>
                </a:lnTo>
                <a:cubicBezTo>
                  <a:pt x="636734" y="995287"/>
                  <a:pt x="636807" y="996164"/>
                  <a:pt x="636989" y="997699"/>
                </a:cubicBezTo>
                <a:cubicBezTo>
                  <a:pt x="637172" y="999234"/>
                  <a:pt x="637684" y="1000111"/>
                  <a:pt x="638524" y="1000330"/>
                </a:cubicBezTo>
                <a:cubicBezTo>
                  <a:pt x="647003" y="999562"/>
                  <a:pt x="654166" y="994958"/>
                  <a:pt x="660013" y="986516"/>
                </a:cubicBezTo>
                <a:cubicBezTo>
                  <a:pt x="665861" y="978074"/>
                  <a:pt x="672146" y="970399"/>
                  <a:pt x="678871" y="963492"/>
                </a:cubicBezTo>
                <a:cubicBezTo>
                  <a:pt x="678944" y="963456"/>
                  <a:pt x="679236" y="963529"/>
                  <a:pt x="679748" y="963711"/>
                </a:cubicBezTo>
                <a:cubicBezTo>
                  <a:pt x="680259" y="963894"/>
                  <a:pt x="680552" y="964406"/>
                  <a:pt x="680625" y="965246"/>
                </a:cubicBezTo>
                <a:cubicBezTo>
                  <a:pt x="680150" y="969924"/>
                  <a:pt x="677592" y="975040"/>
                  <a:pt x="672950" y="980595"/>
                </a:cubicBezTo>
                <a:cubicBezTo>
                  <a:pt x="668309" y="986150"/>
                  <a:pt x="664435" y="990390"/>
                  <a:pt x="661329" y="993313"/>
                </a:cubicBezTo>
                <a:cubicBezTo>
                  <a:pt x="660525" y="999818"/>
                  <a:pt x="657309" y="1004788"/>
                  <a:pt x="651681" y="1008224"/>
                </a:cubicBezTo>
                <a:cubicBezTo>
                  <a:pt x="646053" y="1011659"/>
                  <a:pt x="642837" y="1016629"/>
                  <a:pt x="642033" y="1023134"/>
                </a:cubicBezTo>
                <a:cubicBezTo>
                  <a:pt x="636843" y="1027593"/>
                  <a:pt x="632312" y="1032709"/>
                  <a:pt x="628438" y="1038483"/>
                </a:cubicBezTo>
                <a:cubicBezTo>
                  <a:pt x="624564" y="1044258"/>
                  <a:pt x="620909" y="1050251"/>
                  <a:pt x="617474" y="1056464"/>
                </a:cubicBezTo>
                <a:cubicBezTo>
                  <a:pt x="615428" y="1056574"/>
                  <a:pt x="612943" y="1056354"/>
                  <a:pt x="610019" y="1055806"/>
                </a:cubicBezTo>
                <a:cubicBezTo>
                  <a:pt x="607095" y="1055258"/>
                  <a:pt x="605487" y="1053723"/>
                  <a:pt x="605195" y="1051201"/>
                </a:cubicBezTo>
                <a:cubicBezTo>
                  <a:pt x="605560" y="1047766"/>
                  <a:pt x="607022" y="1044550"/>
                  <a:pt x="609580" y="1041553"/>
                </a:cubicBezTo>
                <a:cubicBezTo>
                  <a:pt x="612139" y="1038557"/>
                  <a:pt x="613600" y="1035341"/>
                  <a:pt x="613966" y="1031905"/>
                </a:cubicBezTo>
                <a:cubicBezTo>
                  <a:pt x="613820" y="1029384"/>
                  <a:pt x="612796" y="1027849"/>
                  <a:pt x="610896" y="1027301"/>
                </a:cubicBezTo>
                <a:cubicBezTo>
                  <a:pt x="608996" y="1026752"/>
                  <a:pt x="607095" y="1026533"/>
                  <a:pt x="605195" y="1026643"/>
                </a:cubicBezTo>
                <a:lnTo>
                  <a:pt x="591161" y="1040676"/>
                </a:lnTo>
                <a:lnTo>
                  <a:pt x="591161" y="1056464"/>
                </a:lnTo>
                <a:lnTo>
                  <a:pt x="605195" y="1056464"/>
                </a:lnTo>
                <a:cubicBezTo>
                  <a:pt x="605305" y="1063188"/>
                  <a:pt x="604208" y="1067281"/>
                  <a:pt x="601906" y="1068743"/>
                </a:cubicBezTo>
                <a:cubicBezTo>
                  <a:pt x="599603" y="1070205"/>
                  <a:pt x="595437" y="1070790"/>
                  <a:pt x="589407" y="1070497"/>
                </a:cubicBezTo>
                <a:lnTo>
                  <a:pt x="571865" y="1079268"/>
                </a:lnTo>
                <a:lnTo>
                  <a:pt x="585899" y="1077514"/>
                </a:lnTo>
                <a:cubicBezTo>
                  <a:pt x="587726" y="1078428"/>
                  <a:pt x="589334" y="1079670"/>
                  <a:pt x="590723" y="1081242"/>
                </a:cubicBezTo>
                <a:cubicBezTo>
                  <a:pt x="592112" y="1082813"/>
                  <a:pt x="592843" y="1084494"/>
                  <a:pt x="592916" y="1086285"/>
                </a:cubicBezTo>
                <a:cubicBezTo>
                  <a:pt x="592733" y="1087966"/>
                  <a:pt x="591783" y="1088990"/>
                  <a:pt x="590065" y="1089355"/>
                </a:cubicBezTo>
                <a:cubicBezTo>
                  <a:pt x="588347" y="1089720"/>
                  <a:pt x="586959" y="1089867"/>
                  <a:pt x="585899" y="1089794"/>
                </a:cubicBezTo>
                <a:cubicBezTo>
                  <a:pt x="584072" y="1099624"/>
                  <a:pt x="576762" y="1105837"/>
                  <a:pt x="563971" y="1108432"/>
                </a:cubicBezTo>
                <a:cubicBezTo>
                  <a:pt x="551181" y="1111026"/>
                  <a:pt x="543871" y="1119432"/>
                  <a:pt x="542044" y="1133648"/>
                </a:cubicBezTo>
                <a:lnTo>
                  <a:pt x="529765" y="1147682"/>
                </a:lnTo>
                <a:cubicBezTo>
                  <a:pt x="529801" y="1155283"/>
                  <a:pt x="528851" y="1161569"/>
                  <a:pt x="526914" y="1166539"/>
                </a:cubicBezTo>
                <a:cubicBezTo>
                  <a:pt x="524977" y="1171509"/>
                  <a:pt x="521834" y="1176918"/>
                  <a:pt x="517485" y="1182765"/>
                </a:cubicBezTo>
                <a:lnTo>
                  <a:pt x="510469" y="1186274"/>
                </a:lnTo>
                <a:cubicBezTo>
                  <a:pt x="507070" y="1189746"/>
                  <a:pt x="504219" y="1193327"/>
                  <a:pt x="501917" y="1197018"/>
                </a:cubicBezTo>
                <a:cubicBezTo>
                  <a:pt x="499615" y="1200709"/>
                  <a:pt x="497203" y="1204729"/>
                  <a:pt x="494681" y="1209078"/>
                </a:cubicBezTo>
                <a:cubicBezTo>
                  <a:pt x="493804" y="1215474"/>
                  <a:pt x="490296" y="1220663"/>
                  <a:pt x="484156" y="1224647"/>
                </a:cubicBezTo>
                <a:cubicBezTo>
                  <a:pt x="478016" y="1228630"/>
                  <a:pt x="474508" y="1235135"/>
                  <a:pt x="473631" y="1244162"/>
                </a:cubicBezTo>
                <a:lnTo>
                  <a:pt x="461351" y="1251179"/>
                </a:lnTo>
                <a:cubicBezTo>
                  <a:pt x="459232" y="1266016"/>
                  <a:pt x="450753" y="1279757"/>
                  <a:pt x="435916" y="1292402"/>
                </a:cubicBezTo>
                <a:cubicBezTo>
                  <a:pt x="421078" y="1305047"/>
                  <a:pt x="412600" y="1317034"/>
                  <a:pt x="410480" y="1328363"/>
                </a:cubicBezTo>
                <a:lnTo>
                  <a:pt x="422759" y="1330117"/>
                </a:lnTo>
                <a:cubicBezTo>
                  <a:pt x="422723" y="1329167"/>
                  <a:pt x="422796" y="1328436"/>
                  <a:pt x="422979" y="1327925"/>
                </a:cubicBezTo>
                <a:cubicBezTo>
                  <a:pt x="423161" y="1327413"/>
                  <a:pt x="423673" y="1327559"/>
                  <a:pt x="424514" y="1328363"/>
                </a:cubicBezTo>
                <a:lnTo>
                  <a:pt x="429776" y="1349413"/>
                </a:lnTo>
                <a:lnTo>
                  <a:pt x="403463" y="1365201"/>
                </a:lnTo>
                <a:lnTo>
                  <a:pt x="399955" y="1382743"/>
                </a:lnTo>
                <a:cubicBezTo>
                  <a:pt x="403865" y="1383218"/>
                  <a:pt x="404815" y="1385338"/>
                  <a:pt x="402806" y="1389102"/>
                </a:cubicBezTo>
                <a:cubicBezTo>
                  <a:pt x="400795" y="1392866"/>
                  <a:pt x="398676" y="1395424"/>
                  <a:pt x="396447" y="1396776"/>
                </a:cubicBezTo>
                <a:cubicBezTo>
                  <a:pt x="391111" y="1399298"/>
                  <a:pt x="385995" y="1402149"/>
                  <a:pt x="381097" y="1405328"/>
                </a:cubicBezTo>
                <a:cubicBezTo>
                  <a:pt x="376200" y="1408507"/>
                  <a:pt x="371961" y="1412674"/>
                  <a:pt x="368380" y="1417827"/>
                </a:cubicBezTo>
                <a:cubicBezTo>
                  <a:pt x="368087" y="1421189"/>
                  <a:pt x="366918" y="1424112"/>
                  <a:pt x="364871" y="1426597"/>
                </a:cubicBezTo>
                <a:cubicBezTo>
                  <a:pt x="362825" y="1429083"/>
                  <a:pt x="361655" y="1432006"/>
                  <a:pt x="361363" y="1435368"/>
                </a:cubicBezTo>
                <a:cubicBezTo>
                  <a:pt x="357781" y="1434674"/>
                  <a:pt x="354858" y="1435624"/>
                  <a:pt x="352592" y="1438219"/>
                </a:cubicBezTo>
                <a:cubicBezTo>
                  <a:pt x="350326" y="1440814"/>
                  <a:pt x="349157" y="1443957"/>
                  <a:pt x="349084" y="1447648"/>
                </a:cubicBezTo>
                <a:lnTo>
                  <a:pt x="326279" y="1482732"/>
                </a:lnTo>
                <a:cubicBezTo>
                  <a:pt x="320249" y="1483536"/>
                  <a:pt x="316521" y="1486751"/>
                  <a:pt x="315096" y="1492379"/>
                </a:cubicBezTo>
                <a:cubicBezTo>
                  <a:pt x="313671" y="1498007"/>
                  <a:pt x="308628" y="1501224"/>
                  <a:pt x="299966" y="1502028"/>
                </a:cubicBezTo>
                <a:lnTo>
                  <a:pt x="299966" y="1523078"/>
                </a:lnTo>
                <a:cubicBezTo>
                  <a:pt x="295581" y="1523297"/>
                  <a:pt x="292072" y="1525051"/>
                  <a:pt x="289441" y="1528340"/>
                </a:cubicBezTo>
                <a:cubicBezTo>
                  <a:pt x="286810" y="1531629"/>
                  <a:pt x="285056" y="1535138"/>
                  <a:pt x="284179" y="1538865"/>
                </a:cubicBezTo>
                <a:cubicBezTo>
                  <a:pt x="278879" y="1539414"/>
                  <a:pt x="274567" y="1542703"/>
                  <a:pt x="271241" y="1548733"/>
                </a:cubicBezTo>
                <a:cubicBezTo>
                  <a:pt x="267916" y="1554763"/>
                  <a:pt x="265796" y="1560245"/>
                  <a:pt x="264883" y="1565178"/>
                </a:cubicBezTo>
                <a:cubicBezTo>
                  <a:pt x="255198" y="1567225"/>
                  <a:pt x="244307" y="1575411"/>
                  <a:pt x="232211" y="1589737"/>
                </a:cubicBezTo>
                <a:cubicBezTo>
                  <a:pt x="220114" y="1604063"/>
                  <a:pt x="212293" y="1612249"/>
                  <a:pt x="208749" y="1614296"/>
                </a:cubicBezTo>
                <a:lnTo>
                  <a:pt x="201732" y="1628329"/>
                </a:lnTo>
                <a:cubicBezTo>
                  <a:pt x="199831" y="1628293"/>
                  <a:pt x="197931" y="1628804"/>
                  <a:pt x="196031" y="1629864"/>
                </a:cubicBezTo>
                <a:cubicBezTo>
                  <a:pt x="194130" y="1630924"/>
                  <a:pt x="193107" y="1632751"/>
                  <a:pt x="192961" y="1635346"/>
                </a:cubicBezTo>
                <a:cubicBezTo>
                  <a:pt x="193217" y="1638160"/>
                  <a:pt x="193144" y="1640864"/>
                  <a:pt x="192742" y="1643459"/>
                </a:cubicBezTo>
                <a:cubicBezTo>
                  <a:pt x="192340" y="1646054"/>
                  <a:pt x="190074" y="1647442"/>
                  <a:pt x="185944" y="1647625"/>
                </a:cubicBezTo>
                <a:cubicBezTo>
                  <a:pt x="186236" y="1652120"/>
                  <a:pt x="186090" y="1655848"/>
                  <a:pt x="185506" y="1658808"/>
                </a:cubicBezTo>
                <a:cubicBezTo>
                  <a:pt x="184921" y="1661768"/>
                  <a:pt x="182143" y="1663303"/>
                  <a:pt x="177173" y="1663413"/>
                </a:cubicBezTo>
                <a:lnTo>
                  <a:pt x="166648" y="1679200"/>
                </a:lnTo>
                <a:lnTo>
                  <a:pt x="163140" y="1698497"/>
                </a:lnTo>
                <a:lnTo>
                  <a:pt x="136827" y="1702005"/>
                </a:lnTo>
                <a:cubicBezTo>
                  <a:pt x="136023" y="1707670"/>
                  <a:pt x="132807" y="1712128"/>
                  <a:pt x="127179" y="1715381"/>
                </a:cubicBezTo>
                <a:cubicBezTo>
                  <a:pt x="121551" y="1718633"/>
                  <a:pt x="118335" y="1723530"/>
                  <a:pt x="117531" y="1730072"/>
                </a:cubicBezTo>
                <a:lnTo>
                  <a:pt x="108760" y="1747614"/>
                </a:lnTo>
                <a:cubicBezTo>
                  <a:pt x="106019" y="1747468"/>
                  <a:pt x="103607" y="1747760"/>
                  <a:pt x="101524" y="1748491"/>
                </a:cubicBezTo>
                <a:cubicBezTo>
                  <a:pt x="99441" y="1749222"/>
                  <a:pt x="98344" y="1751268"/>
                  <a:pt x="98235" y="1754631"/>
                </a:cubicBezTo>
                <a:lnTo>
                  <a:pt x="98235" y="1759893"/>
                </a:lnTo>
                <a:cubicBezTo>
                  <a:pt x="93045" y="1760587"/>
                  <a:pt x="89391" y="1764461"/>
                  <a:pt x="87271" y="1771515"/>
                </a:cubicBezTo>
                <a:cubicBezTo>
                  <a:pt x="85151" y="1778568"/>
                  <a:pt x="84128" y="1784634"/>
                  <a:pt x="84201" y="1789714"/>
                </a:cubicBezTo>
                <a:cubicBezTo>
                  <a:pt x="79889" y="1789933"/>
                  <a:pt x="75796" y="1790811"/>
                  <a:pt x="71922" y="1792346"/>
                </a:cubicBezTo>
                <a:cubicBezTo>
                  <a:pt x="68048" y="1793880"/>
                  <a:pt x="63955" y="1794758"/>
                  <a:pt x="59643" y="1794977"/>
                </a:cubicBezTo>
                <a:cubicBezTo>
                  <a:pt x="60045" y="1789605"/>
                  <a:pt x="61872" y="1781491"/>
                  <a:pt x="65124" y="1770637"/>
                </a:cubicBezTo>
                <a:cubicBezTo>
                  <a:pt x="68377" y="1759783"/>
                  <a:pt x="70643" y="1752109"/>
                  <a:pt x="71922" y="1747614"/>
                </a:cubicBezTo>
                <a:lnTo>
                  <a:pt x="87710" y="1733580"/>
                </a:lnTo>
                <a:lnTo>
                  <a:pt x="84201" y="1721301"/>
                </a:lnTo>
                <a:cubicBezTo>
                  <a:pt x="89391" y="1720643"/>
                  <a:pt x="91730" y="1718012"/>
                  <a:pt x="91218" y="1713407"/>
                </a:cubicBezTo>
                <a:cubicBezTo>
                  <a:pt x="90706" y="1708802"/>
                  <a:pt x="93045" y="1706171"/>
                  <a:pt x="98235" y="1705513"/>
                </a:cubicBezTo>
                <a:lnTo>
                  <a:pt x="98235" y="1680955"/>
                </a:lnTo>
                <a:lnTo>
                  <a:pt x="110514" y="1666921"/>
                </a:lnTo>
                <a:cubicBezTo>
                  <a:pt x="111062" y="1660124"/>
                  <a:pt x="113913" y="1651353"/>
                  <a:pt x="119066" y="1640608"/>
                </a:cubicBezTo>
                <a:cubicBezTo>
                  <a:pt x="124219" y="1629864"/>
                  <a:pt x="128385" y="1621093"/>
                  <a:pt x="131564" y="1614296"/>
                </a:cubicBezTo>
                <a:cubicBezTo>
                  <a:pt x="126631" y="1614076"/>
                  <a:pt x="124657" y="1612761"/>
                  <a:pt x="125644" y="1610349"/>
                </a:cubicBezTo>
                <a:cubicBezTo>
                  <a:pt x="126631" y="1607937"/>
                  <a:pt x="128604" y="1605744"/>
                  <a:pt x="131564" y="1603770"/>
                </a:cubicBezTo>
                <a:cubicBezTo>
                  <a:pt x="136206" y="1597375"/>
                  <a:pt x="140956" y="1589993"/>
                  <a:pt x="145817" y="1581624"/>
                </a:cubicBezTo>
                <a:cubicBezTo>
                  <a:pt x="150678" y="1573255"/>
                  <a:pt x="154113" y="1565434"/>
                  <a:pt x="156123" y="1558162"/>
                </a:cubicBezTo>
                <a:cubicBezTo>
                  <a:pt x="151445" y="1557759"/>
                  <a:pt x="150276" y="1555932"/>
                  <a:pt x="152615" y="1552680"/>
                </a:cubicBezTo>
                <a:cubicBezTo>
                  <a:pt x="154953" y="1549427"/>
                  <a:pt x="157292" y="1547161"/>
                  <a:pt x="159631" y="1545882"/>
                </a:cubicBezTo>
                <a:cubicBezTo>
                  <a:pt x="166429" y="1544420"/>
                  <a:pt x="171253" y="1537258"/>
                  <a:pt x="174103" y="1524394"/>
                </a:cubicBezTo>
                <a:cubicBezTo>
                  <a:pt x="176954" y="1511529"/>
                  <a:pt x="179147" y="1501735"/>
                  <a:pt x="180682" y="1495011"/>
                </a:cubicBezTo>
                <a:cubicBezTo>
                  <a:pt x="180974" y="1495047"/>
                  <a:pt x="182143" y="1494974"/>
                  <a:pt x="184190" y="1494792"/>
                </a:cubicBezTo>
                <a:cubicBezTo>
                  <a:pt x="186236" y="1494609"/>
                  <a:pt x="187406" y="1494097"/>
                  <a:pt x="187698" y="1493257"/>
                </a:cubicBezTo>
                <a:cubicBezTo>
                  <a:pt x="187516" y="1491539"/>
                  <a:pt x="186565" y="1490150"/>
                  <a:pt x="184848" y="1489090"/>
                </a:cubicBezTo>
                <a:cubicBezTo>
                  <a:pt x="183130" y="1488031"/>
                  <a:pt x="181741" y="1487080"/>
                  <a:pt x="180682" y="1486240"/>
                </a:cubicBezTo>
                <a:lnTo>
                  <a:pt x="192961" y="1475715"/>
                </a:lnTo>
                <a:cubicBezTo>
                  <a:pt x="193399" y="1479662"/>
                  <a:pt x="195592" y="1480977"/>
                  <a:pt x="199539" y="1479662"/>
                </a:cubicBezTo>
                <a:cubicBezTo>
                  <a:pt x="203486" y="1478346"/>
                  <a:pt x="206556" y="1477030"/>
                  <a:pt x="208749" y="1475715"/>
                </a:cubicBezTo>
                <a:cubicBezTo>
                  <a:pt x="208456" y="1471476"/>
                  <a:pt x="207287" y="1467675"/>
                  <a:pt x="205240" y="1464313"/>
                </a:cubicBezTo>
                <a:cubicBezTo>
                  <a:pt x="203194" y="1460950"/>
                  <a:pt x="202024" y="1457150"/>
                  <a:pt x="201732" y="1452910"/>
                </a:cubicBezTo>
                <a:cubicBezTo>
                  <a:pt x="202719" y="1451851"/>
                  <a:pt x="204253" y="1450462"/>
                  <a:pt x="206336" y="1448744"/>
                </a:cubicBezTo>
                <a:cubicBezTo>
                  <a:pt x="208420" y="1447026"/>
                  <a:pt x="210393" y="1446076"/>
                  <a:pt x="212257" y="1445894"/>
                </a:cubicBezTo>
                <a:cubicBezTo>
                  <a:pt x="213938" y="1445967"/>
                  <a:pt x="214961" y="1446698"/>
                  <a:pt x="215327" y="1448086"/>
                </a:cubicBezTo>
                <a:cubicBezTo>
                  <a:pt x="215692" y="1449475"/>
                  <a:pt x="215838" y="1451083"/>
                  <a:pt x="215765" y="1452910"/>
                </a:cubicBezTo>
                <a:lnTo>
                  <a:pt x="222782" y="1449402"/>
                </a:lnTo>
                <a:lnTo>
                  <a:pt x="215765" y="1444139"/>
                </a:lnTo>
                <a:lnTo>
                  <a:pt x="229799" y="1430106"/>
                </a:lnTo>
                <a:lnTo>
                  <a:pt x="229799" y="1412564"/>
                </a:lnTo>
                <a:cubicBezTo>
                  <a:pt x="230859" y="1412637"/>
                  <a:pt x="232247" y="1412491"/>
                  <a:pt x="233965" y="1412126"/>
                </a:cubicBezTo>
                <a:cubicBezTo>
                  <a:pt x="235683" y="1411760"/>
                  <a:pt x="236633" y="1410737"/>
                  <a:pt x="236816" y="1409056"/>
                </a:cubicBezTo>
                <a:cubicBezTo>
                  <a:pt x="236633" y="1407265"/>
                  <a:pt x="235683" y="1405584"/>
                  <a:pt x="233965" y="1404012"/>
                </a:cubicBezTo>
                <a:cubicBezTo>
                  <a:pt x="232247" y="1402441"/>
                  <a:pt x="230859" y="1401198"/>
                  <a:pt x="229799" y="1400285"/>
                </a:cubicBezTo>
                <a:cubicBezTo>
                  <a:pt x="230018" y="1397690"/>
                  <a:pt x="231334" y="1395863"/>
                  <a:pt x="233746" y="1394803"/>
                </a:cubicBezTo>
                <a:cubicBezTo>
                  <a:pt x="236158" y="1393743"/>
                  <a:pt x="238350" y="1393231"/>
                  <a:pt x="240324" y="1393268"/>
                </a:cubicBezTo>
                <a:cubicBezTo>
                  <a:pt x="244819" y="1393780"/>
                  <a:pt x="248547" y="1394072"/>
                  <a:pt x="251507" y="1394145"/>
                </a:cubicBezTo>
                <a:cubicBezTo>
                  <a:pt x="254467" y="1394218"/>
                  <a:pt x="256002" y="1391002"/>
                  <a:pt x="256112" y="1384497"/>
                </a:cubicBezTo>
                <a:lnTo>
                  <a:pt x="249095" y="1377480"/>
                </a:lnTo>
                <a:cubicBezTo>
                  <a:pt x="241786" y="1377480"/>
                  <a:pt x="235354" y="1379234"/>
                  <a:pt x="229799" y="1382743"/>
                </a:cubicBezTo>
                <a:cubicBezTo>
                  <a:pt x="224244" y="1394730"/>
                  <a:pt x="219566" y="1407594"/>
                  <a:pt x="215765" y="1421335"/>
                </a:cubicBezTo>
                <a:lnTo>
                  <a:pt x="201732" y="1433614"/>
                </a:lnTo>
                <a:cubicBezTo>
                  <a:pt x="201768" y="1434674"/>
                  <a:pt x="201695" y="1436063"/>
                  <a:pt x="201512" y="1437780"/>
                </a:cubicBezTo>
                <a:cubicBezTo>
                  <a:pt x="201330" y="1439498"/>
                  <a:pt x="200818" y="1440448"/>
                  <a:pt x="199978" y="1440631"/>
                </a:cubicBezTo>
                <a:cubicBezTo>
                  <a:pt x="198187" y="1440448"/>
                  <a:pt x="196506" y="1439498"/>
                  <a:pt x="194934" y="1437780"/>
                </a:cubicBezTo>
                <a:cubicBezTo>
                  <a:pt x="193363" y="1436063"/>
                  <a:pt x="192120" y="1434674"/>
                  <a:pt x="191207" y="1433614"/>
                </a:cubicBezTo>
                <a:lnTo>
                  <a:pt x="180682" y="1452910"/>
                </a:lnTo>
                <a:cubicBezTo>
                  <a:pt x="179695" y="1451083"/>
                  <a:pt x="178160" y="1449475"/>
                  <a:pt x="176077" y="1448086"/>
                </a:cubicBezTo>
                <a:cubicBezTo>
                  <a:pt x="173994" y="1446698"/>
                  <a:pt x="172020" y="1445967"/>
                  <a:pt x="170156" y="1445894"/>
                </a:cubicBezTo>
                <a:cubicBezTo>
                  <a:pt x="168475" y="1446076"/>
                  <a:pt x="167452" y="1447026"/>
                  <a:pt x="167087" y="1448744"/>
                </a:cubicBezTo>
                <a:cubicBezTo>
                  <a:pt x="166721" y="1450462"/>
                  <a:pt x="166575" y="1451851"/>
                  <a:pt x="166648" y="1452910"/>
                </a:cubicBezTo>
                <a:cubicBezTo>
                  <a:pt x="168475" y="1453897"/>
                  <a:pt x="170083" y="1455432"/>
                  <a:pt x="171472" y="1457515"/>
                </a:cubicBezTo>
                <a:cubicBezTo>
                  <a:pt x="172861" y="1459598"/>
                  <a:pt x="173592" y="1461572"/>
                  <a:pt x="173665" y="1463435"/>
                </a:cubicBezTo>
                <a:cubicBezTo>
                  <a:pt x="173482" y="1465116"/>
                  <a:pt x="172532" y="1466140"/>
                  <a:pt x="170814" y="1466505"/>
                </a:cubicBezTo>
                <a:cubicBezTo>
                  <a:pt x="169097" y="1466871"/>
                  <a:pt x="167708" y="1467017"/>
                  <a:pt x="166648" y="1466944"/>
                </a:cubicBezTo>
                <a:cubicBezTo>
                  <a:pt x="166904" y="1472974"/>
                  <a:pt x="166392" y="1477140"/>
                  <a:pt x="165113" y="1479442"/>
                </a:cubicBezTo>
                <a:cubicBezTo>
                  <a:pt x="163834" y="1481745"/>
                  <a:pt x="160253" y="1482841"/>
                  <a:pt x="154369" y="1482732"/>
                </a:cubicBezTo>
                <a:cubicBezTo>
                  <a:pt x="156196" y="1481745"/>
                  <a:pt x="157804" y="1480210"/>
                  <a:pt x="159193" y="1478127"/>
                </a:cubicBezTo>
                <a:cubicBezTo>
                  <a:pt x="160581" y="1476044"/>
                  <a:pt x="161312" y="1474070"/>
                  <a:pt x="161385" y="1472206"/>
                </a:cubicBezTo>
                <a:cubicBezTo>
                  <a:pt x="161312" y="1469685"/>
                  <a:pt x="160581" y="1468150"/>
                  <a:pt x="159193" y="1467602"/>
                </a:cubicBezTo>
                <a:cubicBezTo>
                  <a:pt x="157804" y="1467053"/>
                  <a:pt x="156196" y="1466834"/>
                  <a:pt x="154369" y="1466944"/>
                </a:cubicBezTo>
                <a:lnTo>
                  <a:pt x="136827" y="1456419"/>
                </a:lnTo>
                <a:lnTo>
                  <a:pt x="136827" y="1444139"/>
                </a:lnTo>
                <a:lnTo>
                  <a:pt x="145598" y="1438877"/>
                </a:lnTo>
                <a:cubicBezTo>
                  <a:pt x="145890" y="1435661"/>
                  <a:pt x="147060" y="1433322"/>
                  <a:pt x="149106" y="1431860"/>
                </a:cubicBezTo>
                <a:cubicBezTo>
                  <a:pt x="151153" y="1430398"/>
                  <a:pt x="152322" y="1428059"/>
                  <a:pt x="152615" y="1424843"/>
                </a:cubicBezTo>
                <a:cubicBezTo>
                  <a:pt x="155209" y="1422943"/>
                  <a:pt x="157037" y="1420165"/>
                  <a:pt x="158096" y="1416511"/>
                </a:cubicBezTo>
                <a:cubicBezTo>
                  <a:pt x="159156" y="1412856"/>
                  <a:pt x="159668" y="1409202"/>
                  <a:pt x="159631" y="1405547"/>
                </a:cubicBezTo>
                <a:cubicBezTo>
                  <a:pt x="160508" y="1396521"/>
                  <a:pt x="164017" y="1390015"/>
                  <a:pt x="170156" y="1386032"/>
                </a:cubicBezTo>
                <a:cubicBezTo>
                  <a:pt x="176296" y="1382048"/>
                  <a:pt x="179804" y="1376859"/>
                  <a:pt x="180682" y="1370464"/>
                </a:cubicBezTo>
                <a:lnTo>
                  <a:pt x="201732" y="1338888"/>
                </a:lnTo>
                <a:cubicBezTo>
                  <a:pt x="201366" y="1332018"/>
                  <a:pt x="199905" y="1325586"/>
                  <a:pt x="197346" y="1319592"/>
                </a:cubicBezTo>
                <a:cubicBezTo>
                  <a:pt x="194788" y="1313599"/>
                  <a:pt x="193326" y="1307167"/>
                  <a:pt x="192961" y="1300296"/>
                </a:cubicBezTo>
                <a:cubicBezTo>
                  <a:pt x="198223" y="1300625"/>
                  <a:pt x="202170" y="1300406"/>
                  <a:pt x="204802" y="1299638"/>
                </a:cubicBezTo>
                <a:cubicBezTo>
                  <a:pt x="207433" y="1298871"/>
                  <a:pt x="208749" y="1295582"/>
                  <a:pt x="208749" y="1289771"/>
                </a:cubicBezTo>
                <a:lnTo>
                  <a:pt x="217519" y="1270475"/>
                </a:lnTo>
                <a:lnTo>
                  <a:pt x="233307" y="1258196"/>
                </a:lnTo>
                <a:lnTo>
                  <a:pt x="242078" y="1238899"/>
                </a:lnTo>
                <a:cubicBezTo>
                  <a:pt x="232284" y="1249388"/>
                  <a:pt x="222051" y="1261740"/>
                  <a:pt x="211380" y="1275957"/>
                </a:cubicBezTo>
                <a:cubicBezTo>
                  <a:pt x="200708" y="1290173"/>
                  <a:pt x="190476" y="1301210"/>
                  <a:pt x="180682" y="1309067"/>
                </a:cubicBezTo>
                <a:lnTo>
                  <a:pt x="173665" y="1326609"/>
                </a:lnTo>
                <a:lnTo>
                  <a:pt x="159631" y="1312575"/>
                </a:lnTo>
                <a:lnTo>
                  <a:pt x="164894" y="1300296"/>
                </a:lnTo>
                <a:cubicBezTo>
                  <a:pt x="164017" y="1298469"/>
                  <a:pt x="162701" y="1296861"/>
                  <a:pt x="160947" y="1295472"/>
                </a:cubicBezTo>
                <a:cubicBezTo>
                  <a:pt x="159193" y="1294083"/>
                  <a:pt x="157000" y="1293352"/>
                  <a:pt x="154369" y="1293279"/>
                </a:cubicBezTo>
                <a:cubicBezTo>
                  <a:pt x="153528" y="1293389"/>
                  <a:pt x="153017" y="1294047"/>
                  <a:pt x="152834" y="1295253"/>
                </a:cubicBezTo>
                <a:cubicBezTo>
                  <a:pt x="152651" y="1296459"/>
                  <a:pt x="152578" y="1297555"/>
                  <a:pt x="152615" y="1298542"/>
                </a:cubicBezTo>
                <a:lnTo>
                  <a:pt x="143844" y="1312575"/>
                </a:lnTo>
                <a:cubicBezTo>
                  <a:pt x="138544" y="1314037"/>
                  <a:pt x="134232" y="1318130"/>
                  <a:pt x="130906" y="1324855"/>
                </a:cubicBezTo>
                <a:cubicBezTo>
                  <a:pt x="127581" y="1331579"/>
                  <a:pt x="125461" y="1337426"/>
                  <a:pt x="124548" y="1342396"/>
                </a:cubicBezTo>
                <a:cubicBezTo>
                  <a:pt x="115484" y="1350875"/>
                  <a:pt x="107298" y="1360231"/>
                  <a:pt x="99989" y="1370464"/>
                </a:cubicBezTo>
                <a:cubicBezTo>
                  <a:pt x="92826" y="1373606"/>
                  <a:pt x="85663" y="1379161"/>
                  <a:pt x="78500" y="1387128"/>
                </a:cubicBezTo>
                <a:cubicBezTo>
                  <a:pt x="71337" y="1395095"/>
                  <a:pt x="65051" y="1402404"/>
                  <a:pt x="59643" y="1409056"/>
                </a:cubicBezTo>
                <a:lnTo>
                  <a:pt x="59643" y="1412564"/>
                </a:lnTo>
                <a:cubicBezTo>
                  <a:pt x="58656" y="1412016"/>
                  <a:pt x="57559" y="1409604"/>
                  <a:pt x="56353" y="1405328"/>
                </a:cubicBezTo>
                <a:cubicBezTo>
                  <a:pt x="55147" y="1401052"/>
                  <a:pt x="54490" y="1398202"/>
                  <a:pt x="54380" y="1396776"/>
                </a:cubicBezTo>
                <a:cubicBezTo>
                  <a:pt x="58692" y="1396630"/>
                  <a:pt x="61470" y="1395168"/>
                  <a:pt x="62712" y="1392391"/>
                </a:cubicBezTo>
                <a:cubicBezTo>
                  <a:pt x="63955" y="1389613"/>
                  <a:pt x="64101" y="1386397"/>
                  <a:pt x="63151" y="1382743"/>
                </a:cubicBezTo>
                <a:cubicBezTo>
                  <a:pt x="64211" y="1382816"/>
                  <a:pt x="65600" y="1382670"/>
                  <a:pt x="67317" y="1382304"/>
                </a:cubicBezTo>
                <a:cubicBezTo>
                  <a:pt x="69035" y="1381939"/>
                  <a:pt x="69985" y="1380915"/>
                  <a:pt x="70168" y="1379234"/>
                </a:cubicBezTo>
                <a:cubicBezTo>
                  <a:pt x="69912" y="1378321"/>
                  <a:pt x="68669" y="1377517"/>
                  <a:pt x="66440" y="1376822"/>
                </a:cubicBezTo>
                <a:cubicBezTo>
                  <a:pt x="64211" y="1376128"/>
                  <a:pt x="62530" y="1375763"/>
                  <a:pt x="61397" y="1375726"/>
                </a:cubicBezTo>
                <a:cubicBezTo>
                  <a:pt x="58510" y="1376347"/>
                  <a:pt x="55513" y="1379490"/>
                  <a:pt x="52407" y="1385155"/>
                </a:cubicBezTo>
                <a:cubicBezTo>
                  <a:pt x="49300" y="1390819"/>
                  <a:pt x="47619" y="1395278"/>
                  <a:pt x="47363" y="1398531"/>
                </a:cubicBezTo>
                <a:lnTo>
                  <a:pt x="40347" y="1403793"/>
                </a:lnTo>
                <a:cubicBezTo>
                  <a:pt x="37752" y="1403903"/>
                  <a:pt x="35924" y="1404999"/>
                  <a:pt x="34865" y="1407082"/>
                </a:cubicBezTo>
                <a:cubicBezTo>
                  <a:pt x="33805" y="1409165"/>
                  <a:pt x="33293" y="1411577"/>
                  <a:pt x="33330" y="1414318"/>
                </a:cubicBezTo>
                <a:cubicBezTo>
                  <a:pt x="33293" y="1415597"/>
                  <a:pt x="33366" y="1417863"/>
                  <a:pt x="33549" y="1421116"/>
                </a:cubicBezTo>
                <a:cubicBezTo>
                  <a:pt x="33732" y="1424368"/>
                  <a:pt x="34243" y="1426195"/>
                  <a:pt x="35084" y="1426597"/>
                </a:cubicBezTo>
                <a:cubicBezTo>
                  <a:pt x="37679" y="1426524"/>
                  <a:pt x="39945" y="1425794"/>
                  <a:pt x="41881" y="1424405"/>
                </a:cubicBezTo>
                <a:cubicBezTo>
                  <a:pt x="43818" y="1423016"/>
                  <a:pt x="45646" y="1421408"/>
                  <a:pt x="47363" y="1419581"/>
                </a:cubicBezTo>
                <a:cubicBezTo>
                  <a:pt x="46779" y="1427292"/>
                  <a:pt x="42685" y="1432481"/>
                  <a:pt x="35084" y="1435149"/>
                </a:cubicBezTo>
                <a:cubicBezTo>
                  <a:pt x="27482" y="1437817"/>
                  <a:pt x="19881" y="1439059"/>
                  <a:pt x="12280" y="1438877"/>
                </a:cubicBezTo>
                <a:lnTo>
                  <a:pt x="0" y="1433614"/>
                </a:lnTo>
                <a:lnTo>
                  <a:pt x="10525" y="1424843"/>
                </a:lnTo>
                <a:cubicBezTo>
                  <a:pt x="10891" y="1420750"/>
                  <a:pt x="12353" y="1417534"/>
                  <a:pt x="14911" y="1415195"/>
                </a:cubicBezTo>
                <a:cubicBezTo>
                  <a:pt x="17469" y="1412856"/>
                  <a:pt x="18931" y="1409640"/>
                  <a:pt x="19296" y="1405547"/>
                </a:cubicBezTo>
                <a:lnTo>
                  <a:pt x="26313" y="1391514"/>
                </a:lnTo>
                <a:cubicBezTo>
                  <a:pt x="26350" y="1387896"/>
                  <a:pt x="27154" y="1384168"/>
                  <a:pt x="28725" y="1380331"/>
                </a:cubicBezTo>
                <a:cubicBezTo>
                  <a:pt x="30296" y="1376494"/>
                  <a:pt x="32416" y="1373204"/>
                  <a:pt x="35084" y="1370464"/>
                </a:cubicBezTo>
                <a:cubicBezTo>
                  <a:pt x="41297" y="1369294"/>
                  <a:pt x="44659" y="1364616"/>
                  <a:pt x="45171" y="1356430"/>
                </a:cubicBezTo>
                <a:cubicBezTo>
                  <a:pt x="45682" y="1348244"/>
                  <a:pt x="48167" y="1343566"/>
                  <a:pt x="52626" y="1342396"/>
                </a:cubicBezTo>
                <a:lnTo>
                  <a:pt x="66659" y="1310821"/>
                </a:lnTo>
                <a:cubicBezTo>
                  <a:pt x="67134" y="1303951"/>
                  <a:pt x="70131" y="1298396"/>
                  <a:pt x="75650" y="1294156"/>
                </a:cubicBezTo>
                <a:cubicBezTo>
                  <a:pt x="81168" y="1289917"/>
                  <a:pt x="86357" y="1286116"/>
                  <a:pt x="91218" y="1282754"/>
                </a:cubicBezTo>
                <a:lnTo>
                  <a:pt x="103497" y="1251179"/>
                </a:lnTo>
                <a:lnTo>
                  <a:pt x="117531" y="1237145"/>
                </a:lnTo>
                <a:cubicBezTo>
                  <a:pt x="117494" y="1233491"/>
                  <a:pt x="118006" y="1229836"/>
                  <a:pt x="119066" y="1226182"/>
                </a:cubicBezTo>
                <a:cubicBezTo>
                  <a:pt x="120126" y="1222527"/>
                  <a:pt x="121953" y="1219750"/>
                  <a:pt x="124548" y="1217849"/>
                </a:cubicBezTo>
                <a:cubicBezTo>
                  <a:pt x="125059" y="1212404"/>
                  <a:pt x="127106" y="1206191"/>
                  <a:pt x="130687" y="1199211"/>
                </a:cubicBezTo>
                <a:cubicBezTo>
                  <a:pt x="134269" y="1192231"/>
                  <a:pt x="136315" y="1185579"/>
                  <a:pt x="136827" y="1179257"/>
                </a:cubicBezTo>
                <a:lnTo>
                  <a:pt x="159631" y="1147682"/>
                </a:lnTo>
                <a:cubicBezTo>
                  <a:pt x="160508" y="1141140"/>
                  <a:pt x="164017" y="1136243"/>
                  <a:pt x="170156" y="1132990"/>
                </a:cubicBezTo>
                <a:cubicBezTo>
                  <a:pt x="176296" y="1129738"/>
                  <a:pt x="179804" y="1125279"/>
                  <a:pt x="180682" y="1119615"/>
                </a:cubicBezTo>
                <a:cubicBezTo>
                  <a:pt x="189964" y="1110405"/>
                  <a:pt x="198150" y="1100319"/>
                  <a:pt x="205240" y="1089355"/>
                </a:cubicBezTo>
                <a:cubicBezTo>
                  <a:pt x="212330" y="1078391"/>
                  <a:pt x="220516" y="1069182"/>
                  <a:pt x="229799" y="1061727"/>
                </a:cubicBezTo>
                <a:cubicBezTo>
                  <a:pt x="229945" y="1055550"/>
                  <a:pt x="231845" y="1049922"/>
                  <a:pt x="235500" y="1044842"/>
                </a:cubicBezTo>
                <a:cubicBezTo>
                  <a:pt x="239154" y="1039763"/>
                  <a:pt x="243686" y="1035450"/>
                  <a:pt x="249095" y="1031905"/>
                </a:cubicBezTo>
                <a:cubicBezTo>
                  <a:pt x="249826" y="1024633"/>
                  <a:pt x="252749" y="1019005"/>
                  <a:pt x="257866" y="1015021"/>
                </a:cubicBezTo>
                <a:cubicBezTo>
                  <a:pt x="262982" y="1011038"/>
                  <a:pt x="265906" y="1004971"/>
                  <a:pt x="266637" y="996822"/>
                </a:cubicBezTo>
                <a:lnTo>
                  <a:pt x="296458" y="947704"/>
                </a:lnTo>
                <a:cubicBezTo>
                  <a:pt x="295910" y="946023"/>
                  <a:pt x="293498" y="945000"/>
                  <a:pt x="289222" y="944635"/>
                </a:cubicBezTo>
                <a:cubicBezTo>
                  <a:pt x="284946" y="944269"/>
                  <a:pt x="282095" y="944123"/>
                  <a:pt x="280670" y="944196"/>
                </a:cubicBezTo>
                <a:lnTo>
                  <a:pt x="242078" y="944196"/>
                </a:lnTo>
                <a:cubicBezTo>
                  <a:pt x="241968" y="940834"/>
                  <a:pt x="240872" y="938787"/>
                  <a:pt x="238789" y="938056"/>
                </a:cubicBezTo>
                <a:cubicBezTo>
                  <a:pt x="236706" y="937325"/>
                  <a:pt x="234294" y="937033"/>
                  <a:pt x="231553" y="937179"/>
                </a:cubicBezTo>
                <a:cubicBezTo>
                  <a:pt x="222928" y="936777"/>
                  <a:pt x="216935" y="933196"/>
                  <a:pt x="213573" y="926435"/>
                </a:cubicBezTo>
                <a:cubicBezTo>
                  <a:pt x="210210" y="919674"/>
                  <a:pt x="208602" y="912145"/>
                  <a:pt x="208749" y="903850"/>
                </a:cubicBezTo>
                <a:lnTo>
                  <a:pt x="222782" y="898587"/>
                </a:lnTo>
                <a:lnTo>
                  <a:pt x="229799" y="891570"/>
                </a:lnTo>
                <a:cubicBezTo>
                  <a:pt x="227204" y="891351"/>
                  <a:pt x="225377" y="890035"/>
                  <a:pt x="224317" y="887623"/>
                </a:cubicBezTo>
                <a:cubicBezTo>
                  <a:pt x="223257" y="885211"/>
                  <a:pt x="222745" y="883019"/>
                  <a:pt x="222782" y="881045"/>
                </a:cubicBezTo>
                <a:cubicBezTo>
                  <a:pt x="219566" y="880753"/>
                  <a:pt x="217227" y="879583"/>
                  <a:pt x="215765" y="877537"/>
                </a:cubicBezTo>
                <a:cubicBezTo>
                  <a:pt x="214303" y="875490"/>
                  <a:pt x="211965" y="874321"/>
                  <a:pt x="208749" y="874028"/>
                </a:cubicBezTo>
                <a:lnTo>
                  <a:pt x="191207" y="881045"/>
                </a:lnTo>
                <a:lnTo>
                  <a:pt x="173665" y="877537"/>
                </a:lnTo>
                <a:cubicBezTo>
                  <a:pt x="173482" y="875563"/>
                  <a:pt x="173409" y="873371"/>
                  <a:pt x="173445" y="870959"/>
                </a:cubicBezTo>
                <a:cubicBezTo>
                  <a:pt x="173482" y="868547"/>
                  <a:pt x="174725" y="867231"/>
                  <a:pt x="177173" y="867012"/>
                </a:cubicBezTo>
                <a:lnTo>
                  <a:pt x="185944" y="867012"/>
                </a:lnTo>
                <a:lnTo>
                  <a:pt x="189452" y="858241"/>
                </a:lnTo>
                <a:lnTo>
                  <a:pt x="206994" y="858241"/>
                </a:lnTo>
                <a:lnTo>
                  <a:pt x="208749" y="852978"/>
                </a:lnTo>
                <a:cubicBezTo>
                  <a:pt x="218031" y="853746"/>
                  <a:pt x="231041" y="852649"/>
                  <a:pt x="247779" y="849689"/>
                </a:cubicBezTo>
                <a:cubicBezTo>
                  <a:pt x="264517" y="846729"/>
                  <a:pt x="276650" y="842563"/>
                  <a:pt x="284179" y="837191"/>
                </a:cubicBezTo>
                <a:cubicBezTo>
                  <a:pt x="283484" y="835509"/>
                  <a:pt x="280487" y="834486"/>
                  <a:pt x="275188" y="834121"/>
                </a:cubicBezTo>
                <a:cubicBezTo>
                  <a:pt x="269889" y="833755"/>
                  <a:pt x="266454" y="833609"/>
                  <a:pt x="264883" y="833682"/>
                </a:cubicBezTo>
                <a:cubicBezTo>
                  <a:pt x="263165" y="831855"/>
                  <a:pt x="261338" y="830247"/>
                  <a:pt x="259401" y="828858"/>
                </a:cubicBezTo>
                <a:cubicBezTo>
                  <a:pt x="257464" y="827469"/>
                  <a:pt x="255198" y="826739"/>
                  <a:pt x="252603" y="826665"/>
                </a:cubicBezTo>
                <a:cubicBezTo>
                  <a:pt x="250922" y="826775"/>
                  <a:pt x="249899" y="827433"/>
                  <a:pt x="249533" y="828639"/>
                </a:cubicBezTo>
                <a:cubicBezTo>
                  <a:pt x="249168" y="829845"/>
                  <a:pt x="249022" y="830941"/>
                  <a:pt x="249095" y="831928"/>
                </a:cubicBezTo>
                <a:cubicBezTo>
                  <a:pt x="234111" y="833536"/>
                  <a:pt x="218908" y="834267"/>
                  <a:pt x="203486" y="834121"/>
                </a:cubicBezTo>
                <a:cubicBezTo>
                  <a:pt x="188064" y="833975"/>
                  <a:pt x="172861" y="833828"/>
                  <a:pt x="157877" y="833682"/>
                </a:cubicBezTo>
                <a:cubicBezTo>
                  <a:pt x="150970" y="834194"/>
                  <a:pt x="147242" y="836240"/>
                  <a:pt x="146694" y="839822"/>
                </a:cubicBezTo>
                <a:cubicBezTo>
                  <a:pt x="146146" y="843403"/>
                  <a:pt x="142857" y="845450"/>
                  <a:pt x="136827" y="845961"/>
                </a:cubicBezTo>
                <a:cubicBezTo>
                  <a:pt x="115777" y="845961"/>
                  <a:pt x="94726" y="844207"/>
                  <a:pt x="73676" y="840699"/>
                </a:cubicBezTo>
                <a:lnTo>
                  <a:pt x="77184" y="826665"/>
                </a:lnTo>
                <a:cubicBezTo>
                  <a:pt x="84932" y="826263"/>
                  <a:pt x="91364" y="823120"/>
                  <a:pt x="96481" y="817237"/>
                </a:cubicBezTo>
                <a:cubicBezTo>
                  <a:pt x="101597" y="811353"/>
                  <a:pt x="106275" y="805140"/>
                  <a:pt x="110514" y="798598"/>
                </a:cubicBezTo>
                <a:lnTo>
                  <a:pt x="131564" y="795090"/>
                </a:lnTo>
                <a:lnTo>
                  <a:pt x="149106" y="768777"/>
                </a:lnTo>
                <a:cubicBezTo>
                  <a:pt x="156233" y="768193"/>
                  <a:pt x="161276" y="765854"/>
                  <a:pt x="164236" y="761760"/>
                </a:cubicBezTo>
                <a:cubicBezTo>
                  <a:pt x="167196" y="757667"/>
                  <a:pt x="172678" y="755328"/>
                  <a:pt x="180682" y="754744"/>
                </a:cubicBezTo>
                <a:cubicBezTo>
                  <a:pt x="181595" y="747946"/>
                  <a:pt x="186346" y="743561"/>
                  <a:pt x="194934" y="741587"/>
                </a:cubicBezTo>
                <a:cubicBezTo>
                  <a:pt x="203522" y="739614"/>
                  <a:pt x="210466" y="738737"/>
                  <a:pt x="215765" y="738956"/>
                </a:cubicBezTo>
                <a:cubicBezTo>
                  <a:pt x="216058" y="735594"/>
                  <a:pt x="217666" y="733547"/>
                  <a:pt x="220589" y="732816"/>
                </a:cubicBezTo>
                <a:cubicBezTo>
                  <a:pt x="223513" y="732085"/>
                  <a:pt x="225998" y="731793"/>
                  <a:pt x="228045" y="731939"/>
                </a:cubicBezTo>
                <a:lnTo>
                  <a:pt x="235061" y="731939"/>
                </a:lnTo>
                <a:lnTo>
                  <a:pt x="236816" y="712643"/>
                </a:lnTo>
                <a:cubicBezTo>
                  <a:pt x="242809" y="712972"/>
                  <a:pt x="253188" y="713191"/>
                  <a:pt x="267952" y="713301"/>
                </a:cubicBezTo>
                <a:cubicBezTo>
                  <a:pt x="282717" y="713411"/>
                  <a:pt x="292219" y="711437"/>
                  <a:pt x="296458" y="707381"/>
                </a:cubicBezTo>
                <a:cubicBezTo>
                  <a:pt x="303255" y="706796"/>
                  <a:pt x="309395" y="704457"/>
                  <a:pt x="314877" y="700364"/>
                </a:cubicBezTo>
                <a:cubicBezTo>
                  <a:pt x="320359" y="696271"/>
                  <a:pt x="326498" y="693932"/>
                  <a:pt x="333296" y="693347"/>
                </a:cubicBezTo>
                <a:lnTo>
                  <a:pt x="349084" y="682822"/>
                </a:lnTo>
                <a:cubicBezTo>
                  <a:pt x="349120" y="681835"/>
                  <a:pt x="349486" y="680739"/>
                  <a:pt x="350180" y="679533"/>
                </a:cubicBezTo>
                <a:cubicBezTo>
                  <a:pt x="350874" y="678327"/>
                  <a:pt x="351678" y="677669"/>
                  <a:pt x="352592" y="677559"/>
                </a:cubicBezTo>
                <a:cubicBezTo>
                  <a:pt x="354785" y="677925"/>
                  <a:pt x="357854" y="678510"/>
                  <a:pt x="361801" y="679314"/>
                </a:cubicBezTo>
                <a:cubicBezTo>
                  <a:pt x="365748" y="680118"/>
                  <a:pt x="367941" y="678948"/>
                  <a:pt x="368380" y="675805"/>
                </a:cubicBezTo>
                <a:cubicBezTo>
                  <a:pt x="373679" y="674417"/>
                  <a:pt x="380622" y="673247"/>
                  <a:pt x="389211" y="672297"/>
                </a:cubicBezTo>
                <a:cubicBezTo>
                  <a:pt x="397799" y="671347"/>
                  <a:pt x="402550" y="668423"/>
                  <a:pt x="403463" y="663526"/>
                </a:cubicBezTo>
                <a:cubicBezTo>
                  <a:pt x="412161" y="662466"/>
                  <a:pt x="418008" y="659762"/>
                  <a:pt x="421005" y="655413"/>
                </a:cubicBezTo>
                <a:cubicBezTo>
                  <a:pt x="424002" y="651064"/>
                  <a:pt x="435112" y="651429"/>
                  <a:pt x="454335" y="656509"/>
                </a:cubicBezTo>
                <a:cubicBezTo>
                  <a:pt x="454554" y="653915"/>
                  <a:pt x="455870" y="652087"/>
                  <a:pt x="458282" y="651027"/>
                </a:cubicBezTo>
                <a:cubicBezTo>
                  <a:pt x="460694" y="649968"/>
                  <a:pt x="462886" y="649456"/>
                  <a:pt x="464860" y="649493"/>
                </a:cubicBezTo>
                <a:cubicBezTo>
                  <a:pt x="471548" y="649273"/>
                  <a:pt x="477030" y="648396"/>
                  <a:pt x="481305" y="646861"/>
                </a:cubicBezTo>
                <a:cubicBezTo>
                  <a:pt x="485581" y="645326"/>
                  <a:pt x="490624" y="644449"/>
                  <a:pt x="496435" y="644230"/>
                </a:cubicBezTo>
                <a:lnTo>
                  <a:pt x="510469" y="631951"/>
                </a:lnTo>
                <a:lnTo>
                  <a:pt x="529765" y="593359"/>
                </a:lnTo>
                <a:cubicBezTo>
                  <a:pt x="530130" y="587292"/>
                  <a:pt x="532469" y="581883"/>
                  <a:pt x="536782" y="577132"/>
                </a:cubicBezTo>
                <a:cubicBezTo>
                  <a:pt x="541094" y="572381"/>
                  <a:pt x="545187" y="567850"/>
                  <a:pt x="549061" y="563537"/>
                </a:cubicBezTo>
                <a:cubicBezTo>
                  <a:pt x="550596" y="550491"/>
                  <a:pt x="556735" y="539746"/>
                  <a:pt x="567480" y="531304"/>
                </a:cubicBezTo>
                <a:cubicBezTo>
                  <a:pt x="578224" y="522862"/>
                  <a:pt x="584364" y="510802"/>
                  <a:pt x="585899" y="495124"/>
                </a:cubicBezTo>
                <a:lnTo>
                  <a:pt x="598178" y="486353"/>
                </a:lnTo>
                <a:cubicBezTo>
                  <a:pt x="600663" y="478788"/>
                  <a:pt x="606218" y="470236"/>
                  <a:pt x="614843" y="460698"/>
                </a:cubicBezTo>
                <a:cubicBezTo>
                  <a:pt x="623468" y="451160"/>
                  <a:pt x="630777" y="443924"/>
                  <a:pt x="636770" y="438990"/>
                </a:cubicBezTo>
                <a:cubicBezTo>
                  <a:pt x="636697" y="430694"/>
                  <a:pt x="638159" y="424920"/>
                  <a:pt x="641156" y="421667"/>
                </a:cubicBezTo>
                <a:cubicBezTo>
                  <a:pt x="644152" y="418415"/>
                  <a:pt x="649123" y="414834"/>
                  <a:pt x="656066" y="410923"/>
                </a:cubicBezTo>
                <a:cubicBezTo>
                  <a:pt x="656066" y="408182"/>
                  <a:pt x="656505" y="405332"/>
                  <a:pt x="657382" y="402371"/>
                </a:cubicBezTo>
                <a:cubicBezTo>
                  <a:pt x="658259" y="399411"/>
                  <a:pt x="659575" y="396999"/>
                  <a:pt x="661329" y="395135"/>
                </a:cubicBezTo>
                <a:lnTo>
                  <a:pt x="670100" y="375839"/>
                </a:lnTo>
                <a:cubicBezTo>
                  <a:pt x="675399" y="373098"/>
                  <a:pt x="680150" y="369371"/>
                  <a:pt x="684353" y="364656"/>
                </a:cubicBezTo>
                <a:cubicBezTo>
                  <a:pt x="688555" y="359942"/>
                  <a:pt x="691991" y="354899"/>
                  <a:pt x="694658" y="349527"/>
                </a:cubicBezTo>
                <a:cubicBezTo>
                  <a:pt x="695645" y="349490"/>
                  <a:pt x="696741" y="349125"/>
                  <a:pt x="697948" y="348430"/>
                </a:cubicBezTo>
                <a:cubicBezTo>
                  <a:pt x="699153" y="347736"/>
                  <a:pt x="699811" y="346932"/>
                  <a:pt x="699921" y="346018"/>
                </a:cubicBezTo>
                <a:cubicBezTo>
                  <a:pt x="699848" y="344045"/>
                  <a:pt x="699117" y="341852"/>
                  <a:pt x="697728" y="339440"/>
                </a:cubicBezTo>
                <a:cubicBezTo>
                  <a:pt x="696339" y="337028"/>
                  <a:pt x="694731" y="335712"/>
                  <a:pt x="692904" y="335493"/>
                </a:cubicBezTo>
                <a:cubicBezTo>
                  <a:pt x="692064" y="335639"/>
                  <a:pt x="691552" y="336224"/>
                  <a:pt x="691369" y="337247"/>
                </a:cubicBezTo>
                <a:cubicBezTo>
                  <a:pt x="691187" y="338270"/>
                  <a:pt x="691113" y="338855"/>
                  <a:pt x="691150" y="339001"/>
                </a:cubicBezTo>
                <a:cubicBezTo>
                  <a:pt x="680881" y="340609"/>
                  <a:pt x="671160" y="341340"/>
                  <a:pt x="661987" y="341194"/>
                </a:cubicBezTo>
                <a:cubicBezTo>
                  <a:pt x="652814" y="341048"/>
                  <a:pt x="642654" y="340902"/>
                  <a:pt x="631508" y="340755"/>
                </a:cubicBezTo>
                <a:cubicBezTo>
                  <a:pt x="628876" y="340609"/>
                  <a:pt x="624052" y="340902"/>
                  <a:pt x="617036" y="341633"/>
                </a:cubicBezTo>
                <a:cubicBezTo>
                  <a:pt x="610019" y="342364"/>
                  <a:pt x="606072" y="344410"/>
                  <a:pt x="605195" y="347772"/>
                </a:cubicBezTo>
                <a:cubicBezTo>
                  <a:pt x="605122" y="349600"/>
                  <a:pt x="604391" y="351208"/>
                  <a:pt x="603002" y="352596"/>
                </a:cubicBezTo>
                <a:cubicBezTo>
                  <a:pt x="601613" y="353985"/>
                  <a:pt x="600005" y="354716"/>
                  <a:pt x="598178" y="354789"/>
                </a:cubicBezTo>
                <a:lnTo>
                  <a:pt x="591161" y="353035"/>
                </a:lnTo>
                <a:cubicBezTo>
                  <a:pt x="591088" y="351208"/>
                  <a:pt x="590357" y="349600"/>
                  <a:pt x="588969" y="348211"/>
                </a:cubicBezTo>
                <a:cubicBezTo>
                  <a:pt x="587580" y="346822"/>
                  <a:pt x="585972" y="346091"/>
                  <a:pt x="584145" y="346018"/>
                </a:cubicBezTo>
                <a:lnTo>
                  <a:pt x="578882" y="346018"/>
                </a:lnTo>
                <a:cubicBezTo>
                  <a:pt x="578809" y="352596"/>
                  <a:pt x="577201" y="356105"/>
                  <a:pt x="574058" y="356543"/>
                </a:cubicBezTo>
                <a:cubicBezTo>
                  <a:pt x="570915" y="356982"/>
                  <a:pt x="566676" y="356982"/>
                  <a:pt x="561340" y="356543"/>
                </a:cubicBezTo>
                <a:lnTo>
                  <a:pt x="556078" y="349527"/>
                </a:lnTo>
                <a:cubicBezTo>
                  <a:pt x="554177" y="349527"/>
                  <a:pt x="552277" y="349965"/>
                  <a:pt x="550377" y="350842"/>
                </a:cubicBezTo>
                <a:cubicBezTo>
                  <a:pt x="548476" y="351719"/>
                  <a:pt x="547453" y="353035"/>
                  <a:pt x="547307" y="354789"/>
                </a:cubicBezTo>
                <a:lnTo>
                  <a:pt x="547307" y="356543"/>
                </a:lnTo>
                <a:lnTo>
                  <a:pt x="536782" y="356543"/>
                </a:lnTo>
                <a:cubicBezTo>
                  <a:pt x="531811" y="356836"/>
                  <a:pt x="529472" y="354497"/>
                  <a:pt x="529765" y="349527"/>
                </a:cubicBezTo>
                <a:cubicBezTo>
                  <a:pt x="521323" y="350111"/>
                  <a:pt x="510578" y="352450"/>
                  <a:pt x="497532" y="356543"/>
                </a:cubicBezTo>
                <a:cubicBezTo>
                  <a:pt x="484485" y="360636"/>
                  <a:pt x="472425" y="362975"/>
                  <a:pt x="461351" y="363560"/>
                </a:cubicBezTo>
                <a:lnTo>
                  <a:pt x="450826" y="370577"/>
                </a:lnTo>
                <a:cubicBezTo>
                  <a:pt x="417716" y="370796"/>
                  <a:pt x="385264" y="371673"/>
                  <a:pt x="353469" y="373208"/>
                </a:cubicBezTo>
                <a:cubicBezTo>
                  <a:pt x="321674" y="374743"/>
                  <a:pt x="289222" y="375620"/>
                  <a:pt x="256112" y="375839"/>
                </a:cubicBezTo>
                <a:cubicBezTo>
                  <a:pt x="256112" y="381394"/>
                  <a:pt x="252603" y="384318"/>
                  <a:pt x="245586" y="384610"/>
                </a:cubicBezTo>
                <a:cubicBezTo>
                  <a:pt x="236085" y="385122"/>
                  <a:pt x="229214" y="386291"/>
                  <a:pt x="224975" y="388119"/>
                </a:cubicBezTo>
                <a:cubicBezTo>
                  <a:pt x="220735" y="389946"/>
                  <a:pt x="212988" y="389361"/>
                  <a:pt x="201732" y="386364"/>
                </a:cubicBezTo>
                <a:lnTo>
                  <a:pt x="184190" y="393381"/>
                </a:lnTo>
                <a:cubicBezTo>
                  <a:pt x="177977" y="393381"/>
                  <a:pt x="171545" y="392943"/>
                  <a:pt x="164894" y="392065"/>
                </a:cubicBezTo>
                <a:cubicBezTo>
                  <a:pt x="158243" y="391188"/>
                  <a:pt x="151811" y="389873"/>
                  <a:pt x="145598" y="388119"/>
                </a:cubicBezTo>
                <a:cubicBezTo>
                  <a:pt x="157037" y="382929"/>
                  <a:pt x="168804" y="378397"/>
                  <a:pt x="180901" y="374524"/>
                </a:cubicBezTo>
                <a:cubicBezTo>
                  <a:pt x="192997" y="370650"/>
                  <a:pt x="205204" y="366995"/>
                  <a:pt x="217519" y="363560"/>
                </a:cubicBezTo>
                <a:cubicBezTo>
                  <a:pt x="219566" y="362829"/>
                  <a:pt x="222051" y="362537"/>
                  <a:pt x="224975" y="362683"/>
                </a:cubicBezTo>
                <a:cubicBezTo>
                  <a:pt x="227898" y="362829"/>
                  <a:pt x="229506" y="362537"/>
                  <a:pt x="229799" y="361806"/>
                </a:cubicBezTo>
                <a:cubicBezTo>
                  <a:pt x="229470" y="360965"/>
                  <a:pt x="227935" y="360454"/>
                  <a:pt x="225194" y="360271"/>
                </a:cubicBezTo>
                <a:cubicBezTo>
                  <a:pt x="222453" y="360088"/>
                  <a:pt x="220480" y="360015"/>
                  <a:pt x="219274" y="360052"/>
                </a:cubicBezTo>
                <a:lnTo>
                  <a:pt x="192961" y="354789"/>
                </a:lnTo>
                <a:cubicBezTo>
                  <a:pt x="192997" y="354570"/>
                  <a:pt x="192924" y="353693"/>
                  <a:pt x="192742" y="352158"/>
                </a:cubicBezTo>
                <a:cubicBezTo>
                  <a:pt x="192559" y="350623"/>
                  <a:pt x="192047" y="349746"/>
                  <a:pt x="191207" y="349527"/>
                </a:cubicBezTo>
                <a:cubicBezTo>
                  <a:pt x="189489" y="349709"/>
                  <a:pt x="188100" y="350659"/>
                  <a:pt x="187040" y="352377"/>
                </a:cubicBezTo>
                <a:cubicBezTo>
                  <a:pt x="185981" y="354095"/>
                  <a:pt x="185030" y="355483"/>
                  <a:pt x="184190" y="356543"/>
                </a:cubicBezTo>
                <a:cubicBezTo>
                  <a:pt x="181376" y="356580"/>
                  <a:pt x="178233" y="356068"/>
                  <a:pt x="174761" y="355008"/>
                </a:cubicBezTo>
                <a:cubicBezTo>
                  <a:pt x="171289" y="353948"/>
                  <a:pt x="168585" y="352121"/>
                  <a:pt x="166648" y="349527"/>
                </a:cubicBezTo>
                <a:cubicBezTo>
                  <a:pt x="143844" y="343971"/>
                  <a:pt x="121039" y="339294"/>
                  <a:pt x="98235" y="335493"/>
                </a:cubicBezTo>
                <a:lnTo>
                  <a:pt x="85955" y="321459"/>
                </a:lnTo>
                <a:cubicBezTo>
                  <a:pt x="83909" y="321752"/>
                  <a:pt x="82739" y="321167"/>
                  <a:pt x="82447" y="319705"/>
                </a:cubicBezTo>
                <a:cubicBezTo>
                  <a:pt x="82703" y="317841"/>
                  <a:pt x="83945" y="315868"/>
                  <a:pt x="86175" y="313785"/>
                </a:cubicBezTo>
                <a:cubicBezTo>
                  <a:pt x="88404" y="311702"/>
                  <a:pt x="90085" y="310167"/>
                  <a:pt x="91218" y="309180"/>
                </a:cubicBezTo>
                <a:lnTo>
                  <a:pt x="98235" y="307426"/>
                </a:lnTo>
                <a:lnTo>
                  <a:pt x="105251" y="295147"/>
                </a:lnTo>
                <a:lnTo>
                  <a:pt x="119285" y="302163"/>
                </a:lnTo>
                <a:cubicBezTo>
                  <a:pt x="128092" y="301871"/>
                  <a:pt x="137667" y="300702"/>
                  <a:pt x="148010" y="298655"/>
                </a:cubicBezTo>
                <a:cubicBezTo>
                  <a:pt x="158352" y="296608"/>
                  <a:pt x="169243" y="295439"/>
                  <a:pt x="180682" y="295147"/>
                </a:cubicBezTo>
                <a:lnTo>
                  <a:pt x="194715" y="281113"/>
                </a:lnTo>
                <a:cubicBezTo>
                  <a:pt x="203267" y="281661"/>
                  <a:pt x="208968" y="281442"/>
                  <a:pt x="211818" y="280455"/>
                </a:cubicBezTo>
                <a:cubicBezTo>
                  <a:pt x="214669" y="279469"/>
                  <a:pt x="215985" y="274425"/>
                  <a:pt x="215765" y="265325"/>
                </a:cubicBezTo>
                <a:cubicBezTo>
                  <a:pt x="208456" y="265508"/>
                  <a:pt x="200270" y="265581"/>
                  <a:pt x="191207" y="265545"/>
                </a:cubicBezTo>
                <a:cubicBezTo>
                  <a:pt x="182143" y="265508"/>
                  <a:pt x="173957" y="264266"/>
                  <a:pt x="166648" y="261817"/>
                </a:cubicBezTo>
                <a:cubicBezTo>
                  <a:pt x="168256" y="259880"/>
                  <a:pt x="175565" y="257614"/>
                  <a:pt x="188575" y="255020"/>
                </a:cubicBezTo>
                <a:cubicBezTo>
                  <a:pt x="201586" y="252425"/>
                  <a:pt x="210649" y="250598"/>
                  <a:pt x="215765" y="249538"/>
                </a:cubicBezTo>
                <a:cubicBezTo>
                  <a:pt x="228081" y="246395"/>
                  <a:pt x="245111" y="241279"/>
                  <a:pt x="266856" y="234189"/>
                </a:cubicBezTo>
                <a:cubicBezTo>
                  <a:pt x="288601" y="227099"/>
                  <a:pt x="304315" y="221105"/>
                  <a:pt x="314000" y="216208"/>
                </a:cubicBezTo>
                <a:cubicBezTo>
                  <a:pt x="323063" y="215916"/>
                  <a:pt x="327741" y="211238"/>
                  <a:pt x="328033" y="202175"/>
                </a:cubicBezTo>
                <a:cubicBezTo>
                  <a:pt x="334027" y="201882"/>
                  <a:pt x="339582" y="200713"/>
                  <a:pt x="344698" y="198666"/>
                </a:cubicBezTo>
                <a:cubicBezTo>
                  <a:pt x="349814" y="196620"/>
                  <a:pt x="355369" y="195450"/>
                  <a:pt x="361363" y="195158"/>
                </a:cubicBezTo>
                <a:lnTo>
                  <a:pt x="356100" y="181124"/>
                </a:lnTo>
                <a:lnTo>
                  <a:pt x="371888" y="175862"/>
                </a:lnTo>
                <a:cubicBezTo>
                  <a:pt x="372911" y="173267"/>
                  <a:pt x="374812" y="171440"/>
                  <a:pt x="377589" y="170380"/>
                </a:cubicBezTo>
                <a:cubicBezTo>
                  <a:pt x="380367" y="169320"/>
                  <a:pt x="383144" y="168809"/>
                  <a:pt x="385921" y="168845"/>
                </a:cubicBezTo>
                <a:cubicBezTo>
                  <a:pt x="391476" y="163875"/>
                  <a:pt x="397908" y="161536"/>
                  <a:pt x="405217" y="161828"/>
                </a:cubicBezTo>
                <a:cubicBezTo>
                  <a:pt x="406314" y="158941"/>
                  <a:pt x="411576" y="155944"/>
                  <a:pt x="421005" y="152838"/>
                </a:cubicBezTo>
                <a:cubicBezTo>
                  <a:pt x="430434" y="149732"/>
                  <a:pt x="437451" y="148051"/>
                  <a:pt x="442055" y="147795"/>
                </a:cubicBezTo>
                <a:cubicBezTo>
                  <a:pt x="444029" y="144360"/>
                  <a:pt x="447099" y="142021"/>
                  <a:pt x="451265" y="140778"/>
                </a:cubicBezTo>
                <a:cubicBezTo>
                  <a:pt x="455431" y="139536"/>
                  <a:pt x="459378" y="138951"/>
                  <a:pt x="463106" y="139024"/>
                </a:cubicBezTo>
                <a:cubicBezTo>
                  <a:pt x="466687" y="134127"/>
                  <a:pt x="473558" y="131642"/>
                  <a:pt x="483717" y="131569"/>
                </a:cubicBezTo>
                <a:cubicBezTo>
                  <a:pt x="493877" y="131496"/>
                  <a:pt x="501625" y="131642"/>
                  <a:pt x="506960" y="132007"/>
                </a:cubicBezTo>
                <a:cubicBezTo>
                  <a:pt x="508020" y="129485"/>
                  <a:pt x="509847" y="127951"/>
                  <a:pt x="512442" y="127402"/>
                </a:cubicBezTo>
                <a:cubicBezTo>
                  <a:pt x="515037" y="126854"/>
                  <a:pt x="517303" y="126635"/>
                  <a:pt x="519240" y="126745"/>
                </a:cubicBezTo>
                <a:cubicBezTo>
                  <a:pt x="521652" y="124625"/>
                  <a:pt x="529107" y="121847"/>
                  <a:pt x="541606" y="118412"/>
                </a:cubicBezTo>
                <a:cubicBezTo>
                  <a:pt x="554104" y="114977"/>
                  <a:pt x="562437" y="113076"/>
                  <a:pt x="566603" y="112711"/>
                </a:cubicBezTo>
                <a:cubicBezTo>
                  <a:pt x="570477" y="113076"/>
                  <a:pt x="574570" y="113223"/>
                  <a:pt x="578882" y="113150"/>
                </a:cubicBezTo>
                <a:cubicBezTo>
                  <a:pt x="583194" y="113076"/>
                  <a:pt x="585533" y="110591"/>
                  <a:pt x="585899" y="105694"/>
                </a:cubicBezTo>
                <a:lnTo>
                  <a:pt x="619228" y="105694"/>
                </a:lnTo>
                <a:lnTo>
                  <a:pt x="631508" y="91661"/>
                </a:lnTo>
                <a:cubicBezTo>
                  <a:pt x="635089" y="91734"/>
                  <a:pt x="638890" y="92465"/>
                  <a:pt x="642910" y="93854"/>
                </a:cubicBezTo>
                <a:cubicBezTo>
                  <a:pt x="646930" y="95242"/>
                  <a:pt x="650731" y="96850"/>
                  <a:pt x="654312" y="98678"/>
                </a:cubicBezTo>
                <a:cubicBezTo>
                  <a:pt x="680661" y="97435"/>
                  <a:pt x="707340" y="92465"/>
                  <a:pt x="734347" y="83767"/>
                </a:cubicBezTo>
                <a:cubicBezTo>
                  <a:pt x="761354" y="75069"/>
                  <a:pt x="788471" y="70099"/>
                  <a:pt x="815697" y="68856"/>
                </a:cubicBezTo>
                <a:lnTo>
                  <a:pt x="819206" y="61840"/>
                </a:lnTo>
                <a:lnTo>
                  <a:pt x="836748" y="61840"/>
                </a:lnTo>
                <a:lnTo>
                  <a:pt x="840256" y="56577"/>
                </a:lnTo>
                <a:cubicBezTo>
                  <a:pt x="845592" y="55810"/>
                  <a:pt x="851147" y="56029"/>
                  <a:pt x="856921" y="57235"/>
                </a:cubicBezTo>
                <a:cubicBezTo>
                  <a:pt x="862695" y="58441"/>
                  <a:pt x="868250" y="59976"/>
                  <a:pt x="873585" y="61840"/>
                </a:cubicBezTo>
                <a:lnTo>
                  <a:pt x="887619" y="54823"/>
                </a:lnTo>
                <a:cubicBezTo>
                  <a:pt x="892589" y="55261"/>
                  <a:pt x="898437" y="55700"/>
                  <a:pt x="905161" y="56139"/>
                </a:cubicBezTo>
                <a:cubicBezTo>
                  <a:pt x="911885" y="56577"/>
                  <a:pt x="915978" y="54384"/>
                  <a:pt x="917440" y="49560"/>
                </a:cubicBezTo>
                <a:cubicBezTo>
                  <a:pt x="923653" y="49634"/>
                  <a:pt x="937102" y="48610"/>
                  <a:pt x="957787" y="46491"/>
                </a:cubicBezTo>
                <a:cubicBezTo>
                  <a:pt x="978471" y="44371"/>
                  <a:pt x="990166" y="40716"/>
                  <a:pt x="992870" y="35527"/>
                </a:cubicBezTo>
                <a:lnTo>
                  <a:pt x="1020937" y="35527"/>
                </a:lnTo>
                <a:cubicBezTo>
                  <a:pt x="1024080" y="38926"/>
                  <a:pt x="1029197" y="41338"/>
                  <a:pt x="1036286" y="42763"/>
                </a:cubicBezTo>
                <a:cubicBezTo>
                  <a:pt x="1043376" y="44188"/>
                  <a:pt x="1049370" y="45285"/>
                  <a:pt x="1054267" y="46052"/>
                </a:cubicBezTo>
                <a:cubicBezTo>
                  <a:pt x="1055071" y="41849"/>
                  <a:pt x="1058287" y="40607"/>
                  <a:pt x="1063915" y="42324"/>
                </a:cubicBezTo>
                <a:cubicBezTo>
                  <a:pt x="1069543" y="44042"/>
                  <a:pt x="1072759" y="42361"/>
                  <a:pt x="1073563" y="37281"/>
                </a:cubicBezTo>
                <a:lnTo>
                  <a:pt x="1122680" y="28510"/>
                </a:lnTo>
                <a:lnTo>
                  <a:pt x="1136714" y="19739"/>
                </a:lnTo>
                <a:cubicBezTo>
                  <a:pt x="1140258" y="19666"/>
                  <a:pt x="1143694" y="18935"/>
                  <a:pt x="1147019" y="17546"/>
                </a:cubicBezTo>
                <a:cubicBezTo>
                  <a:pt x="1150345" y="16158"/>
                  <a:pt x="1153342" y="14550"/>
                  <a:pt x="1156010" y="12722"/>
                </a:cubicBezTo>
                <a:lnTo>
                  <a:pt x="1180568" y="12722"/>
                </a:lnTo>
                <a:lnTo>
                  <a:pt x="1192848" y="7460"/>
                </a:lnTo>
                <a:cubicBezTo>
                  <a:pt x="1193067" y="9981"/>
                  <a:pt x="1194383" y="11516"/>
                  <a:pt x="1196795" y="12065"/>
                </a:cubicBezTo>
                <a:cubicBezTo>
                  <a:pt x="1199207" y="12613"/>
                  <a:pt x="1201399" y="12832"/>
                  <a:pt x="1203373" y="12722"/>
                </a:cubicBezTo>
                <a:lnTo>
                  <a:pt x="1213898" y="7460"/>
                </a:lnTo>
                <a:lnTo>
                  <a:pt x="1254244" y="7460"/>
                </a:ln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600" dirty="0">
              <a:latin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请在此输入标题</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文本框 103"/>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9600" dirty="0">
              <a:latin typeface="微软雅黑" panose="020B0503020204020204" pitchFamily="34" charset="-122"/>
            </a:endParaRPr>
          </a:p>
        </p:txBody>
      </p:sp>
      <p:sp>
        <p:nvSpPr>
          <p:cNvPr id="105"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838"/>
          <p:cNvSpPr/>
          <p:nvPr/>
        </p:nvSpPr>
        <p:spPr bwMode="auto">
          <a:xfrm>
            <a:off x="6302501" y="1931463"/>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842"/>
          <p:cNvSpPr/>
          <p:nvPr/>
        </p:nvSpPr>
        <p:spPr bwMode="auto">
          <a:xfrm>
            <a:off x="6332524" y="1477736"/>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44"/>
          <p:cNvSpPr/>
          <p:nvPr/>
        </p:nvSpPr>
        <p:spPr bwMode="auto">
          <a:xfrm>
            <a:off x="6672874" y="150137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68"/>
          <p:cNvSpPr/>
          <p:nvPr/>
        </p:nvSpPr>
        <p:spPr bwMode="auto">
          <a:xfrm>
            <a:off x="6557095" y="1709874"/>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889"/>
          <p:cNvSpPr/>
          <p:nvPr/>
        </p:nvSpPr>
        <p:spPr bwMode="auto">
          <a:xfrm>
            <a:off x="6385823" y="1777234"/>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028"/>
          <p:cNvSpPr/>
          <p:nvPr/>
        </p:nvSpPr>
        <p:spPr bwMode="auto">
          <a:xfrm>
            <a:off x="6681940" y="1925511"/>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051"/>
          <p:cNvSpPr/>
          <p:nvPr/>
        </p:nvSpPr>
        <p:spPr bwMode="auto">
          <a:xfrm>
            <a:off x="6050028" y="2513476"/>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057"/>
          <p:cNvSpPr/>
          <p:nvPr/>
        </p:nvSpPr>
        <p:spPr bwMode="auto">
          <a:xfrm>
            <a:off x="6670707" y="2627610"/>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842"/>
          <p:cNvSpPr/>
          <p:nvPr/>
        </p:nvSpPr>
        <p:spPr bwMode="auto">
          <a:xfrm>
            <a:off x="6658369" y="206305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852"/>
          <p:cNvSpPr/>
          <p:nvPr/>
        </p:nvSpPr>
        <p:spPr bwMode="auto">
          <a:xfrm>
            <a:off x="6799039" y="1980522"/>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857"/>
          <p:cNvSpPr/>
          <p:nvPr/>
        </p:nvSpPr>
        <p:spPr bwMode="auto">
          <a:xfrm>
            <a:off x="6173824" y="2501720"/>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869"/>
          <p:cNvSpPr/>
          <p:nvPr/>
        </p:nvSpPr>
        <p:spPr bwMode="auto">
          <a:xfrm>
            <a:off x="6264861" y="2169368"/>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文本框 161"/>
          <p:cNvSpPr txBox="1"/>
          <p:nvPr/>
        </p:nvSpPr>
        <p:spPr>
          <a:xfrm>
            <a:off x="5951664" y="1539483"/>
            <a:ext cx="1453116" cy="1577276"/>
          </a:xfrm>
          <a:custGeom>
            <a:avLst/>
            <a:gdLst/>
            <a:ahLst/>
            <a:cxnLst/>
            <a:rect l="l" t="t" r="r" b="b"/>
            <a:pathLst>
              <a:path w="1570851" h="1705071">
                <a:moveTo>
                  <a:pt x="269244" y="1669987"/>
                </a:moveTo>
                <a:cubicBezTo>
                  <a:pt x="281596" y="1670097"/>
                  <a:pt x="294168" y="1670754"/>
                  <a:pt x="306959" y="1671960"/>
                </a:cubicBezTo>
                <a:cubicBezTo>
                  <a:pt x="319750" y="1673166"/>
                  <a:pt x="332322" y="1674263"/>
                  <a:pt x="344674" y="1675249"/>
                </a:cubicBezTo>
                <a:cubicBezTo>
                  <a:pt x="339302" y="1678063"/>
                  <a:pt x="333382" y="1680768"/>
                  <a:pt x="326913" y="1683363"/>
                </a:cubicBezTo>
                <a:cubicBezTo>
                  <a:pt x="320444" y="1685957"/>
                  <a:pt x="314085" y="1687346"/>
                  <a:pt x="307836" y="1687529"/>
                </a:cubicBezTo>
                <a:lnTo>
                  <a:pt x="290294" y="1677004"/>
                </a:lnTo>
                <a:cubicBezTo>
                  <a:pt x="287005" y="1677259"/>
                  <a:pt x="282620" y="1677186"/>
                  <a:pt x="277138" y="1676784"/>
                </a:cubicBezTo>
                <a:cubicBezTo>
                  <a:pt x="271656" y="1676382"/>
                  <a:pt x="269025" y="1674116"/>
                  <a:pt x="269244" y="1669987"/>
                </a:cubicBezTo>
                <a:close/>
                <a:moveTo>
                  <a:pt x="567456" y="1664724"/>
                </a:moveTo>
                <a:cubicBezTo>
                  <a:pt x="567383" y="1665784"/>
                  <a:pt x="567529" y="1667173"/>
                  <a:pt x="567894" y="1668890"/>
                </a:cubicBezTo>
                <a:cubicBezTo>
                  <a:pt x="568260" y="1670608"/>
                  <a:pt x="569283" y="1671558"/>
                  <a:pt x="570964" y="1671741"/>
                </a:cubicBezTo>
                <a:cubicBezTo>
                  <a:pt x="573011" y="1671449"/>
                  <a:pt x="574180" y="1670279"/>
                  <a:pt x="574473" y="1668233"/>
                </a:cubicBezTo>
                <a:cubicBezTo>
                  <a:pt x="574180" y="1666186"/>
                  <a:pt x="573011" y="1665017"/>
                  <a:pt x="570964" y="1664724"/>
                </a:cubicBezTo>
                <a:close/>
                <a:moveTo>
                  <a:pt x="606048" y="1631395"/>
                </a:moveTo>
                <a:lnTo>
                  <a:pt x="600785" y="1633149"/>
                </a:lnTo>
                <a:cubicBezTo>
                  <a:pt x="600785" y="1634976"/>
                  <a:pt x="601224" y="1636584"/>
                  <a:pt x="602101" y="1637973"/>
                </a:cubicBezTo>
                <a:cubicBezTo>
                  <a:pt x="602978" y="1639362"/>
                  <a:pt x="604294" y="1640093"/>
                  <a:pt x="606048" y="1640166"/>
                </a:cubicBezTo>
                <a:cubicBezTo>
                  <a:pt x="606962" y="1640056"/>
                  <a:pt x="607766" y="1639398"/>
                  <a:pt x="608460" y="1638192"/>
                </a:cubicBezTo>
                <a:cubicBezTo>
                  <a:pt x="609154" y="1636986"/>
                  <a:pt x="609520" y="1635890"/>
                  <a:pt x="609556" y="1634903"/>
                </a:cubicBezTo>
                <a:cubicBezTo>
                  <a:pt x="609264" y="1632857"/>
                  <a:pt x="608095" y="1631687"/>
                  <a:pt x="606048" y="1631395"/>
                </a:cubicBezTo>
                <a:close/>
                <a:moveTo>
                  <a:pt x="265736" y="1619115"/>
                </a:moveTo>
                <a:lnTo>
                  <a:pt x="265736" y="1620870"/>
                </a:lnTo>
                <a:cubicBezTo>
                  <a:pt x="266540" y="1624159"/>
                  <a:pt x="270633" y="1625913"/>
                  <a:pt x="278015" y="1626132"/>
                </a:cubicBezTo>
                <a:cubicBezTo>
                  <a:pt x="285397" y="1626351"/>
                  <a:pt x="291245" y="1626351"/>
                  <a:pt x="295557" y="1626132"/>
                </a:cubicBezTo>
                <a:lnTo>
                  <a:pt x="288540" y="1624378"/>
                </a:lnTo>
                <a:close/>
                <a:moveTo>
                  <a:pt x="155222" y="1598065"/>
                </a:moveTo>
                <a:cubicBezTo>
                  <a:pt x="155295" y="1599893"/>
                  <a:pt x="156026" y="1601501"/>
                  <a:pt x="157415" y="1602889"/>
                </a:cubicBezTo>
                <a:cubicBezTo>
                  <a:pt x="158803" y="1604278"/>
                  <a:pt x="160411" y="1605009"/>
                  <a:pt x="162239" y="1605082"/>
                </a:cubicBezTo>
                <a:cubicBezTo>
                  <a:pt x="164285" y="1604790"/>
                  <a:pt x="165455" y="1603620"/>
                  <a:pt x="165747" y="1601574"/>
                </a:cubicBezTo>
                <a:close/>
                <a:moveTo>
                  <a:pt x="713053" y="1596311"/>
                </a:moveTo>
                <a:cubicBezTo>
                  <a:pt x="712980" y="1598065"/>
                  <a:pt x="713127" y="1599381"/>
                  <a:pt x="713492" y="1600258"/>
                </a:cubicBezTo>
                <a:cubicBezTo>
                  <a:pt x="713858" y="1601135"/>
                  <a:pt x="714881" y="1601574"/>
                  <a:pt x="716562" y="1601574"/>
                </a:cubicBezTo>
                <a:lnTo>
                  <a:pt x="723579" y="1601574"/>
                </a:lnTo>
                <a:cubicBezTo>
                  <a:pt x="723359" y="1599052"/>
                  <a:pt x="722044" y="1597517"/>
                  <a:pt x="719632" y="1596969"/>
                </a:cubicBezTo>
                <a:cubicBezTo>
                  <a:pt x="717220" y="1596421"/>
                  <a:pt x="715027" y="1596201"/>
                  <a:pt x="713053" y="1596311"/>
                </a:cubicBezTo>
                <a:close/>
                <a:moveTo>
                  <a:pt x="141188" y="1591048"/>
                </a:moveTo>
                <a:lnTo>
                  <a:pt x="141188" y="1592803"/>
                </a:lnTo>
                <a:cubicBezTo>
                  <a:pt x="141225" y="1593789"/>
                  <a:pt x="141590" y="1594886"/>
                  <a:pt x="142285" y="1596092"/>
                </a:cubicBezTo>
                <a:cubicBezTo>
                  <a:pt x="142979" y="1597298"/>
                  <a:pt x="143783" y="1597956"/>
                  <a:pt x="144697" y="1598065"/>
                </a:cubicBezTo>
                <a:cubicBezTo>
                  <a:pt x="145574" y="1597956"/>
                  <a:pt x="146451" y="1597298"/>
                  <a:pt x="147328" y="1596092"/>
                </a:cubicBezTo>
                <a:cubicBezTo>
                  <a:pt x="148205" y="1594886"/>
                  <a:pt x="149082" y="1593789"/>
                  <a:pt x="149959" y="1592803"/>
                </a:cubicBezTo>
                <a:close/>
                <a:moveTo>
                  <a:pt x="235915" y="1580523"/>
                </a:moveTo>
                <a:cubicBezTo>
                  <a:pt x="235074" y="1580670"/>
                  <a:pt x="234562" y="1581254"/>
                  <a:pt x="234380" y="1582277"/>
                </a:cubicBezTo>
                <a:cubicBezTo>
                  <a:pt x="234197" y="1583301"/>
                  <a:pt x="234124" y="1583885"/>
                  <a:pt x="234160" y="1584032"/>
                </a:cubicBezTo>
                <a:cubicBezTo>
                  <a:pt x="230652" y="1583374"/>
                  <a:pt x="228021" y="1584251"/>
                  <a:pt x="226266" y="1586663"/>
                </a:cubicBezTo>
                <a:cubicBezTo>
                  <a:pt x="224512" y="1589075"/>
                  <a:pt x="223635" y="1591706"/>
                  <a:pt x="223635" y="1594557"/>
                </a:cubicBezTo>
                <a:lnTo>
                  <a:pt x="244685" y="1596311"/>
                </a:lnTo>
                <a:cubicBezTo>
                  <a:pt x="243772" y="1594118"/>
                  <a:pt x="242529" y="1591048"/>
                  <a:pt x="240958" y="1587102"/>
                </a:cubicBezTo>
                <a:cubicBezTo>
                  <a:pt x="239386" y="1583155"/>
                  <a:pt x="237705" y="1580962"/>
                  <a:pt x="235915" y="1580523"/>
                </a:cubicBezTo>
                <a:close/>
                <a:moveTo>
                  <a:pt x="727087" y="1578769"/>
                </a:moveTo>
                <a:lnTo>
                  <a:pt x="727087" y="1582277"/>
                </a:lnTo>
                <a:cubicBezTo>
                  <a:pt x="727014" y="1583337"/>
                  <a:pt x="727160" y="1584726"/>
                  <a:pt x="727526" y="1586444"/>
                </a:cubicBezTo>
                <a:cubicBezTo>
                  <a:pt x="727891" y="1588161"/>
                  <a:pt x="728914" y="1589111"/>
                  <a:pt x="730595" y="1589294"/>
                </a:cubicBezTo>
                <a:cubicBezTo>
                  <a:pt x="731509" y="1589185"/>
                  <a:pt x="732313" y="1588527"/>
                  <a:pt x="733007" y="1587321"/>
                </a:cubicBezTo>
                <a:cubicBezTo>
                  <a:pt x="733702" y="1586115"/>
                  <a:pt x="734067" y="1585018"/>
                  <a:pt x="734104" y="1584032"/>
                </a:cubicBezTo>
                <a:close/>
                <a:moveTo>
                  <a:pt x="192060" y="1569998"/>
                </a:moveTo>
                <a:cubicBezTo>
                  <a:pt x="191146" y="1569925"/>
                  <a:pt x="190342" y="1570071"/>
                  <a:pt x="189648" y="1570437"/>
                </a:cubicBezTo>
                <a:cubicBezTo>
                  <a:pt x="188953" y="1570802"/>
                  <a:pt x="188588" y="1571825"/>
                  <a:pt x="188551" y="1573507"/>
                </a:cubicBezTo>
                <a:cubicBezTo>
                  <a:pt x="190379" y="1575553"/>
                  <a:pt x="192864" y="1578038"/>
                  <a:pt x="196007" y="1580962"/>
                </a:cubicBezTo>
                <a:cubicBezTo>
                  <a:pt x="199150" y="1583885"/>
                  <a:pt x="202512" y="1585494"/>
                  <a:pt x="206093" y="1585786"/>
                </a:cubicBezTo>
                <a:cubicBezTo>
                  <a:pt x="207007" y="1585676"/>
                  <a:pt x="207811" y="1585018"/>
                  <a:pt x="208505" y="1583812"/>
                </a:cubicBezTo>
                <a:cubicBezTo>
                  <a:pt x="209200" y="1582606"/>
                  <a:pt x="209565" y="1581510"/>
                  <a:pt x="209602" y="1580523"/>
                </a:cubicBezTo>
                <a:cubicBezTo>
                  <a:pt x="207774" y="1578550"/>
                  <a:pt x="205289" y="1576357"/>
                  <a:pt x="202146" y="1573945"/>
                </a:cubicBezTo>
                <a:cubicBezTo>
                  <a:pt x="199003" y="1571533"/>
                  <a:pt x="195641" y="1570217"/>
                  <a:pt x="192060" y="1569998"/>
                </a:cubicBezTo>
                <a:close/>
                <a:moveTo>
                  <a:pt x="167501" y="1568244"/>
                </a:moveTo>
                <a:cubicBezTo>
                  <a:pt x="161946" y="1567952"/>
                  <a:pt x="159023" y="1570291"/>
                  <a:pt x="158730" y="1575261"/>
                </a:cubicBezTo>
                <a:cubicBezTo>
                  <a:pt x="158840" y="1578696"/>
                  <a:pt x="159936" y="1581035"/>
                  <a:pt x="162019" y="1582277"/>
                </a:cubicBezTo>
                <a:cubicBezTo>
                  <a:pt x="164102" y="1583520"/>
                  <a:pt x="166514" y="1584105"/>
                  <a:pt x="169255" y="1584032"/>
                </a:cubicBezTo>
                <a:lnTo>
                  <a:pt x="181535" y="1584032"/>
                </a:lnTo>
                <a:lnTo>
                  <a:pt x="181535" y="1591048"/>
                </a:lnTo>
                <a:cubicBezTo>
                  <a:pt x="182448" y="1590866"/>
                  <a:pt x="183252" y="1589915"/>
                  <a:pt x="183947" y="1588198"/>
                </a:cubicBezTo>
                <a:cubicBezTo>
                  <a:pt x="184641" y="1586480"/>
                  <a:pt x="185007" y="1585092"/>
                  <a:pt x="185043" y="1584032"/>
                </a:cubicBezTo>
                <a:lnTo>
                  <a:pt x="174518" y="1577015"/>
                </a:lnTo>
                <a:cubicBezTo>
                  <a:pt x="174810" y="1571460"/>
                  <a:pt x="172471" y="1568536"/>
                  <a:pt x="167501" y="1568244"/>
                </a:cubicBezTo>
                <a:close/>
                <a:moveTo>
                  <a:pt x="809534" y="1548948"/>
                </a:moveTo>
                <a:cubicBezTo>
                  <a:pt x="809570" y="1550008"/>
                  <a:pt x="809936" y="1551396"/>
                  <a:pt x="810630" y="1553114"/>
                </a:cubicBezTo>
                <a:cubicBezTo>
                  <a:pt x="811325" y="1554832"/>
                  <a:pt x="812128" y="1555782"/>
                  <a:pt x="813042" y="1555965"/>
                </a:cubicBezTo>
                <a:cubicBezTo>
                  <a:pt x="814723" y="1555855"/>
                  <a:pt x="815746" y="1555197"/>
                  <a:pt x="816112" y="1553991"/>
                </a:cubicBezTo>
                <a:cubicBezTo>
                  <a:pt x="816477" y="1552785"/>
                  <a:pt x="816624" y="1551689"/>
                  <a:pt x="816551" y="1550702"/>
                </a:cubicBezTo>
                <a:close/>
                <a:moveTo>
                  <a:pt x="984953" y="1457730"/>
                </a:moveTo>
                <a:cubicBezTo>
                  <a:pt x="982212" y="1458023"/>
                  <a:pt x="979361" y="1459631"/>
                  <a:pt x="976401" y="1462554"/>
                </a:cubicBezTo>
                <a:cubicBezTo>
                  <a:pt x="973441" y="1465478"/>
                  <a:pt x="971029" y="1467963"/>
                  <a:pt x="969165" y="1470009"/>
                </a:cubicBezTo>
                <a:cubicBezTo>
                  <a:pt x="965072" y="1470229"/>
                  <a:pt x="961856" y="1471106"/>
                  <a:pt x="959517" y="1472641"/>
                </a:cubicBezTo>
                <a:cubicBezTo>
                  <a:pt x="957178" y="1474176"/>
                  <a:pt x="953962" y="1475053"/>
                  <a:pt x="949869" y="1475272"/>
                </a:cubicBezTo>
                <a:cubicBezTo>
                  <a:pt x="948041" y="1475345"/>
                  <a:pt x="946433" y="1475199"/>
                  <a:pt x="945045" y="1474834"/>
                </a:cubicBezTo>
                <a:cubicBezTo>
                  <a:pt x="943656" y="1474468"/>
                  <a:pt x="942925" y="1473445"/>
                  <a:pt x="942852" y="1471764"/>
                </a:cubicBezTo>
                <a:cubicBezTo>
                  <a:pt x="943144" y="1469096"/>
                  <a:pt x="943437" y="1466976"/>
                  <a:pt x="943729" y="1465405"/>
                </a:cubicBezTo>
                <a:cubicBezTo>
                  <a:pt x="944021" y="1463833"/>
                  <a:pt x="942560" y="1463029"/>
                  <a:pt x="939344" y="1462993"/>
                </a:cubicBezTo>
                <a:lnTo>
                  <a:pt x="906014" y="1485797"/>
                </a:lnTo>
                <a:cubicBezTo>
                  <a:pt x="903565" y="1490183"/>
                  <a:pt x="898376" y="1493691"/>
                  <a:pt x="890446" y="1496322"/>
                </a:cubicBezTo>
                <a:cubicBezTo>
                  <a:pt x="882515" y="1498954"/>
                  <a:pt x="876010" y="1500708"/>
                  <a:pt x="870930" y="1501585"/>
                </a:cubicBezTo>
                <a:cubicBezTo>
                  <a:pt x="869761" y="1508602"/>
                  <a:pt x="865083" y="1512987"/>
                  <a:pt x="856897" y="1514741"/>
                </a:cubicBezTo>
                <a:cubicBezTo>
                  <a:pt x="848711" y="1516495"/>
                  <a:pt x="844033" y="1520881"/>
                  <a:pt x="842863" y="1527898"/>
                </a:cubicBezTo>
                <a:lnTo>
                  <a:pt x="883210" y="1526144"/>
                </a:lnTo>
                <a:lnTo>
                  <a:pt x="890226" y="1510356"/>
                </a:lnTo>
                <a:cubicBezTo>
                  <a:pt x="893808" y="1511196"/>
                  <a:pt x="896732" y="1510831"/>
                  <a:pt x="898997" y="1509259"/>
                </a:cubicBezTo>
                <a:cubicBezTo>
                  <a:pt x="901263" y="1507688"/>
                  <a:pt x="902433" y="1505130"/>
                  <a:pt x="902506" y="1501585"/>
                </a:cubicBezTo>
                <a:cubicBezTo>
                  <a:pt x="905064" y="1501366"/>
                  <a:pt x="907403" y="1500489"/>
                  <a:pt x="909522" y="1498954"/>
                </a:cubicBezTo>
                <a:cubicBezTo>
                  <a:pt x="911642" y="1497419"/>
                  <a:pt x="913981" y="1496542"/>
                  <a:pt x="916539" y="1496322"/>
                </a:cubicBezTo>
                <a:lnTo>
                  <a:pt x="921802" y="1496322"/>
                </a:lnTo>
                <a:cubicBezTo>
                  <a:pt x="922862" y="1494203"/>
                  <a:pt x="924689" y="1491425"/>
                  <a:pt x="927284" y="1487990"/>
                </a:cubicBezTo>
                <a:cubicBezTo>
                  <a:pt x="929878" y="1484555"/>
                  <a:pt x="932144" y="1482654"/>
                  <a:pt x="934081" y="1482289"/>
                </a:cubicBezTo>
                <a:cubicBezTo>
                  <a:pt x="934922" y="1482435"/>
                  <a:pt x="935433" y="1483020"/>
                  <a:pt x="935616" y="1484043"/>
                </a:cubicBezTo>
                <a:cubicBezTo>
                  <a:pt x="935799" y="1485066"/>
                  <a:pt x="935872" y="1485651"/>
                  <a:pt x="935835" y="1485797"/>
                </a:cubicBezTo>
                <a:lnTo>
                  <a:pt x="935835" y="1489306"/>
                </a:lnTo>
                <a:lnTo>
                  <a:pt x="965656" y="1475272"/>
                </a:lnTo>
                <a:cubicBezTo>
                  <a:pt x="966607" y="1474358"/>
                  <a:pt x="967776" y="1473554"/>
                  <a:pt x="969165" y="1472860"/>
                </a:cubicBezTo>
                <a:cubicBezTo>
                  <a:pt x="970554" y="1472166"/>
                  <a:pt x="971723" y="1471800"/>
                  <a:pt x="972673" y="1471764"/>
                </a:cubicBezTo>
                <a:lnTo>
                  <a:pt x="979690" y="1473518"/>
                </a:lnTo>
                <a:cubicBezTo>
                  <a:pt x="979069" y="1470923"/>
                  <a:pt x="979873" y="1469096"/>
                  <a:pt x="982102" y="1468036"/>
                </a:cubicBezTo>
                <a:cubicBezTo>
                  <a:pt x="984331" y="1466976"/>
                  <a:pt x="986451" y="1466465"/>
                  <a:pt x="988461" y="1466501"/>
                </a:cubicBezTo>
                <a:lnTo>
                  <a:pt x="988461" y="1462993"/>
                </a:lnTo>
                <a:cubicBezTo>
                  <a:pt x="988534" y="1462006"/>
                  <a:pt x="988388" y="1460910"/>
                  <a:pt x="988022" y="1459704"/>
                </a:cubicBezTo>
                <a:cubicBezTo>
                  <a:pt x="987657" y="1458498"/>
                  <a:pt x="986634" y="1457840"/>
                  <a:pt x="984953" y="1457730"/>
                </a:cubicBezTo>
                <a:close/>
                <a:moveTo>
                  <a:pt x="1041087" y="1406859"/>
                </a:moveTo>
                <a:lnTo>
                  <a:pt x="1035824" y="1408613"/>
                </a:lnTo>
                <a:lnTo>
                  <a:pt x="1009511" y="1434926"/>
                </a:lnTo>
                <a:lnTo>
                  <a:pt x="1009511" y="1433172"/>
                </a:lnTo>
                <a:cubicBezTo>
                  <a:pt x="1009548" y="1431344"/>
                  <a:pt x="1009036" y="1429736"/>
                  <a:pt x="1007976" y="1428348"/>
                </a:cubicBezTo>
                <a:cubicBezTo>
                  <a:pt x="1006916" y="1426959"/>
                  <a:pt x="1005089" y="1426228"/>
                  <a:pt x="1002494" y="1426155"/>
                </a:cubicBezTo>
                <a:cubicBezTo>
                  <a:pt x="998255" y="1426301"/>
                  <a:pt x="992700" y="1428201"/>
                  <a:pt x="985830" y="1431856"/>
                </a:cubicBezTo>
                <a:cubicBezTo>
                  <a:pt x="978959" y="1435511"/>
                  <a:pt x="975158" y="1440042"/>
                  <a:pt x="974427" y="1445451"/>
                </a:cubicBezTo>
                <a:cubicBezTo>
                  <a:pt x="974610" y="1446365"/>
                  <a:pt x="975560" y="1447169"/>
                  <a:pt x="977278" y="1447863"/>
                </a:cubicBezTo>
                <a:cubicBezTo>
                  <a:pt x="978996" y="1448557"/>
                  <a:pt x="980384" y="1448923"/>
                  <a:pt x="981444" y="1448959"/>
                </a:cubicBezTo>
                <a:lnTo>
                  <a:pt x="988461" y="1441943"/>
                </a:lnTo>
                <a:lnTo>
                  <a:pt x="998986" y="1440188"/>
                </a:lnTo>
                <a:cubicBezTo>
                  <a:pt x="999023" y="1439202"/>
                  <a:pt x="999388" y="1438105"/>
                  <a:pt x="1000082" y="1436899"/>
                </a:cubicBezTo>
                <a:cubicBezTo>
                  <a:pt x="1000777" y="1435693"/>
                  <a:pt x="1001581" y="1435035"/>
                  <a:pt x="1002494" y="1434926"/>
                </a:cubicBezTo>
                <a:cubicBezTo>
                  <a:pt x="1004395" y="1435839"/>
                  <a:pt x="1006734" y="1437959"/>
                  <a:pt x="1009511" y="1441285"/>
                </a:cubicBezTo>
                <a:cubicBezTo>
                  <a:pt x="1012289" y="1444610"/>
                  <a:pt x="1014628" y="1443660"/>
                  <a:pt x="1016528" y="1438434"/>
                </a:cubicBezTo>
                <a:lnTo>
                  <a:pt x="1016528" y="1434926"/>
                </a:lnTo>
                <a:cubicBezTo>
                  <a:pt x="1022814" y="1434889"/>
                  <a:pt x="1026468" y="1431892"/>
                  <a:pt x="1027492" y="1425936"/>
                </a:cubicBezTo>
                <a:cubicBezTo>
                  <a:pt x="1028515" y="1419979"/>
                  <a:pt x="1031292" y="1416543"/>
                  <a:pt x="1035824" y="1415630"/>
                </a:cubicBezTo>
                <a:cubicBezTo>
                  <a:pt x="1035824" y="1411829"/>
                  <a:pt x="1037578" y="1408905"/>
                  <a:pt x="1041087" y="1406859"/>
                </a:cubicBezTo>
                <a:close/>
                <a:moveTo>
                  <a:pt x="716562" y="1368267"/>
                </a:moveTo>
                <a:lnTo>
                  <a:pt x="716562" y="1370021"/>
                </a:lnTo>
                <a:cubicBezTo>
                  <a:pt x="716489" y="1371007"/>
                  <a:pt x="716635" y="1372104"/>
                  <a:pt x="717000" y="1373310"/>
                </a:cubicBezTo>
                <a:cubicBezTo>
                  <a:pt x="717366" y="1374516"/>
                  <a:pt x="718389" y="1375174"/>
                  <a:pt x="720070" y="1375283"/>
                </a:cubicBezTo>
                <a:cubicBezTo>
                  <a:pt x="720911" y="1375174"/>
                  <a:pt x="721422" y="1374516"/>
                  <a:pt x="721605" y="1373310"/>
                </a:cubicBezTo>
                <a:cubicBezTo>
                  <a:pt x="721788" y="1372104"/>
                  <a:pt x="721861" y="1371007"/>
                  <a:pt x="721824" y="1370021"/>
                </a:cubicBezTo>
                <a:cubicBezTo>
                  <a:pt x="721532" y="1368559"/>
                  <a:pt x="720363" y="1367974"/>
                  <a:pt x="718316" y="1368267"/>
                </a:cubicBezTo>
                <a:close/>
                <a:moveTo>
                  <a:pt x="663936" y="1352479"/>
                </a:moveTo>
                <a:cubicBezTo>
                  <a:pt x="664046" y="1354160"/>
                  <a:pt x="664704" y="1355183"/>
                  <a:pt x="665910" y="1355549"/>
                </a:cubicBezTo>
                <a:cubicBezTo>
                  <a:pt x="667116" y="1355914"/>
                  <a:pt x="668212" y="1356060"/>
                  <a:pt x="669199" y="1355987"/>
                </a:cubicBezTo>
                <a:lnTo>
                  <a:pt x="672707" y="1355987"/>
                </a:lnTo>
                <a:cubicBezTo>
                  <a:pt x="672598" y="1354306"/>
                  <a:pt x="671940" y="1353283"/>
                  <a:pt x="670734" y="1352917"/>
                </a:cubicBezTo>
                <a:cubicBezTo>
                  <a:pt x="669528" y="1352552"/>
                  <a:pt x="668431" y="1352406"/>
                  <a:pt x="667445" y="1352479"/>
                </a:cubicBezTo>
                <a:close/>
                <a:moveTo>
                  <a:pt x="713053" y="1333183"/>
                </a:moveTo>
                <a:lnTo>
                  <a:pt x="711299" y="1336691"/>
                </a:lnTo>
                <a:cubicBezTo>
                  <a:pt x="711372" y="1337532"/>
                  <a:pt x="711665" y="1338043"/>
                  <a:pt x="712176" y="1338226"/>
                </a:cubicBezTo>
                <a:cubicBezTo>
                  <a:pt x="712688" y="1338409"/>
                  <a:pt x="712980" y="1338482"/>
                  <a:pt x="713053" y="1338445"/>
                </a:cubicBezTo>
                <a:lnTo>
                  <a:pt x="720070" y="1338445"/>
                </a:lnTo>
                <a:lnTo>
                  <a:pt x="720070" y="1336691"/>
                </a:lnTo>
                <a:cubicBezTo>
                  <a:pt x="719997" y="1335010"/>
                  <a:pt x="719266" y="1333987"/>
                  <a:pt x="717878" y="1333621"/>
                </a:cubicBezTo>
                <a:cubicBezTo>
                  <a:pt x="716489" y="1333256"/>
                  <a:pt x="714881" y="1333110"/>
                  <a:pt x="713053" y="1333183"/>
                </a:cubicBezTo>
                <a:close/>
                <a:moveTo>
                  <a:pt x="1070908" y="1255999"/>
                </a:moveTo>
                <a:cubicBezTo>
                  <a:pt x="1070067" y="1256254"/>
                  <a:pt x="1069556" y="1257497"/>
                  <a:pt x="1069373" y="1259726"/>
                </a:cubicBezTo>
                <a:cubicBezTo>
                  <a:pt x="1069190" y="1261956"/>
                  <a:pt x="1069117" y="1263637"/>
                  <a:pt x="1069153" y="1264770"/>
                </a:cubicBezTo>
                <a:cubicBezTo>
                  <a:pt x="1063854" y="1268570"/>
                  <a:pt x="1056911" y="1274125"/>
                  <a:pt x="1048323" y="1281434"/>
                </a:cubicBezTo>
                <a:cubicBezTo>
                  <a:pt x="1039734" y="1288743"/>
                  <a:pt x="1034983" y="1296053"/>
                  <a:pt x="1034070" y="1303362"/>
                </a:cubicBezTo>
                <a:lnTo>
                  <a:pt x="1037578" y="1310378"/>
                </a:lnTo>
                <a:cubicBezTo>
                  <a:pt x="1041087" y="1309355"/>
                  <a:pt x="1043718" y="1307455"/>
                  <a:pt x="1045472" y="1304677"/>
                </a:cubicBezTo>
                <a:cubicBezTo>
                  <a:pt x="1047226" y="1301900"/>
                  <a:pt x="1048103" y="1299122"/>
                  <a:pt x="1048103" y="1296345"/>
                </a:cubicBezTo>
                <a:cubicBezTo>
                  <a:pt x="1055412" y="1292837"/>
                  <a:pt x="1060090" y="1287574"/>
                  <a:pt x="1062137" y="1280557"/>
                </a:cubicBezTo>
                <a:lnTo>
                  <a:pt x="1069153" y="1277049"/>
                </a:lnTo>
                <a:lnTo>
                  <a:pt x="1074416" y="1264770"/>
                </a:lnTo>
                <a:cubicBezTo>
                  <a:pt x="1074380" y="1263637"/>
                  <a:pt x="1074014" y="1261956"/>
                  <a:pt x="1073320" y="1259726"/>
                </a:cubicBezTo>
                <a:cubicBezTo>
                  <a:pt x="1072625" y="1257497"/>
                  <a:pt x="1071821" y="1256254"/>
                  <a:pt x="1070908" y="1255999"/>
                </a:cubicBezTo>
                <a:close/>
                <a:moveTo>
                  <a:pt x="356953" y="1224423"/>
                </a:moveTo>
                <a:cubicBezTo>
                  <a:pt x="356880" y="1225410"/>
                  <a:pt x="357027" y="1226506"/>
                  <a:pt x="357392" y="1227712"/>
                </a:cubicBezTo>
                <a:cubicBezTo>
                  <a:pt x="357757" y="1228918"/>
                  <a:pt x="358781" y="1229576"/>
                  <a:pt x="360462" y="1229686"/>
                </a:cubicBezTo>
                <a:lnTo>
                  <a:pt x="363970" y="1229686"/>
                </a:lnTo>
                <a:cubicBezTo>
                  <a:pt x="363897" y="1227932"/>
                  <a:pt x="363166" y="1226616"/>
                  <a:pt x="361777" y="1225739"/>
                </a:cubicBezTo>
                <a:cubicBezTo>
                  <a:pt x="360389" y="1224862"/>
                  <a:pt x="358781" y="1224423"/>
                  <a:pt x="356953" y="1224423"/>
                </a:cubicBezTo>
                <a:close/>
                <a:moveTo>
                  <a:pt x="1116517" y="1208636"/>
                </a:moveTo>
                <a:cubicBezTo>
                  <a:pt x="1110962" y="1208343"/>
                  <a:pt x="1108038" y="1210682"/>
                  <a:pt x="1107746" y="1215652"/>
                </a:cubicBezTo>
                <a:cubicBezTo>
                  <a:pt x="1107746" y="1216712"/>
                  <a:pt x="1108184" y="1218101"/>
                  <a:pt x="1109061" y="1219818"/>
                </a:cubicBezTo>
                <a:cubicBezTo>
                  <a:pt x="1109938" y="1221536"/>
                  <a:pt x="1111254" y="1222486"/>
                  <a:pt x="1113008" y="1222669"/>
                </a:cubicBezTo>
                <a:cubicBezTo>
                  <a:pt x="1113008" y="1222413"/>
                  <a:pt x="1113447" y="1220732"/>
                  <a:pt x="1114324" y="1217626"/>
                </a:cubicBezTo>
                <a:cubicBezTo>
                  <a:pt x="1115201" y="1214519"/>
                  <a:pt x="1116517" y="1211523"/>
                  <a:pt x="1118271" y="1208636"/>
                </a:cubicBezTo>
                <a:close/>
                <a:moveTo>
                  <a:pt x="995478" y="1180569"/>
                </a:moveTo>
                <a:cubicBezTo>
                  <a:pt x="995331" y="1181701"/>
                  <a:pt x="995185" y="1183383"/>
                  <a:pt x="995039" y="1185612"/>
                </a:cubicBezTo>
                <a:cubicBezTo>
                  <a:pt x="994893" y="1187841"/>
                  <a:pt x="995624" y="1189084"/>
                  <a:pt x="997232" y="1189340"/>
                </a:cubicBezTo>
                <a:cubicBezTo>
                  <a:pt x="998072" y="1189230"/>
                  <a:pt x="998584" y="1188572"/>
                  <a:pt x="998767" y="1187366"/>
                </a:cubicBezTo>
                <a:cubicBezTo>
                  <a:pt x="998949" y="1186160"/>
                  <a:pt x="999023" y="1185064"/>
                  <a:pt x="998986" y="1184077"/>
                </a:cubicBezTo>
                <a:close/>
                <a:moveTo>
                  <a:pt x="435892" y="1177060"/>
                </a:moveTo>
                <a:cubicBezTo>
                  <a:pt x="435051" y="1177353"/>
                  <a:pt x="434540" y="1178522"/>
                  <a:pt x="434357" y="1180569"/>
                </a:cubicBezTo>
                <a:cubicBezTo>
                  <a:pt x="434174" y="1182615"/>
                  <a:pt x="434101" y="1183785"/>
                  <a:pt x="434138" y="1184077"/>
                </a:cubicBezTo>
                <a:cubicBezTo>
                  <a:pt x="423686" y="1183346"/>
                  <a:pt x="413453" y="1186562"/>
                  <a:pt x="403439" y="1193725"/>
                </a:cubicBezTo>
                <a:cubicBezTo>
                  <a:pt x="393426" y="1200888"/>
                  <a:pt x="383193" y="1205858"/>
                  <a:pt x="372741" y="1208636"/>
                </a:cubicBezTo>
                <a:lnTo>
                  <a:pt x="376250" y="1217407"/>
                </a:lnTo>
                <a:cubicBezTo>
                  <a:pt x="375519" y="1214739"/>
                  <a:pt x="376103" y="1212619"/>
                  <a:pt x="378004" y="1211048"/>
                </a:cubicBezTo>
                <a:cubicBezTo>
                  <a:pt x="379904" y="1209476"/>
                  <a:pt x="382243" y="1208672"/>
                  <a:pt x="385020" y="1208636"/>
                </a:cubicBezTo>
                <a:cubicBezTo>
                  <a:pt x="393791" y="1204177"/>
                  <a:pt x="402562" y="1199938"/>
                  <a:pt x="411333" y="1195918"/>
                </a:cubicBezTo>
                <a:cubicBezTo>
                  <a:pt x="420104" y="1191898"/>
                  <a:pt x="428875" y="1188535"/>
                  <a:pt x="437646" y="1185831"/>
                </a:cubicBezTo>
                <a:cubicBezTo>
                  <a:pt x="437573" y="1184698"/>
                  <a:pt x="437281" y="1183017"/>
                  <a:pt x="436769" y="1180788"/>
                </a:cubicBezTo>
                <a:cubicBezTo>
                  <a:pt x="436257" y="1178559"/>
                  <a:pt x="435965" y="1177316"/>
                  <a:pt x="435892" y="1177060"/>
                </a:cubicBezTo>
                <a:close/>
                <a:moveTo>
                  <a:pt x="451680" y="1170043"/>
                </a:moveTo>
                <a:cubicBezTo>
                  <a:pt x="450876" y="1170117"/>
                  <a:pt x="450291" y="1170409"/>
                  <a:pt x="449925" y="1170921"/>
                </a:cubicBezTo>
                <a:cubicBezTo>
                  <a:pt x="449560" y="1171432"/>
                  <a:pt x="448975" y="1171725"/>
                  <a:pt x="448171" y="1171798"/>
                </a:cubicBezTo>
                <a:cubicBezTo>
                  <a:pt x="448098" y="1172858"/>
                  <a:pt x="448244" y="1174246"/>
                  <a:pt x="448610" y="1175964"/>
                </a:cubicBezTo>
                <a:cubicBezTo>
                  <a:pt x="448975" y="1177682"/>
                  <a:pt x="449998" y="1178632"/>
                  <a:pt x="451680" y="1178814"/>
                </a:cubicBezTo>
                <a:cubicBezTo>
                  <a:pt x="453361" y="1178705"/>
                  <a:pt x="454384" y="1178047"/>
                  <a:pt x="454749" y="1176841"/>
                </a:cubicBezTo>
                <a:cubicBezTo>
                  <a:pt x="455115" y="1175635"/>
                  <a:pt x="455261" y="1174539"/>
                  <a:pt x="455188" y="1173552"/>
                </a:cubicBezTo>
                <a:cubicBezTo>
                  <a:pt x="454896" y="1171505"/>
                  <a:pt x="453726" y="1170336"/>
                  <a:pt x="451680" y="1170043"/>
                </a:cubicBezTo>
                <a:close/>
                <a:moveTo>
                  <a:pt x="1197209" y="1148993"/>
                </a:moveTo>
                <a:lnTo>
                  <a:pt x="1195455" y="1170043"/>
                </a:lnTo>
                <a:lnTo>
                  <a:pt x="1193701" y="1170043"/>
                </a:lnTo>
                <a:cubicBezTo>
                  <a:pt x="1189900" y="1170628"/>
                  <a:pt x="1187854" y="1172967"/>
                  <a:pt x="1187561" y="1177060"/>
                </a:cubicBezTo>
                <a:cubicBezTo>
                  <a:pt x="1187269" y="1181153"/>
                  <a:pt x="1185222" y="1183492"/>
                  <a:pt x="1181421" y="1184077"/>
                </a:cubicBezTo>
                <a:lnTo>
                  <a:pt x="1179667" y="1184077"/>
                </a:lnTo>
                <a:lnTo>
                  <a:pt x="1151600" y="1238457"/>
                </a:lnTo>
                <a:cubicBezTo>
                  <a:pt x="1145790" y="1242404"/>
                  <a:pt x="1136799" y="1248982"/>
                  <a:pt x="1124630" y="1258191"/>
                </a:cubicBezTo>
                <a:cubicBezTo>
                  <a:pt x="1112460" y="1267401"/>
                  <a:pt x="1105663" y="1276610"/>
                  <a:pt x="1104237" y="1285820"/>
                </a:cubicBezTo>
                <a:cubicBezTo>
                  <a:pt x="1107928" y="1285856"/>
                  <a:pt x="1111948" y="1285345"/>
                  <a:pt x="1116297" y="1284285"/>
                </a:cubicBezTo>
                <a:cubicBezTo>
                  <a:pt x="1120646" y="1283225"/>
                  <a:pt x="1124228" y="1281398"/>
                  <a:pt x="1127042" y="1278803"/>
                </a:cubicBezTo>
                <a:cubicBezTo>
                  <a:pt x="1127042" y="1276903"/>
                  <a:pt x="1127480" y="1275002"/>
                  <a:pt x="1128357" y="1273102"/>
                </a:cubicBezTo>
                <a:cubicBezTo>
                  <a:pt x="1129234" y="1271202"/>
                  <a:pt x="1130550" y="1270178"/>
                  <a:pt x="1132304" y="1270032"/>
                </a:cubicBezTo>
                <a:lnTo>
                  <a:pt x="1135813" y="1271786"/>
                </a:lnTo>
                <a:cubicBezTo>
                  <a:pt x="1138371" y="1268241"/>
                  <a:pt x="1140271" y="1264367"/>
                  <a:pt x="1141514" y="1260165"/>
                </a:cubicBezTo>
                <a:cubicBezTo>
                  <a:pt x="1142756" y="1255962"/>
                  <a:pt x="1143780" y="1251650"/>
                  <a:pt x="1144584" y="1247228"/>
                </a:cubicBezTo>
                <a:cubicBezTo>
                  <a:pt x="1147471" y="1248141"/>
                  <a:pt x="1150467" y="1248068"/>
                  <a:pt x="1153574" y="1247008"/>
                </a:cubicBezTo>
                <a:cubicBezTo>
                  <a:pt x="1156680" y="1245949"/>
                  <a:pt x="1158361" y="1243683"/>
                  <a:pt x="1158617" y="1240211"/>
                </a:cubicBezTo>
                <a:lnTo>
                  <a:pt x="1174405" y="1229686"/>
                </a:lnTo>
                <a:cubicBezTo>
                  <a:pt x="1175574" y="1221938"/>
                  <a:pt x="1177621" y="1214629"/>
                  <a:pt x="1180544" y="1207758"/>
                </a:cubicBezTo>
                <a:cubicBezTo>
                  <a:pt x="1183468" y="1200888"/>
                  <a:pt x="1185515" y="1193579"/>
                  <a:pt x="1186684" y="1185831"/>
                </a:cubicBezTo>
                <a:cubicBezTo>
                  <a:pt x="1189352" y="1185904"/>
                  <a:pt x="1191472" y="1185320"/>
                  <a:pt x="1193043" y="1184077"/>
                </a:cubicBezTo>
                <a:cubicBezTo>
                  <a:pt x="1194614" y="1182834"/>
                  <a:pt x="1195418" y="1180495"/>
                  <a:pt x="1195455" y="1177060"/>
                </a:cubicBezTo>
                <a:lnTo>
                  <a:pt x="1195455" y="1170043"/>
                </a:lnTo>
                <a:lnTo>
                  <a:pt x="1204226" y="1161272"/>
                </a:lnTo>
                <a:close/>
                <a:moveTo>
                  <a:pt x="1211243" y="1134960"/>
                </a:moveTo>
                <a:cubicBezTo>
                  <a:pt x="1208027" y="1134667"/>
                  <a:pt x="1205688" y="1135252"/>
                  <a:pt x="1204226" y="1136714"/>
                </a:cubicBezTo>
                <a:cubicBezTo>
                  <a:pt x="1204299" y="1138541"/>
                  <a:pt x="1205030" y="1140149"/>
                  <a:pt x="1206419" y="1141538"/>
                </a:cubicBezTo>
                <a:cubicBezTo>
                  <a:pt x="1207807" y="1142927"/>
                  <a:pt x="1209415" y="1143658"/>
                  <a:pt x="1211243" y="1143731"/>
                </a:cubicBezTo>
                <a:cubicBezTo>
                  <a:pt x="1212156" y="1143621"/>
                  <a:pt x="1212960" y="1142963"/>
                  <a:pt x="1213655" y="1141757"/>
                </a:cubicBezTo>
                <a:cubicBezTo>
                  <a:pt x="1214349" y="1140551"/>
                  <a:pt x="1214715" y="1139455"/>
                  <a:pt x="1214751" y="1138468"/>
                </a:cubicBezTo>
                <a:cubicBezTo>
                  <a:pt x="1214715" y="1136787"/>
                  <a:pt x="1214349" y="1135764"/>
                  <a:pt x="1213655" y="1135398"/>
                </a:cubicBezTo>
                <a:cubicBezTo>
                  <a:pt x="1212960" y="1135033"/>
                  <a:pt x="1212156" y="1134887"/>
                  <a:pt x="1211243" y="1134960"/>
                </a:cubicBezTo>
                <a:close/>
                <a:moveTo>
                  <a:pt x="960394" y="1133206"/>
                </a:moveTo>
                <a:cubicBezTo>
                  <a:pt x="959261" y="1133132"/>
                  <a:pt x="957580" y="1133279"/>
                  <a:pt x="955351" y="1133644"/>
                </a:cubicBezTo>
                <a:cubicBezTo>
                  <a:pt x="953121" y="1134009"/>
                  <a:pt x="951879" y="1135033"/>
                  <a:pt x="951623" y="1136714"/>
                </a:cubicBezTo>
                <a:cubicBezTo>
                  <a:pt x="951879" y="1138395"/>
                  <a:pt x="953121" y="1139418"/>
                  <a:pt x="955351" y="1139784"/>
                </a:cubicBezTo>
                <a:cubicBezTo>
                  <a:pt x="957580" y="1140149"/>
                  <a:pt x="959261" y="1140295"/>
                  <a:pt x="960394" y="1140222"/>
                </a:cubicBezTo>
                <a:lnTo>
                  <a:pt x="972673" y="1156010"/>
                </a:lnTo>
                <a:cubicBezTo>
                  <a:pt x="974720" y="1156302"/>
                  <a:pt x="975889" y="1155718"/>
                  <a:pt x="976182" y="1154256"/>
                </a:cubicBezTo>
                <a:cubicBezTo>
                  <a:pt x="975999" y="1152392"/>
                  <a:pt x="975049" y="1150418"/>
                  <a:pt x="973331" y="1148335"/>
                </a:cubicBezTo>
                <a:cubicBezTo>
                  <a:pt x="971613" y="1146252"/>
                  <a:pt x="970225" y="1144717"/>
                  <a:pt x="969165" y="1143731"/>
                </a:cubicBezTo>
                <a:cubicBezTo>
                  <a:pt x="966497" y="1143621"/>
                  <a:pt x="964377" y="1142525"/>
                  <a:pt x="962806" y="1140441"/>
                </a:cubicBezTo>
                <a:cubicBezTo>
                  <a:pt x="961234" y="1138358"/>
                  <a:pt x="960430" y="1135946"/>
                  <a:pt x="960394" y="1133206"/>
                </a:cubicBezTo>
                <a:close/>
                <a:moveTo>
                  <a:pt x="586752" y="1126189"/>
                </a:moveTo>
                <a:cubicBezTo>
                  <a:pt x="585948" y="1126262"/>
                  <a:pt x="585363" y="1126554"/>
                  <a:pt x="584998" y="1127066"/>
                </a:cubicBezTo>
                <a:cubicBezTo>
                  <a:pt x="584632" y="1127577"/>
                  <a:pt x="584048" y="1127870"/>
                  <a:pt x="583244" y="1127943"/>
                </a:cubicBezTo>
                <a:lnTo>
                  <a:pt x="583244" y="1129697"/>
                </a:lnTo>
                <a:cubicBezTo>
                  <a:pt x="583171" y="1130611"/>
                  <a:pt x="583317" y="1131415"/>
                  <a:pt x="583682" y="1132109"/>
                </a:cubicBezTo>
                <a:cubicBezTo>
                  <a:pt x="584048" y="1132804"/>
                  <a:pt x="585071" y="1133169"/>
                  <a:pt x="586752" y="1133206"/>
                </a:cubicBezTo>
                <a:cubicBezTo>
                  <a:pt x="588799" y="1132913"/>
                  <a:pt x="589968" y="1131744"/>
                  <a:pt x="590260" y="1129697"/>
                </a:cubicBezTo>
                <a:cubicBezTo>
                  <a:pt x="589968" y="1127651"/>
                  <a:pt x="588799" y="1126481"/>
                  <a:pt x="586752" y="1126189"/>
                </a:cubicBezTo>
                <a:close/>
                <a:moveTo>
                  <a:pt x="979690" y="1120926"/>
                </a:moveTo>
                <a:lnTo>
                  <a:pt x="974427" y="1127943"/>
                </a:lnTo>
                <a:cubicBezTo>
                  <a:pt x="985245" y="1133498"/>
                  <a:pt x="995185" y="1141684"/>
                  <a:pt x="1004249" y="1152502"/>
                </a:cubicBezTo>
                <a:cubicBezTo>
                  <a:pt x="1004249" y="1155206"/>
                  <a:pt x="1004687" y="1158130"/>
                  <a:pt x="1005564" y="1161272"/>
                </a:cubicBezTo>
                <a:cubicBezTo>
                  <a:pt x="1006441" y="1164415"/>
                  <a:pt x="1007757" y="1167339"/>
                  <a:pt x="1009511" y="1170043"/>
                </a:cubicBezTo>
                <a:cubicBezTo>
                  <a:pt x="1010571" y="1170007"/>
                  <a:pt x="1011960" y="1169641"/>
                  <a:pt x="1013677" y="1168947"/>
                </a:cubicBezTo>
                <a:cubicBezTo>
                  <a:pt x="1015395" y="1168253"/>
                  <a:pt x="1016345" y="1167449"/>
                  <a:pt x="1016528" y="1166535"/>
                </a:cubicBezTo>
                <a:lnTo>
                  <a:pt x="1009511" y="1166535"/>
                </a:lnTo>
                <a:cubicBezTo>
                  <a:pt x="1008561" y="1160432"/>
                  <a:pt x="1006953" y="1154658"/>
                  <a:pt x="1004687" y="1149212"/>
                </a:cubicBezTo>
                <a:cubicBezTo>
                  <a:pt x="1002421" y="1143767"/>
                  <a:pt x="999936" y="1138432"/>
                  <a:pt x="997232" y="1133206"/>
                </a:cubicBezTo>
                <a:close/>
                <a:moveTo>
                  <a:pt x="930573" y="1119172"/>
                </a:moveTo>
                <a:lnTo>
                  <a:pt x="937589" y="1126189"/>
                </a:lnTo>
                <a:cubicBezTo>
                  <a:pt x="937589" y="1129697"/>
                  <a:pt x="939344" y="1131451"/>
                  <a:pt x="942852" y="1131451"/>
                </a:cubicBezTo>
                <a:cubicBezTo>
                  <a:pt x="942998" y="1131488"/>
                  <a:pt x="943583" y="1131415"/>
                  <a:pt x="944606" y="1131232"/>
                </a:cubicBezTo>
                <a:cubicBezTo>
                  <a:pt x="945629" y="1131049"/>
                  <a:pt x="946214" y="1130538"/>
                  <a:pt x="946360" y="1129697"/>
                </a:cubicBezTo>
                <a:cubicBezTo>
                  <a:pt x="946178" y="1128016"/>
                  <a:pt x="945227" y="1126993"/>
                  <a:pt x="943510" y="1126627"/>
                </a:cubicBezTo>
                <a:cubicBezTo>
                  <a:pt x="941792" y="1126262"/>
                  <a:pt x="940403" y="1126116"/>
                  <a:pt x="939344" y="1126189"/>
                </a:cubicBezTo>
                <a:close/>
                <a:moveTo>
                  <a:pt x="600785" y="1119172"/>
                </a:moveTo>
                <a:cubicBezTo>
                  <a:pt x="599982" y="1119245"/>
                  <a:pt x="599397" y="1119538"/>
                  <a:pt x="599031" y="1120049"/>
                </a:cubicBezTo>
                <a:cubicBezTo>
                  <a:pt x="598666" y="1120561"/>
                  <a:pt x="598081" y="1120853"/>
                  <a:pt x="597277" y="1120926"/>
                </a:cubicBezTo>
                <a:cubicBezTo>
                  <a:pt x="597314" y="1121986"/>
                  <a:pt x="597679" y="1123375"/>
                  <a:pt x="598373" y="1125092"/>
                </a:cubicBezTo>
                <a:cubicBezTo>
                  <a:pt x="599068" y="1126810"/>
                  <a:pt x="599872" y="1127760"/>
                  <a:pt x="600785" y="1127943"/>
                </a:cubicBezTo>
                <a:cubicBezTo>
                  <a:pt x="602467" y="1127833"/>
                  <a:pt x="603490" y="1127175"/>
                  <a:pt x="603855" y="1125970"/>
                </a:cubicBezTo>
                <a:cubicBezTo>
                  <a:pt x="604221" y="1124764"/>
                  <a:pt x="604367" y="1123667"/>
                  <a:pt x="604294" y="1122680"/>
                </a:cubicBezTo>
                <a:cubicBezTo>
                  <a:pt x="604001" y="1120634"/>
                  <a:pt x="602832" y="1119464"/>
                  <a:pt x="600785" y="1119172"/>
                </a:cubicBezTo>
                <a:close/>
                <a:moveTo>
                  <a:pt x="1076170" y="1112155"/>
                </a:moveTo>
                <a:cubicBezTo>
                  <a:pt x="1074197" y="1113142"/>
                  <a:pt x="1072004" y="1114677"/>
                  <a:pt x="1069592" y="1116760"/>
                </a:cubicBezTo>
                <a:cubicBezTo>
                  <a:pt x="1067180" y="1118843"/>
                  <a:pt x="1065864" y="1120817"/>
                  <a:pt x="1065645" y="1122680"/>
                </a:cubicBezTo>
                <a:cubicBezTo>
                  <a:pt x="1065828" y="1124362"/>
                  <a:pt x="1066778" y="1125385"/>
                  <a:pt x="1068496" y="1125750"/>
                </a:cubicBezTo>
                <a:cubicBezTo>
                  <a:pt x="1070213" y="1126116"/>
                  <a:pt x="1071602" y="1126262"/>
                  <a:pt x="1072662" y="1126189"/>
                </a:cubicBezTo>
                <a:lnTo>
                  <a:pt x="1055120" y="1133206"/>
                </a:lnTo>
                <a:lnTo>
                  <a:pt x="1055120" y="1156010"/>
                </a:lnTo>
                <a:lnTo>
                  <a:pt x="1072662" y="1157764"/>
                </a:lnTo>
                <a:lnTo>
                  <a:pt x="1088450" y="1147239"/>
                </a:lnTo>
                <a:cubicBezTo>
                  <a:pt x="1089509" y="1147312"/>
                  <a:pt x="1090898" y="1147166"/>
                  <a:pt x="1092616" y="1146800"/>
                </a:cubicBezTo>
                <a:cubicBezTo>
                  <a:pt x="1094333" y="1146435"/>
                  <a:pt x="1095284" y="1145412"/>
                  <a:pt x="1095466" y="1143731"/>
                </a:cubicBezTo>
                <a:cubicBezTo>
                  <a:pt x="1095320" y="1141867"/>
                  <a:pt x="1094297" y="1139893"/>
                  <a:pt x="1092396" y="1137810"/>
                </a:cubicBezTo>
                <a:cubicBezTo>
                  <a:pt x="1090496" y="1135727"/>
                  <a:pt x="1088596" y="1134192"/>
                  <a:pt x="1086695" y="1133206"/>
                </a:cubicBezTo>
                <a:lnTo>
                  <a:pt x="1090204" y="1117418"/>
                </a:lnTo>
                <a:close/>
                <a:moveTo>
                  <a:pt x="835847" y="1091105"/>
                </a:moveTo>
                <a:cubicBezTo>
                  <a:pt x="829890" y="1090959"/>
                  <a:pt x="820315" y="1091251"/>
                  <a:pt x="807122" y="1091982"/>
                </a:cubicBezTo>
                <a:cubicBezTo>
                  <a:pt x="793929" y="1092713"/>
                  <a:pt x="786547" y="1094760"/>
                  <a:pt x="784975" y="1098122"/>
                </a:cubicBezTo>
                <a:cubicBezTo>
                  <a:pt x="785633" y="1099693"/>
                  <a:pt x="788703" y="1100936"/>
                  <a:pt x="794185" y="1101849"/>
                </a:cubicBezTo>
                <a:cubicBezTo>
                  <a:pt x="799666" y="1102763"/>
                  <a:pt x="803613" y="1104444"/>
                  <a:pt x="806025" y="1106893"/>
                </a:cubicBezTo>
                <a:cubicBezTo>
                  <a:pt x="804271" y="1110547"/>
                  <a:pt x="796377" y="1113763"/>
                  <a:pt x="782344" y="1116541"/>
                </a:cubicBezTo>
                <a:cubicBezTo>
                  <a:pt x="768310" y="1119318"/>
                  <a:pt x="758662" y="1120780"/>
                  <a:pt x="753400" y="1120926"/>
                </a:cubicBezTo>
                <a:cubicBezTo>
                  <a:pt x="749818" y="1121109"/>
                  <a:pt x="746895" y="1120743"/>
                  <a:pt x="744629" y="1119830"/>
                </a:cubicBezTo>
                <a:cubicBezTo>
                  <a:pt x="742363" y="1118916"/>
                  <a:pt x="741194" y="1116358"/>
                  <a:pt x="741121" y="1112155"/>
                </a:cubicBezTo>
                <a:lnTo>
                  <a:pt x="741121" y="1108647"/>
                </a:lnTo>
                <a:cubicBezTo>
                  <a:pt x="735968" y="1108830"/>
                  <a:pt x="729609" y="1110657"/>
                  <a:pt x="722044" y="1114129"/>
                </a:cubicBezTo>
                <a:cubicBezTo>
                  <a:pt x="714479" y="1117601"/>
                  <a:pt x="710313" y="1121621"/>
                  <a:pt x="709545" y="1126189"/>
                </a:cubicBezTo>
                <a:lnTo>
                  <a:pt x="679724" y="1124435"/>
                </a:lnTo>
                <a:cubicBezTo>
                  <a:pt x="678481" y="1127797"/>
                  <a:pt x="675704" y="1129843"/>
                  <a:pt x="671391" y="1130574"/>
                </a:cubicBezTo>
                <a:cubicBezTo>
                  <a:pt x="667079" y="1131305"/>
                  <a:pt x="663425" y="1131598"/>
                  <a:pt x="660428" y="1131451"/>
                </a:cubicBezTo>
                <a:cubicBezTo>
                  <a:pt x="654179" y="1134631"/>
                  <a:pt x="647381" y="1136604"/>
                  <a:pt x="640035" y="1137372"/>
                </a:cubicBezTo>
                <a:cubicBezTo>
                  <a:pt x="632690" y="1138139"/>
                  <a:pt x="625454" y="1139674"/>
                  <a:pt x="618327" y="1141976"/>
                </a:cubicBezTo>
                <a:lnTo>
                  <a:pt x="616573" y="1148993"/>
                </a:lnTo>
                <a:cubicBezTo>
                  <a:pt x="614527" y="1148957"/>
                  <a:pt x="612042" y="1148153"/>
                  <a:pt x="609118" y="1146581"/>
                </a:cubicBezTo>
                <a:cubicBezTo>
                  <a:pt x="606194" y="1145010"/>
                  <a:pt x="604586" y="1142890"/>
                  <a:pt x="604294" y="1140222"/>
                </a:cubicBezTo>
                <a:cubicBezTo>
                  <a:pt x="603344" y="1142817"/>
                  <a:pt x="601736" y="1144644"/>
                  <a:pt x="599470" y="1145704"/>
                </a:cubicBezTo>
                <a:cubicBezTo>
                  <a:pt x="597204" y="1146764"/>
                  <a:pt x="594719" y="1147276"/>
                  <a:pt x="592015" y="1147239"/>
                </a:cubicBezTo>
                <a:cubicBezTo>
                  <a:pt x="591503" y="1150601"/>
                  <a:pt x="589018" y="1152648"/>
                  <a:pt x="584559" y="1153379"/>
                </a:cubicBezTo>
                <a:cubicBezTo>
                  <a:pt x="580101" y="1154110"/>
                  <a:pt x="576739" y="1154402"/>
                  <a:pt x="574473" y="1154256"/>
                </a:cubicBezTo>
                <a:lnTo>
                  <a:pt x="563948" y="1170043"/>
                </a:lnTo>
                <a:lnTo>
                  <a:pt x="537635" y="1175306"/>
                </a:lnTo>
                <a:lnTo>
                  <a:pt x="506059" y="1194602"/>
                </a:lnTo>
                <a:cubicBezTo>
                  <a:pt x="497508" y="1195041"/>
                  <a:pt x="489614" y="1196795"/>
                  <a:pt x="482378" y="1199865"/>
                </a:cubicBezTo>
                <a:cubicBezTo>
                  <a:pt x="475142" y="1202934"/>
                  <a:pt x="467248" y="1204689"/>
                  <a:pt x="458696" y="1205127"/>
                </a:cubicBezTo>
                <a:lnTo>
                  <a:pt x="453434" y="1205127"/>
                </a:lnTo>
                <a:lnTo>
                  <a:pt x="430629" y="1236703"/>
                </a:lnTo>
                <a:lnTo>
                  <a:pt x="414842" y="1240211"/>
                </a:lnTo>
                <a:lnTo>
                  <a:pt x="411333" y="1266524"/>
                </a:lnTo>
                <a:cubicBezTo>
                  <a:pt x="409287" y="1266706"/>
                  <a:pt x="406802" y="1266780"/>
                  <a:pt x="403878" y="1266743"/>
                </a:cubicBezTo>
                <a:cubicBezTo>
                  <a:pt x="400954" y="1266706"/>
                  <a:pt x="399346" y="1265464"/>
                  <a:pt x="399054" y="1263015"/>
                </a:cubicBezTo>
                <a:lnTo>
                  <a:pt x="400808" y="1252490"/>
                </a:lnTo>
                <a:cubicBezTo>
                  <a:pt x="396386" y="1252636"/>
                  <a:pt x="392512" y="1254098"/>
                  <a:pt x="389187" y="1256876"/>
                </a:cubicBezTo>
                <a:cubicBezTo>
                  <a:pt x="385861" y="1259653"/>
                  <a:pt x="383303" y="1262869"/>
                  <a:pt x="381512" y="1266524"/>
                </a:cubicBezTo>
                <a:cubicBezTo>
                  <a:pt x="380343" y="1274198"/>
                  <a:pt x="378296" y="1281215"/>
                  <a:pt x="375372" y="1287574"/>
                </a:cubicBezTo>
                <a:cubicBezTo>
                  <a:pt x="372449" y="1293933"/>
                  <a:pt x="370402" y="1300950"/>
                  <a:pt x="369233" y="1308624"/>
                </a:cubicBezTo>
                <a:lnTo>
                  <a:pt x="362216" y="1322658"/>
                </a:lnTo>
                <a:cubicBezTo>
                  <a:pt x="357100" y="1323791"/>
                  <a:pt x="353737" y="1329419"/>
                  <a:pt x="352129" y="1339542"/>
                </a:cubicBezTo>
                <a:cubicBezTo>
                  <a:pt x="350521" y="1349665"/>
                  <a:pt x="349791" y="1357486"/>
                  <a:pt x="349937" y="1363004"/>
                </a:cubicBezTo>
                <a:cubicBezTo>
                  <a:pt x="350704" y="1370386"/>
                  <a:pt x="355309" y="1374918"/>
                  <a:pt x="363751" y="1376599"/>
                </a:cubicBezTo>
                <a:cubicBezTo>
                  <a:pt x="372193" y="1378280"/>
                  <a:pt x="379868" y="1380180"/>
                  <a:pt x="386775" y="1382300"/>
                </a:cubicBezTo>
                <a:cubicBezTo>
                  <a:pt x="387250" y="1376014"/>
                  <a:pt x="389808" y="1374114"/>
                  <a:pt x="394449" y="1376599"/>
                </a:cubicBezTo>
                <a:cubicBezTo>
                  <a:pt x="399090" y="1379084"/>
                  <a:pt x="402964" y="1381569"/>
                  <a:pt x="406071" y="1384054"/>
                </a:cubicBezTo>
                <a:cubicBezTo>
                  <a:pt x="408117" y="1381862"/>
                  <a:pt x="410602" y="1380107"/>
                  <a:pt x="413526" y="1378792"/>
                </a:cubicBezTo>
                <a:cubicBezTo>
                  <a:pt x="416450" y="1377476"/>
                  <a:pt x="418058" y="1379230"/>
                  <a:pt x="418350" y="1384054"/>
                </a:cubicBezTo>
                <a:cubicBezTo>
                  <a:pt x="425367" y="1382812"/>
                  <a:pt x="432384" y="1380911"/>
                  <a:pt x="439400" y="1378353"/>
                </a:cubicBezTo>
                <a:cubicBezTo>
                  <a:pt x="446417" y="1375795"/>
                  <a:pt x="453434" y="1374772"/>
                  <a:pt x="460451" y="1375283"/>
                </a:cubicBezTo>
                <a:lnTo>
                  <a:pt x="467467" y="1382300"/>
                </a:lnTo>
                <a:lnTo>
                  <a:pt x="472730" y="1375283"/>
                </a:lnTo>
                <a:cubicBezTo>
                  <a:pt x="475471" y="1377111"/>
                  <a:pt x="478760" y="1378719"/>
                  <a:pt x="482597" y="1380107"/>
                </a:cubicBezTo>
                <a:cubicBezTo>
                  <a:pt x="486434" y="1381496"/>
                  <a:pt x="490162" y="1382227"/>
                  <a:pt x="493780" y="1382300"/>
                </a:cubicBezTo>
                <a:cubicBezTo>
                  <a:pt x="499664" y="1377513"/>
                  <a:pt x="508946" y="1375685"/>
                  <a:pt x="521628" y="1376818"/>
                </a:cubicBezTo>
                <a:cubicBezTo>
                  <a:pt x="534309" y="1377951"/>
                  <a:pt x="541399" y="1373931"/>
                  <a:pt x="542897" y="1364758"/>
                </a:cubicBezTo>
                <a:lnTo>
                  <a:pt x="565702" y="1363004"/>
                </a:lnTo>
                <a:cubicBezTo>
                  <a:pt x="584377" y="1368851"/>
                  <a:pt x="596144" y="1369436"/>
                  <a:pt x="601005" y="1364758"/>
                </a:cubicBezTo>
                <a:cubicBezTo>
                  <a:pt x="605865" y="1360080"/>
                  <a:pt x="612809" y="1357157"/>
                  <a:pt x="621836" y="1355987"/>
                </a:cubicBezTo>
                <a:cubicBezTo>
                  <a:pt x="627098" y="1356243"/>
                  <a:pt x="634115" y="1355732"/>
                  <a:pt x="642886" y="1354452"/>
                </a:cubicBezTo>
                <a:cubicBezTo>
                  <a:pt x="651657" y="1353173"/>
                  <a:pt x="656919" y="1349592"/>
                  <a:pt x="658674" y="1343708"/>
                </a:cubicBezTo>
                <a:cubicBezTo>
                  <a:pt x="664009" y="1343781"/>
                  <a:pt x="671318" y="1342758"/>
                  <a:pt x="680601" y="1340638"/>
                </a:cubicBezTo>
                <a:cubicBezTo>
                  <a:pt x="689884" y="1338518"/>
                  <a:pt x="695439" y="1334864"/>
                  <a:pt x="697266" y="1329675"/>
                </a:cubicBezTo>
                <a:lnTo>
                  <a:pt x="735858" y="1317395"/>
                </a:lnTo>
                <a:cubicBezTo>
                  <a:pt x="736845" y="1316335"/>
                  <a:pt x="738380" y="1314947"/>
                  <a:pt x="740463" y="1313229"/>
                </a:cubicBezTo>
                <a:cubicBezTo>
                  <a:pt x="742546" y="1311511"/>
                  <a:pt x="744519" y="1310561"/>
                  <a:pt x="746383" y="1310378"/>
                </a:cubicBezTo>
                <a:cubicBezTo>
                  <a:pt x="748430" y="1310378"/>
                  <a:pt x="749599" y="1312133"/>
                  <a:pt x="749891" y="1315641"/>
                </a:cubicBezTo>
                <a:lnTo>
                  <a:pt x="749891" y="1319149"/>
                </a:lnTo>
                <a:cubicBezTo>
                  <a:pt x="757201" y="1318345"/>
                  <a:pt x="765825" y="1315129"/>
                  <a:pt x="775766" y="1309501"/>
                </a:cubicBezTo>
                <a:cubicBezTo>
                  <a:pt x="785706" y="1303873"/>
                  <a:pt x="795208" y="1300657"/>
                  <a:pt x="804271" y="1299853"/>
                </a:cubicBezTo>
                <a:lnTo>
                  <a:pt x="806025" y="1299853"/>
                </a:lnTo>
                <a:lnTo>
                  <a:pt x="816551" y="1292837"/>
                </a:lnTo>
                <a:cubicBezTo>
                  <a:pt x="819365" y="1292837"/>
                  <a:pt x="822507" y="1292398"/>
                  <a:pt x="825979" y="1291521"/>
                </a:cubicBezTo>
                <a:cubicBezTo>
                  <a:pt x="829451" y="1290644"/>
                  <a:pt x="832156" y="1289328"/>
                  <a:pt x="834092" y="1287574"/>
                </a:cubicBezTo>
                <a:lnTo>
                  <a:pt x="856897" y="1278803"/>
                </a:lnTo>
                <a:cubicBezTo>
                  <a:pt x="857226" y="1274564"/>
                  <a:pt x="859199" y="1272079"/>
                  <a:pt x="862817" y="1271348"/>
                </a:cubicBezTo>
                <a:cubicBezTo>
                  <a:pt x="866435" y="1270617"/>
                  <a:pt x="869724" y="1270763"/>
                  <a:pt x="872685" y="1271786"/>
                </a:cubicBezTo>
                <a:cubicBezTo>
                  <a:pt x="872977" y="1269740"/>
                  <a:pt x="874146" y="1268570"/>
                  <a:pt x="876193" y="1268278"/>
                </a:cubicBezTo>
                <a:cubicBezTo>
                  <a:pt x="879847" y="1268643"/>
                  <a:pt x="883063" y="1268790"/>
                  <a:pt x="885841" y="1268716"/>
                </a:cubicBezTo>
                <a:cubicBezTo>
                  <a:pt x="888618" y="1268643"/>
                  <a:pt x="890080" y="1266158"/>
                  <a:pt x="890226" y="1261261"/>
                </a:cubicBezTo>
                <a:cubicBezTo>
                  <a:pt x="894027" y="1259470"/>
                  <a:pt x="897828" y="1256912"/>
                  <a:pt x="901629" y="1253587"/>
                </a:cubicBezTo>
                <a:cubicBezTo>
                  <a:pt x="905429" y="1250261"/>
                  <a:pt x="907476" y="1246387"/>
                  <a:pt x="907768" y="1241965"/>
                </a:cubicBezTo>
                <a:lnTo>
                  <a:pt x="935835" y="1233194"/>
                </a:lnTo>
                <a:cubicBezTo>
                  <a:pt x="937407" y="1226360"/>
                  <a:pt x="943912" y="1222486"/>
                  <a:pt x="955351" y="1221573"/>
                </a:cubicBezTo>
                <a:cubicBezTo>
                  <a:pt x="966789" y="1220659"/>
                  <a:pt x="973733" y="1216347"/>
                  <a:pt x="976182" y="1208636"/>
                </a:cubicBezTo>
                <a:lnTo>
                  <a:pt x="991969" y="1201619"/>
                </a:lnTo>
                <a:cubicBezTo>
                  <a:pt x="991056" y="1197928"/>
                  <a:pt x="989375" y="1194346"/>
                  <a:pt x="986926" y="1190874"/>
                </a:cubicBezTo>
                <a:cubicBezTo>
                  <a:pt x="984477" y="1187403"/>
                  <a:pt x="981481" y="1185137"/>
                  <a:pt x="977936" y="1184077"/>
                </a:cubicBezTo>
                <a:cubicBezTo>
                  <a:pt x="978740" y="1175306"/>
                  <a:pt x="976255" y="1170043"/>
                  <a:pt x="970480" y="1168289"/>
                </a:cubicBezTo>
                <a:cubicBezTo>
                  <a:pt x="964706" y="1166535"/>
                  <a:pt x="961344" y="1163027"/>
                  <a:pt x="960394" y="1157764"/>
                </a:cubicBezTo>
                <a:lnTo>
                  <a:pt x="960394" y="1156010"/>
                </a:lnTo>
                <a:cubicBezTo>
                  <a:pt x="953341" y="1155644"/>
                  <a:pt x="946836" y="1152867"/>
                  <a:pt x="940879" y="1147678"/>
                </a:cubicBezTo>
                <a:cubicBezTo>
                  <a:pt x="934922" y="1142488"/>
                  <a:pt x="929732" y="1137079"/>
                  <a:pt x="925310" y="1131451"/>
                </a:cubicBezTo>
                <a:cubicBezTo>
                  <a:pt x="919536" y="1130136"/>
                  <a:pt x="914858" y="1127504"/>
                  <a:pt x="911277" y="1123557"/>
                </a:cubicBezTo>
                <a:cubicBezTo>
                  <a:pt x="907695" y="1119611"/>
                  <a:pt x="903017" y="1116979"/>
                  <a:pt x="897243" y="1115664"/>
                </a:cubicBezTo>
                <a:cubicBezTo>
                  <a:pt x="895672" y="1117235"/>
                  <a:pt x="892236" y="1119355"/>
                  <a:pt x="886937" y="1122023"/>
                </a:cubicBezTo>
                <a:cubicBezTo>
                  <a:pt x="881638" y="1124690"/>
                  <a:pt x="878641" y="1123740"/>
                  <a:pt x="877947" y="1119172"/>
                </a:cubicBezTo>
                <a:lnTo>
                  <a:pt x="877947" y="1117418"/>
                </a:lnTo>
                <a:cubicBezTo>
                  <a:pt x="874548" y="1117637"/>
                  <a:pt x="869505" y="1117637"/>
                  <a:pt x="862817" y="1117418"/>
                </a:cubicBezTo>
                <a:cubicBezTo>
                  <a:pt x="856129" y="1117199"/>
                  <a:pt x="852402" y="1115444"/>
                  <a:pt x="851634" y="1112155"/>
                </a:cubicBezTo>
                <a:lnTo>
                  <a:pt x="851634" y="1110401"/>
                </a:lnTo>
                <a:lnTo>
                  <a:pt x="837601" y="1096368"/>
                </a:lnTo>
                <a:close/>
                <a:moveTo>
                  <a:pt x="676216" y="1087597"/>
                </a:moveTo>
                <a:cubicBezTo>
                  <a:pt x="673548" y="1087670"/>
                  <a:pt x="671428" y="1088401"/>
                  <a:pt x="669857" y="1089789"/>
                </a:cubicBezTo>
                <a:cubicBezTo>
                  <a:pt x="668285" y="1091178"/>
                  <a:pt x="667481" y="1092786"/>
                  <a:pt x="667445" y="1094613"/>
                </a:cubicBezTo>
                <a:cubicBezTo>
                  <a:pt x="666458" y="1095564"/>
                  <a:pt x="665361" y="1096733"/>
                  <a:pt x="664156" y="1098122"/>
                </a:cubicBezTo>
                <a:cubicBezTo>
                  <a:pt x="662949" y="1099511"/>
                  <a:pt x="662292" y="1100680"/>
                  <a:pt x="662182" y="1101630"/>
                </a:cubicBezTo>
                <a:cubicBezTo>
                  <a:pt x="662474" y="1103677"/>
                  <a:pt x="663644" y="1104846"/>
                  <a:pt x="665690" y="1105139"/>
                </a:cubicBezTo>
                <a:lnTo>
                  <a:pt x="670953" y="1094613"/>
                </a:lnTo>
                <a:cubicBezTo>
                  <a:pt x="672159" y="1094686"/>
                  <a:pt x="674132" y="1094540"/>
                  <a:pt x="676873" y="1094175"/>
                </a:cubicBezTo>
                <a:cubicBezTo>
                  <a:pt x="679614" y="1093809"/>
                  <a:pt x="681149" y="1092786"/>
                  <a:pt x="681478" y="1091105"/>
                </a:cubicBezTo>
                <a:cubicBezTo>
                  <a:pt x="681369" y="1089424"/>
                  <a:pt x="680711" y="1088401"/>
                  <a:pt x="679505" y="1088035"/>
                </a:cubicBezTo>
                <a:cubicBezTo>
                  <a:pt x="678299" y="1087670"/>
                  <a:pt x="677202" y="1087524"/>
                  <a:pt x="676216" y="1087597"/>
                </a:cubicBezTo>
                <a:close/>
                <a:moveTo>
                  <a:pt x="706037" y="1080580"/>
                </a:moveTo>
                <a:lnTo>
                  <a:pt x="706037" y="1082334"/>
                </a:lnTo>
                <a:cubicBezTo>
                  <a:pt x="706073" y="1084161"/>
                  <a:pt x="706439" y="1085769"/>
                  <a:pt x="707133" y="1087158"/>
                </a:cubicBezTo>
                <a:cubicBezTo>
                  <a:pt x="707828" y="1088547"/>
                  <a:pt x="708631" y="1089278"/>
                  <a:pt x="709545" y="1089351"/>
                </a:cubicBezTo>
                <a:cubicBezTo>
                  <a:pt x="710459" y="1089241"/>
                  <a:pt x="711263" y="1088583"/>
                  <a:pt x="711957" y="1087377"/>
                </a:cubicBezTo>
                <a:cubicBezTo>
                  <a:pt x="712652" y="1086171"/>
                  <a:pt x="713017" y="1085075"/>
                  <a:pt x="713053" y="1084088"/>
                </a:cubicBezTo>
                <a:close/>
                <a:moveTo>
                  <a:pt x="590260" y="1040234"/>
                </a:moveTo>
                <a:lnTo>
                  <a:pt x="574473" y="1041988"/>
                </a:lnTo>
                <a:cubicBezTo>
                  <a:pt x="574180" y="1045642"/>
                  <a:pt x="573011" y="1047104"/>
                  <a:pt x="570964" y="1046373"/>
                </a:cubicBezTo>
                <a:cubicBezTo>
                  <a:pt x="568918" y="1045642"/>
                  <a:pt x="567748" y="1047104"/>
                  <a:pt x="567456" y="1050759"/>
                </a:cubicBezTo>
                <a:lnTo>
                  <a:pt x="583244" y="1052513"/>
                </a:lnTo>
                <a:cubicBezTo>
                  <a:pt x="585838" y="1051563"/>
                  <a:pt x="587666" y="1049955"/>
                  <a:pt x="588725" y="1047689"/>
                </a:cubicBezTo>
                <a:cubicBezTo>
                  <a:pt x="589785" y="1045423"/>
                  <a:pt x="590297" y="1042938"/>
                  <a:pt x="590260" y="1040234"/>
                </a:cubicBezTo>
                <a:close/>
                <a:moveTo>
                  <a:pt x="1151600" y="894636"/>
                </a:moveTo>
                <a:cubicBezTo>
                  <a:pt x="1148859" y="894599"/>
                  <a:pt x="1146447" y="895111"/>
                  <a:pt x="1144364" y="896171"/>
                </a:cubicBezTo>
                <a:cubicBezTo>
                  <a:pt x="1142281" y="897231"/>
                  <a:pt x="1141185" y="899058"/>
                  <a:pt x="1141075" y="901653"/>
                </a:cubicBezTo>
                <a:cubicBezTo>
                  <a:pt x="1139650" y="901653"/>
                  <a:pt x="1136799" y="902091"/>
                  <a:pt x="1132523" y="902968"/>
                </a:cubicBezTo>
                <a:cubicBezTo>
                  <a:pt x="1128248" y="903846"/>
                  <a:pt x="1125836" y="905161"/>
                  <a:pt x="1125287" y="906915"/>
                </a:cubicBezTo>
                <a:cubicBezTo>
                  <a:pt x="1125434" y="908669"/>
                  <a:pt x="1126457" y="909985"/>
                  <a:pt x="1128357" y="910862"/>
                </a:cubicBezTo>
                <a:cubicBezTo>
                  <a:pt x="1130258" y="911739"/>
                  <a:pt x="1132158" y="912178"/>
                  <a:pt x="1134058" y="912178"/>
                </a:cubicBezTo>
                <a:cubicBezTo>
                  <a:pt x="1137274" y="911812"/>
                  <a:pt x="1139613" y="910351"/>
                  <a:pt x="1141075" y="907792"/>
                </a:cubicBezTo>
                <a:cubicBezTo>
                  <a:pt x="1142537" y="905234"/>
                  <a:pt x="1144876" y="903772"/>
                  <a:pt x="1148092" y="903407"/>
                </a:cubicBezTo>
                <a:cubicBezTo>
                  <a:pt x="1149444" y="903480"/>
                  <a:pt x="1152002" y="903334"/>
                  <a:pt x="1155766" y="902968"/>
                </a:cubicBezTo>
                <a:cubicBezTo>
                  <a:pt x="1159531" y="902603"/>
                  <a:pt x="1161650" y="901580"/>
                  <a:pt x="1162125" y="899899"/>
                </a:cubicBezTo>
                <a:cubicBezTo>
                  <a:pt x="1161796" y="898144"/>
                  <a:pt x="1160262" y="896829"/>
                  <a:pt x="1157521" y="895952"/>
                </a:cubicBezTo>
                <a:cubicBezTo>
                  <a:pt x="1154780" y="895075"/>
                  <a:pt x="1152806" y="894636"/>
                  <a:pt x="1151600" y="894636"/>
                </a:cubicBezTo>
                <a:close/>
                <a:moveTo>
                  <a:pt x="416596" y="752547"/>
                </a:moveTo>
                <a:cubicBezTo>
                  <a:pt x="416632" y="753607"/>
                  <a:pt x="416998" y="754995"/>
                  <a:pt x="417692" y="756713"/>
                </a:cubicBezTo>
                <a:cubicBezTo>
                  <a:pt x="418387" y="758431"/>
                  <a:pt x="419191" y="759381"/>
                  <a:pt x="420104" y="759564"/>
                </a:cubicBezTo>
                <a:cubicBezTo>
                  <a:pt x="421785" y="759454"/>
                  <a:pt x="422809" y="758796"/>
                  <a:pt x="423174" y="757590"/>
                </a:cubicBezTo>
                <a:cubicBezTo>
                  <a:pt x="423539" y="756384"/>
                  <a:pt x="423686" y="755288"/>
                  <a:pt x="423613" y="754301"/>
                </a:cubicBezTo>
                <a:close/>
                <a:moveTo>
                  <a:pt x="383266" y="726234"/>
                </a:moveTo>
                <a:cubicBezTo>
                  <a:pt x="381585" y="726380"/>
                  <a:pt x="380562" y="727403"/>
                  <a:pt x="380196" y="729304"/>
                </a:cubicBezTo>
                <a:cubicBezTo>
                  <a:pt x="379831" y="731204"/>
                  <a:pt x="379685" y="733105"/>
                  <a:pt x="379758" y="735005"/>
                </a:cubicBezTo>
                <a:cubicBezTo>
                  <a:pt x="379868" y="738586"/>
                  <a:pt x="380525" y="742387"/>
                  <a:pt x="381731" y="746407"/>
                </a:cubicBezTo>
                <a:cubicBezTo>
                  <a:pt x="382937" y="750427"/>
                  <a:pt x="384034" y="754228"/>
                  <a:pt x="385020" y="757809"/>
                </a:cubicBezTo>
                <a:cubicBezTo>
                  <a:pt x="384180" y="761391"/>
                  <a:pt x="384545" y="764315"/>
                  <a:pt x="386117" y="766580"/>
                </a:cubicBezTo>
                <a:cubicBezTo>
                  <a:pt x="387688" y="768846"/>
                  <a:pt x="390246" y="770016"/>
                  <a:pt x="393791" y="770089"/>
                </a:cubicBezTo>
                <a:lnTo>
                  <a:pt x="409579" y="768335"/>
                </a:lnTo>
                <a:lnTo>
                  <a:pt x="402562" y="759564"/>
                </a:lnTo>
                <a:cubicBezTo>
                  <a:pt x="400296" y="759491"/>
                  <a:pt x="396934" y="758760"/>
                  <a:pt x="392476" y="757371"/>
                </a:cubicBezTo>
                <a:cubicBezTo>
                  <a:pt x="388017" y="755982"/>
                  <a:pt x="385532" y="754374"/>
                  <a:pt x="385020" y="752547"/>
                </a:cubicBezTo>
                <a:cubicBezTo>
                  <a:pt x="385240" y="751706"/>
                  <a:pt x="386117" y="751195"/>
                  <a:pt x="387652" y="751012"/>
                </a:cubicBezTo>
                <a:cubicBezTo>
                  <a:pt x="389187" y="750829"/>
                  <a:pt x="390064" y="750756"/>
                  <a:pt x="390283" y="750793"/>
                </a:cubicBezTo>
                <a:lnTo>
                  <a:pt x="393791" y="750793"/>
                </a:lnTo>
                <a:lnTo>
                  <a:pt x="385020" y="726234"/>
                </a:lnTo>
                <a:close/>
                <a:moveTo>
                  <a:pt x="411333" y="722726"/>
                </a:moveTo>
                <a:cubicBezTo>
                  <a:pt x="411626" y="725942"/>
                  <a:pt x="412795" y="728281"/>
                  <a:pt x="414842" y="729742"/>
                </a:cubicBezTo>
                <a:cubicBezTo>
                  <a:pt x="415755" y="729633"/>
                  <a:pt x="416559" y="728975"/>
                  <a:pt x="417254" y="727769"/>
                </a:cubicBezTo>
                <a:cubicBezTo>
                  <a:pt x="417948" y="726563"/>
                  <a:pt x="418313" y="725467"/>
                  <a:pt x="418350" y="724480"/>
                </a:cubicBezTo>
                <a:close/>
                <a:moveTo>
                  <a:pt x="800763" y="715709"/>
                </a:moveTo>
                <a:cubicBezTo>
                  <a:pt x="800690" y="716513"/>
                  <a:pt x="800397" y="717098"/>
                  <a:pt x="799886" y="717463"/>
                </a:cubicBezTo>
                <a:cubicBezTo>
                  <a:pt x="799374" y="717829"/>
                  <a:pt x="799082" y="718413"/>
                  <a:pt x="799009" y="719217"/>
                </a:cubicBezTo>
                <a:cubicBezTo>
                  <a:pt x="799301" y="721264"/>
                  <a:pt x="800470" y="722433"/>
                  <a:pt x="802517" y="722726"/>
                </a:cubicBezTo>
                <a:cubicBezTo>
                  <a:pt x="806025" y="722726"/>
                  <a:pt x="807780" y="720971"/>
                  <a:pt x="807780" y="717463"/>
                </a:cubicBezTo>
                <a:cubicBezTo>
                  <a:pt x="807487" y="716001"/>
                  <a:pt x="806318" y="715417"/>
                  <a:pt x="804271" y="715709"/>
                </a:cubicBezTo>
                <a:close/>
                <a:moveTo>
                  <a:pt x="837601" y="712201"/>
                </a:moveTo>
                <a:lnTo>
                  <a:pt x="837601" y="715709"/>
                </a:lnTo>
                <a:cubicBezTo>
                  <a:pt x="837783" y="716549"/>
                  <a:pt x="838734" y="717061"/>
                  <a:pt x="840451" y="717244"/>
                </a:cubicBezTo>
                <a:cubicBezTo>
                  <a:pt x="842169" y="717427"/>
                  <a:pt x="843558" y="717500"/>
                  <a:pt x="844617" y="717463"/>
                </a:cubicBezTo>
                <a:lnTo>
                  <a:pt x="844617" y="715709"/>
                </a:lnTo>
                <a:cubicBezTo>
                  <a:pt x="844617" y="714028"/>
                  <a:pt x="844179" y="713005"/>
                  <a:pt x="843302" y="712639"/>
                </a:cubicBezTo>
                <a:cubicBezTo>
                  <a:pt x="842425" y="712274"/>
                  <a:pt x="841109" y="712127"/>
                  <a:pt x="839355" y="712201"/>
                </a:cubicBezTo>
                <a:close/>
                <a:moveTo>
                  <a:pt x="867422" y="706938"/>
                </a:moveTo>
                <a:cubicBezTo>
                  <a:pt x="867422" y="707998"/>
                  <a:pt x="867860" y="709387"/>
                  <a:pt x="868738" y="711104"/>
                </a:cubicBezTo>
                <a:cubicBezTo>
                  <a:pt x="869615" y="712822"/>
                  <a:pt x="870930" y="713772"/>
                  <a:pt x="872685" y="713955"/>
                </a:cubicBezTo>
                <a:cubicBezTo>
                  <a:pt x="874146" y="713662"/>
                  <a:pt x="874731" y="712493"/>
                  <a:pt x="874439" y="710446"/>
                </a:cubicBezTo>
                <a:cubicBezTo>
                  <a:pt x="874439" y="708765"/>
                  <a:pt x="874000" y="707742"/>
                  <a:pt x="873123" y="707377"/>
                </a:cubicBezTo>
                <a:cubicBezTo>
                  <a:pt x="872246" y="707011"/>
                  <a:pt x="870930" y="706865"/>
                  <a:pt x="869176" y="706938"/>
                </a:cubicBezTo>
                <a:close/>
                <a:moveTo>
                  <a:pt x="934081" y="701675"/>
                </a:moveTo>
                <a:lnTo>
                  <a:pt x="918293" y="710446"/>
                </a:lnTo>
                <a:cubicBezTo>
                  <a:pt x="910984" y="710739"/>
                  <a:pt x="904552" y="710154"/>
                  <a:pt x="898997" y="708692"/>
                </a:cubicBezTo>
                <a:lnTo>
                  <a:pt x="898997" y="715709"/>
                </a:lnTo>
                <a:cubicBezTo>
                  <a:pt x="899582" y="719839"/>
                  <a:pt x="902798" y="722104"/>
                  <a:pt x="908645" y="722506"/>
                </a:cubicBezTo>
                <a:cubicBezTo>
                  <a:pt x="914493" y="722908"/>
                  <a:pt x="919463" y="722982"/>
                  <a:pt x="923556" y="722726"/>
                </a:cubicBezTo>
                <a:cubicBezTo>
                  <a:pt x="926882" y="722470"/>
                  <a:pt x="932510" y="721227"/>
                  <a:pt x="940440" y="718998"/>
                </a:cubicBezTo>
                <a:cubicBezTo>
                  <a:pt x="948370" y="716769"/>
                  <a:pt x="954437" y="715088"/>
                  <a:pt x="958640" y="713955"/>
                </a:cubicBezTo>
                <a:close/>
                <a:moveTo>
                  <a:pt x="1404203" y="685888"/>
                </a:moveTo>
                <a:lnTo>
                  <a:pt x="1409466" y="692905"/>
                </a:lnTo>
                <a:cubicBezTo>
                  <a:pt x="1411147" y="692795"/>
                  <a:pt x="1412170" y="692137"/>
                  <a:pt x="1412536" y="690931"/>
                </a:cubicBezTo>
                <a:cubicBezTo>
                  <a:pt x="1412901" y="689725"/>
                  <a:pt x="1413047" y="688629"/>
                  <a:pt x="1412974" y="687642"/>
                </a:cubicBezTo>
                <a:close/>
                <a:moveTo>
                  <a:pt x="1405957" y="663083"/>
                </a:moveTo>
                <a:lnTo>
                  <a:pt x="1409466" y="671854"/>
                </a:lnTo>
                <a:cubicBezTo>
                  <a:pt x="1411220" y="671672"/>
                  <a:pt x="1412536" y="670721"/>
                  <a:pt x="1413413" y="669004"/>
                </a:cubicBezTo>
                <a:cubicBezTo>
                  <a:pt x="1414290" y="667286"/>
                  <a:pt x="1414728" y="665897"/>
                  <a:pt x="1414728" y="664837"/>
                </a:cubicBezTo>
                <a:close/>
                <a:moveTo>
                  <a:pt x="344674" y="659575"/>
                </a:moveTo>
                <a:cubicBezTo>
                  <a:pt x="343687" y="662535"/>
                  <a:pt x="343468" y="665824"/>
                  <a:pt x="344016" y="669442"/>
                </a:cubicBezTo>
                <a:cubicBezTo>
                  <a:pt x="344565" y="673060"/>
                  <a:pt x="346538" y="675034"/>
                  <a:pt x="349937" y="675363"/>
                </a:cubicBezTo>
                <a:cubicBezTo>
                  <a:pt x="350704" y="672622"/>
                  <a:pt x="350485" y="669771"/>
                  <a:pt x="349279" y="666811"/>
                </a:cubicBezTo>
                <a:cubicBezTo>
                  <a:pt x="348073" y="663851"/>
                  <a:pt x="346538" y="661439"/>
                  <a:pt x="344674" y="659575"/>
                </a:cubicBezTo>
                <a:close/>
                <a:moveTo>
                  <a:pt x="1090204" y="643787"/>
                </a:moveTo>
                <a:cubicBezTo>
                  <a:pt x="1088888" y="648977"/>
                  <a:pt x="1085380" y="652631"/>
                  <a:pt x="1079679" y="654751"/>
                </a:cubicBezTo>
                <a:cubicBezTo>
                  <a:pt x="1073978" y="656871"/>
                  <a:pt x="1068715" y="657894"/>
                  <a:pt x="1063891" y="657821"/>
                </a:cubicBezTo>
                <a:cubicBezTo>
                  <a:pt x="1062064" y="657821"/>
                  <a:pt x="1060456" y="657382"/>
                  <a:pt x="1059067" y="656505"/>
                </a:cubicBezTo>
                <a:cubicBezTo>
                  <a:pt x="1057678" y="655628"/>
                  <a:pt x="1056947" y="654312"/>
                  <a:pt x="1056874" y="652558"/>
                </a:cubicBezTo>
                <a:close/>
                <a:moveTo>
                  <a:pt x="651657" y="642033"/>
                </a:moveTo>
                <a:cubicBezTo>
                  <a:pt x="651584" y="643714"/>
                  <a:pt x="651291" y="645176"/>
                  <a:pt x="650780" y="646419"/>
                </a:cubicBezTo>
                <a:cubicBezTo>
                  <a:pt x="650268" y="647661"/>
                  <a:pt x="649976" y="649123"/>
                  <a:pt x="649903" y="650804"/>
                </a:cubicBezTo>
                <a:cubicBezTo>
                  <a:pt x="649976" y="652485"/>
                  <a:pt x="650707" y="653508"/>
                  <a:pt x="652095" y="653874"/>
                </a:cubicBezTo>
                <a:cubicBezTo>
                  <a:pt x="653484" y="654239"/>
                  <a:pt x="655092" y="654385"/>
                  <a:pt x="656919" y="654312"/>
                </a:cubicBezTo>
                <a:close/>
                <a:moveTo>
                  <a:pt x="344674" y="638525"/>
                </a:moveTo>
                <a:cubicBezTo>
                  <a:pt x="344711" y="639585"/>
                  <a:pt x="345076" y="640973"/>
                  <a:pt x="345770" y="642691"/>
                </a:cubicBezTo>
                <a:cubicBezTo>
                  <a:pt x="346465" y="644409"/>
                  <a:pt x="347269" y="645359"/>
                  <a:pt x="348183" y="645541"/>
                </a:cubicBezTo>
                <a:cubicBezTo>
                  <a:pt x="349864" y="645432"/>
                  <a:pt x="350887" y="644774"/>
                  <a:pt x="351252" y="643568"/>
                </a:cubicBezTo>
                <a:cubicBezTo>
                  <a:pt x="351618" y="642362"/>
                  <a:pt x="351764" y="641266"/>
                  <a:pt x="351691" y="640279"/>
                </a:cubicBezTo>
                <a:close/>
                <a:moveTo>
                  <a:pt x="1481387" y="587653"/>
                </a:moveTo>
                <a:lnTo>
                  <a:pt x="1474371" y="592916"/>
                </a:lnTo>
                <a:cubicBezTo>
                  <a:pt x="1472543" y="592916"/>
                  <a:pt x="1470935" y="593354"/>
                  <a:pt x="1469547" y="594231"/>
                </a:cubicBezTo>
                <a:cubicBezTo>
                  <a:pt x="1468158" y="595109"/>
                  <a:pt x="1467427" y="596424"/>
                  <a:pt x="1467354" y="598178"/>
                </a:cubicBezTo>
                <a:lnTo>
                  <a:pt x="1467354" y="612212"/>
                </a:lnTo>
                <a:cubicBezTo>
                  <a:pt x="1462932" y="612504"/>
                  <a:pt x="1459058" y="614551"/>
                  <a:pt x="1455732" y="618352"/>
                </a:cubicBezTo>
                <a:cubicBezTo>
                  <a:pt x="1452407" y="622152"/>
                  <a:pt x="1449849" y="625953"/>
                  <a:pt x="1448058" y="629754"/>
                </a:cubicBezTo>
                <a:lnTo>
                  <a:pt x="1465600" y="615720"/>
                </a:lnTo>
                <a:lnTo>
                  <a:pt x="1467354" y="612212"/>
                </a:lnTo>
                <a:cubicBezTo>
                  <a:pt x="1471008" y="609434"/>
                  <a:pt x="1474224" y="605780"/>
                  <a:pt x="1477002" y="601248"/>
                </a:cubicBezTo>
                <a:cubicBezTo>
                  <a:pt x="1479779" y="596717"/>
                  <a:pt x="1481241" y="592185"/>
                  <a:pt x="1481387" y="587653"/>
                </a:cubicBezTo>
                <a:close/>
                <a:moveTo>
                  <a:pt x="1512963" y="584145"/>
                </a:moveTo>
                <a:cubicBezTo>
                  <a:pt x="1512122" y="584474"/>
                  <a:pt x="1511611" y="586009"/>
                  <a:pt x="1511428" y="588750"/>
                </a:cubicBezTo>
                <a:cubicBezTo>
                  <a:pt x="1511245" y="591490"/>
                  <a:pt x="1511172" y="593464"/>
                  <a:pt x="1511208" y="594670"/>
                </a:cubicBezTo>
                <a:cubicBezTo>
                  <a:pt x="1502913" y="596241"/>
                  <a:pt x="1495384" y="604062"/>
                  <a:pt x="1488624" y="618132"/>
                </a:cubicBezTo>
                <a:cubicBezTo>
                  <a:pt x="1481862" y="632202"/>
                  <a:pt x="1478281" y="643093"/>
                  <a:pt x="1477879" y="650804"/>
                </a:cubicBezTo>
                <a:cubicBezTo>
                  <a:pt x="1475979" y="655116"/>
                  <a:pt x="1473201" y="658771"/>
                  <a:pt x="1469547" y="661768"/>
                </a:cubicBezTo>
                <a:cubicBezTo>
                  <a:pt x="1465892" y="664765"/>
                  <a:pt x="1462238" y="667542"/>
                  <a:pt x="1458583" y="670100"/>
                </a:cubicBezTo>
                <a:cubicBezTo>
                  <a:pt x="1457633" y="678213"/>
                  <a:pt x="1453832" y="683914"/>
                  <a:pt x="1447181" y="687203"/>
                </a:cubicBezTo>
                <a:cubicBezTo>
                  <a:pt x="1440529" y="690493"/>
                  <a:pt x="1436729" y="695316"/>
                  <a:pt x="1435778" y="701675"/>
                </a:cubicBezTo>
                <a:lnTo>
                  <a:pt x="1400695" y="720971"/>
                </a:lnTo>
                <a:cubicBezTo>
                  <a:pt x="1402047" y="722104"/>
                  <a:pt x="1403728" y="723785"/>
                  <a:pt x="1405738" y="726015"/>
                </a:cubicBezTo>
                <a:cubicBezTo>
                  <a:pt x="1407748" y="728244"/>
                  <a:pt x="1407236" y="729487"/>
                  <a:pt x="1404203" y="729742"/>
                </a:cubicBezTo>
                <a:lnTo>
                  <a:pt x="1400695" y="729742"/>
                </a:lnTo>
                <a:lnTo>
                  <a:pt x="1386661" y="743776"/>
                </a:lnTo>
                <a:lnTo>
                  <a:pt x="1393678" y="750793"/>
                </a:lnTo>
                <a:cubicBezTo>
                  <a:pt x="1389731" y="747065"/>
                  <a:pt x="1391047" y="745749"/>
                  <a:pt x="1397625" y="746846"/>
                </a:cubicBezTo>
                <a:cubicBezTo>
                  <a:pt x="1404203" y="747942"/>
                  <a:pt x="1408150" y="742241"/>
                  <a:pt x="1409466" y="729742"/>
                </a:cubicBezTo>
                <a:lnTo>
                  <a:pt x="1425254" y="722726"/>
                </a:lnTo>
                <a:cubicBezTo>
                  <a:pt x="1425180" y="723859"/>
                  <a:pt x="1425327" y="725540"/>
                  <a:pt x="1425692" y="727769"/>
                </a:cubicBezTo>
                <a:cubicBezTo>
                  <a:pt x="1426057" y="729998"/>
                  <a:pt x="1427081" y="731241"/>
                  <a:pt x="1428762" y="731497"/>
                </a:cubicBezTo>
                <a:cubicBezTo>
                  <a:pt x="1432892" y="730620"/>
                  <a:pt x="1436912" y="727111"/>
                  <a:pt x="1440822" y="720971"/>
                </a:cubicBezTo>
                <a:cubicBezTo>
                  <a:pt x="1444732" y="714832"/>
                  <a:pt x="1450068" y="711323"/>
                  <a:pt x="1456829" y="710446"/>
                </a:cubicBezTo>
                <a:cubicBezTo>
                  <a:pt x="1457962" y="706390"/>
                  <a:pt x="1459643" y="703101"/>
                  <a:pt x="1461872" y="700579"/>
                </a:cubicBezTo>
                <a:cubicBezTo>
                  <a:pt x="1464101" y="698057"/>
                  <a:pt x="1465344" y="694330"/>
                  <a:pt x="1465600" y="689396"/>
                </a:cubicBezTo>
                <a:cubicBezTo>
                  <a:pt x="1472288" y="688007"/>
                  <a:pt x="1475138" y="682452"/>
                  <a:pt x="1474151" y="672731"/>
                </a:cubicBezTo>
                <a:cubicBezTo>
                  <a:pt x="1473165" y="663010"/>
                  <a:pt x="1475577" y="657455"/>
                  <a:pt x="1481387" y="656067"/>
                </a:cubicBezTo>
                <a:cubicBezTo>
                  <a:pt x="1482338" y="653399"/>
                  <a:pt x="1483946" y="651279"/>
                  <a:pt x="1486211" y="649708"/>
                </a:cubicBezTo>
                <a:cubicBezTo>
                  <a:pt x="1488477" y="648136"/>
                  <a:pt x="1490962" y="647332"/>
                  <a:pt x="1493667" y="647296"/>
                </a:cubicBezTo>
                <a:cubicBezTo>
                  <a:pt x="1498016" y="639292"/>
                  <a:pt x="1502036" y="630740"/>
                  <a:pt x="1505727" y="621641"/>
                </a:cubicBezTo>
                <a:cubicBezTo>
                  <a:pt x="1509418" y="612541"/>
                  <a:pt x="1512999" y="603551"/>
                  <a:pt x="1516471" y="594670"/>
                </a:cubicBezTo>
                <a:cubicBezTo>
                  <a:pt x="1516435" y="593464"/>
                  <a:pt x="1516069" y="591490"/>
                  <a:pt x="1515375" y="588750"/>
                </a:cubicBezTo>
                <a:cubicBezTo>
                  <a:pt x="1514680" y="586009"/>
                  <a:pt x="1513876" y="584474"/>
                  <a:pt x="1512963" y="584145"/>
                </a:cubicBezTo>
                <a:close/>
                <a:moveTo>
                  <a:pt x="372741" y="580637"/>
                </a:moveTo>
                <a:cubicBezTo>
                  <a:pt x="372668" y="581696"/>
                  <a:pt x="372814" y="583085"/>
                  <a:pt x="373180" y="584803"/>
                </a:cubicBezTo>
                <a:cubicBezTo>
                  <a:pt x="373545" y="586520"/>
                  <a:pt x="374568" y="587470"/>
                  <a:pt x="376250" y="587653"/>
                </a:cubicBezTo>
                <a:cubicBezTo>
                  <a:pt x="377163" y="587544"/>
                  <a:pt x="377967" y="586886"/>
                  <a:pt x="378661" y="585680"/>
                </a:cubicBezTo>
                <a:cubicBezTo>
                  <a:pt x="379356" y="584474"/>
                  <a:pt x="379721" y="583377"/>
                  <a:pt x="379758" y="582391"/>
                </a:cubicBezTo>
                <a:close/>
                <a:moveTo>
                  <a:pt x="720070" y="571866"/>
                </a:moveTo>
                <a:cubicBezTo>
                  <a:pt x="722117" y="571829"/>
                  <a:pt x="724602" y="572341"/>
                  <a:pt x="727526" y="573400"/>
                </a:cubicBezTo>
                <a:cubicBezTo>
                  <a:pt x="730449" y="574460"/>
                  <a:pt x="732057" y="576288"/>
                  <a:pt x="732350" y="578882"/>
                </a:cubicBezTo>
                <a:cubicBezTo>
                  <a:pt x="731984" y="578663"/>
                  <a:pt x="730522" y="578663"/>
                  <a:pt x="727964" y="578882"/>
                </a:cubicBezTo>
                <a:cubicBezTo>
                  <a:pt x="725406" y="579102"/>
                  <a:pt x="723944" y="580856"/>
                  <a:pt x="723579" y="584145"/>
                </a:cubicBezTo>
                <a:cubicBezTo>
                  <a:pt x="723725" y="586813"/>
                  <a:pt x="723432" y="588932"/>
                  <a:pt x="722702" y="590504"/>
                </a:cubicBezTo>
                <a:cubicBezTo>
                  <a:pt x="721971" y="592075"/>
                  <a:pt x="719924" y="592879"/>
                  <a:pt x="716562" y="592916"/>
                </a:cubicBezTo>
                <a:lnTo>
                  <a:pt x="707791" y="612212"/>
                </a:lnTo>
                <a:cubicBezTo>
                  <a:pt x="709435" y="622043"/>
                  <a:pt x="710093" y="630010"/>
                  <a:pt x="709764" y="636113"/>
                </a:cubicBezTo>
                <a:cubicBezTo>
                  <a:pt x="709435" y="642216"/>
                  <a:pt x="703515" y="645359"/>
                  <a:pt x="692003" y="645541"/>
                </a:cubicBezTo>
                <a:cubicBezTo>
                  <a:pt x="692515" y="638744"/>
                  <a:pt x="693684" y="628657"/>
                  <a:pt x="695512" y="615282"/>
                </a:cubicBezTo>
                <a:cubicBezTo>
                  <a:pt x="697339" y="601906"/>
                  <a:pt x="702017" y="594451"/>
                  <a:pt x="709545" y="592916"/>
                </a:cubicBezTo>
                <a:cubicBezTo>
                  <a:pt x="709509" y="590102"/>
                  <a:pt x="710020" y="586959"/>
                  <a:pt x="711080" y="583487"/>
                </a:cubicBezTo>
                <a:cubicBezTo>
                  <a:pt x="712140" y="580015"/>
                  <a:pt x="713967" y="577311"/>
                  <a:pt x="716562" y="575374"/>
                </a:cubicBezTo>
                <a:cubicBezTo>
                  <a:pt x="716854" y="573327"/>
                  <a:pt x="718024" y="572158"/>
                  <a:pt x="720070" y="571866"/>
                </a:cubicBezTo>
                <a:close/>
                <a:moveTo>
                  <a:pt x="381512" y="566603"/>
                </a:moveTo>
                <a:lnTo>
                  <a:pt x="381512" y="568357"/>
                </a:lnTo>
                <a:cubicBezTo>
                  <a:pt x="381439" y="569344"/>
                  <a:pt x="381585" y="570440"/>
                  <a:pt x="381951" y="571646"/>
                </a:cubicBezTo>
                <a:cubicBezTo>
                  <a:pt x="382316" y="572852"/>
                  <a:pt x="383339" y="573510"/>
                  <a:pt x="385020" y="573620"/>
                </a:cubicBezTo>
                <a:cubicBezTo>
                  <a:pt x="385861" y="573510"/>
                  <a:pt x="386373" y="572852"/>
                  <a:pt x="386555" y="571646"/>
                </a:cubicBezTo>
                <a:cubicBezTo>
                  <a:pt x="386738" y="570440"/>
                  <a:pt x="386811" y="569344"/>
                  <a:pt x="386775" y="568357"/>
                </a:cubicBezTo>
                <a:cubicBezTo>
                  <a:pt x="386482" y="566895"/>
                  <a:pt x="385313" y="566311"/>
                  <a:pt x="383266" y="566603"/>
                </a:cubicBezTo>
                <a:close/>
                <a:moveTo>
                  <a:pt x="1523488" y="563095"/>
                </a:moveTo>
                <a:cubicBezTo>
                  <a:pt x="1523415" y="564008"/>
                  <a:pt x="1523122" y="564812"/>
                  <a:pt x="1522611" y="565507"/>
                </a:cubicBezTo>
                <a:cubicBezTo>
                  <a:pt x="1522099" y="566201"/>
                  <a:pt x="1521807" y="566567"/>
                  <a:pt x="1521734" y="566603"/>
                </a:cubicBezTo>
                <a:cubicBezTo>
                  <a:pt x="1521441" y="568650"/>
                  <a:pt x="1522026" y="569819"/>
                  <a:pt x="1523488" y="570111"/>
                </a:cubicBezTo>
                <a:cubicBezTo>
                  <a:pt x="1524365" y="570002"/>
                  <a:pt x="1525242" y="569344"/>
                  <a:pt x="1526119" y="568138"/>
                </a:cubicBezTo>
                <a:cubicBezTo>
                  <a:pt x="1526996" y="566932"/>
                  <a:pt x="1527873" y="565836"/>
                  <a:pt x="1528750" y="564849"/>
                </a:cubicBezTo>
                <a:close/>
                <a:moveTo>
                  <a:pt x="1141075" y="554324"/>
                </a:moveTo>
                <a:lnTo>
                  <a:pt x="1160371" y="556078"/>
                </a:lnTo>
                <a:lnTo>
                  <a:pt x="1137567" y="566603"/>
                </a:lnTo>
                <a:lnTo>
                  <a:pt x="1132304" y="559586"/>
                </a:lnTo>
                <a:close/>
                <a:moveTo>
                  <a:pt x="388529" y="554324"/>
                </a:moveTo>
                <a:cubicBezTo>
                  <a:pt x="388565" y="557576"/>
                  <a:pt x="389369" y="559404"/>
                  <a:pt x="390941" y="559806"/>
                </a:cubicBezTo>
                <a:cubicBezTo>
                  <a:pt x="392512" y="560208"/>
                  <a:pt x="394632" y="560719"/>
                  <a:pt x="397300" y="561340"/>
                </a:cubicBezTo>
                <a:cubicBezTo>
                  <a:pt x="397154" y="559513"/>
                  <a:pt x="396130" y="557905"/>
                  <a:pt x="394230" y="556516"/>
                </a:cubicBezTo>
                <a:cubicBezTo>
                  <a:pt x="392330" y="555128"/>
                  <a:pt x="390429" y="554397"/>
                  <a:pt x="388529" y="554324"/>
                </a:cubicBezTo>
                <a:close/>
                <a:moveTo>
                  <a:pt x="1186684" y="528011"/>
                </a:moveTo>
                <a:cubicBezTo>
                  <a:pt x="1185770" y="528084"/>
                  <a:pt x="1184966" y="528376"/>
                  <a:pt x="1184272" y="528888"/>
                </a:cubicBezTo>
                <a:cubicBezTo>
                  <a:pt x="1183578" y="529400"/>
                  <a:pt x="1183212" y="529692"/>
                  <a:pt x="1183176" y="529765"/>
                </a:cubicBezTo>
                <a:cubicBezTo>
                  <a:pt x="1183212" y="530752"/>
                  <a:pt x="1183578" y="531848"/>
                  <a:pt x="1184272" y="533054"/>
                </a:cubicBezTo>
                <a:cubicBezTo>
                  <a:pt x="1184966" y="534260"/>
                  <a:pt x="1185770" y="534918"/>
                  <a:pt x="1186684" y="535028"/>
                </a:cubicBezTo>
                <a:cubicBezTo>
                  <a:pt x="1188146" y="534735"/>
                  <a:pt x="1188731" y="533566"/>
                  <a:pt x="1188438" y="531519"/>
                </a:cubicBezTo>
                <a:cubicBezTo>
                  <a:pt x="1188731" y="529473"/>
                  <a:pt x="1188146" y="528303"/>
                  <a:pt x="1186684" y="528011"/>
                </a:cubicBezTo>
                <a:close/>
                <a:moveTo>
                  <a:pt x="1246326" y="501698"/>
                </a:moveTo>
                <a:lnTo>
                  <a:pt x="1237555" y="513977"/>
                </a:lnTo>
                <a:cubicBezTo>
                  <a:pt x="1237263" y="516645"/>
                  <a:pt x="1236094" y="519203"/>
                  <a:pt x="1234047" y="521652"/>
                </a:cubicBezTo>
                <a:cubicBezTo>
                  <a:pt x="1232000" y="524100"/>
                  <a:pt x="1230831" y="526220"/>
                  <a:pt x="1230539" y="528011"/>
                </a:cubicBezTo>
                <a:cubicBezTo>
                  <a:pt x="1230941" y="529692"/>
                  <a:pt x="1232768" y="530715"/>
                  <a:pt x="1236021" y="531081"/>
                </a:cubicBezTo>
                <a:cubicBezTo>
                  <a:pt x="1239273" y="531446"/>
                  <a:pt x="1241539" y="531592"/>
                  <a:pt x="1242818" y="531519"/>
                </a:cubicBezTo>
                <a:cubicBezTo>
                  <a:pt x="1243330" y="525891"/>
                  <a:pt x="1245815" y="522237"/>
                  <a:pt x="1250273" y="520556"/>
                </a:cubicBezTo>
                <a:cubicBezTo>
                  <a:pt x="1254732" y="518875"/>
                  <a:pt x="1258094" y="516097"/>
                  <a:pt x="1260360" y="512223"/>
                </a:cubicBezTo>
                <a:close/>
                <a:moveTo>
                  <a:pt x="1209488" y="491173"/>
                </a:moveTo>
                <a:cubicBezTo>
                  <a:pt x="1209488" y="494754"/>
                  <a:pt x="1208611" y="498117"/>
                  <a:pt x="1206857" y="501260"/>
                </a:cubicBezTo>
                <a:cubicBezTo>
                  <a:pt x="1205103" y="504402"/>
                  <a:pt x="1202472" y="506888"/>
                  <a:pt x="1198963" y="508715"/>
                </a:cubicBezTo>
                <a:lnTo>
                  <a:pt x="1195455" y="522748"/>
                </a:lnTo>
                <a:lnTo>
                  <a:pt x="1204226" y="526257"/>
                </a:lnTo>
                <a:cubicBezTo>
                  <a:pt x="1205067" y="522675"/>
                  <a:pt x="1206455" y="519313"/>
                  <a:pt x="1208392" y="516170"/>
                </a:cubicBezTo>
                <a:cubicBezTo>
                  <a:pt x="1210329" y="513027"/>
                  <a:pt x="1213033" y="510542"/>
                  <a:pt x="1216505" y="508715"/>
                </a:cubicBezTo>
                <a:lnTo>
                  <a:pt x="1216505" y="496435"/>
                </a:lnTo>
                <a:close/>
                <a:moveTo>
                  <a:pt x="765679" y="399955"/>
                </a:moveTo>
                <a:cubicBezTo>
                  <a:pt x="763779" y="400869"/>
                  <a:pt x="761878" y="402111"/>
                  <a:pt x="759978" y="403683"/>
                </a:cubicBezTo>
                <a:cubicBezTo>
                  <a:pt x="758078" y="405254"/>
                  <a:pt x="757054" y="406935"/>
                  <a:pt x="756908" y="408726"/>
                </a:cubicBezTo>
                <a:cubicBezTo>
                  <a:pt x="757091" y="410407"/>
                  <a:pt x="758041" y="411431"/>
                  <a:pt x="759759" y="411796"/>
                </a:cubicBezTo>
                <a:cubicBezTo>
                  <a:pt x="761476" y="412161"/>
                  <a:pt x="762865" y="412308"/>
                  <a:pt x="763925" y="412235"/>
                </a:cubicBezTo>
                <a:cubicBezTo>
                  <a:pt x="764985" y="412308"/>
                  <a:pt x="766373" y="412161"/>
                  <a:pt x="768091" y="411796"/>
                </a:cubicBezTo>
                <a:cubicBezTo>
                  <a:pt x="769809" y="411431"/>
                  <a:pt x="770759" y="410407"/>
                  <a:pt x="770942" y="408726"/>
                </a:cubicBezTo>
                <a:cubicBezTo>
                  <a:pt x="770832" y="406935"/>
                  <a:pt x="770174" y="405254"/>
                  <a:pt x="768968" y="403683"/>
                </a:cubicBezTo>
                <a:cubicBezTo>
                  <a:pt x="767762" y="402111"/>
                  <a:pt x="766666" y="400869"/>
                  <a:pt x="765679" y="399955"/>
                </a:cubicBezTo>
                <a:close/>
                <a:moveTo>
                  <a:pt x="1518225" y="373642"/>
                </a:moveTo>
                <a:lnTo>
                  <a:pt x="1514717" y="387676"/>
                </a:lnTo>
                <a:lnTo>
                  <a:pt x="1521734" y="396447"/>
                </a:lnTo>
                <a:cubicBezTo>
                  <a:pt x="1521112" y="404012"/>
                  <a:pt x="1521478" y="409932"/>
                  <a:pt x="1522830" y="414208"/>
                </a:cubicBezTo>
                <a:cubicBezTo>
                  <a:pt x="1524182" y="418484"/>
                  <a:pt x="1524986" y="423089"/>
                  <a:pt x="1525242" y="428022"/>
                </a:cubicBezTo>
                <a:cubicBezTo>
                  <a:pt x="1525132" y="437670"/>
                  <a:pt x="1524475" y="447318"/>
                  <a:pt x="1523269" y="456966"/>
                </a:cubicBezTo>
                <a:cubicBezTo>
                  <a:pt x="1522063" y="466614"/>
                  <a:pt x="1520966" y="476262"/>
                  <a:pt x="1519980" y="485910"/>
                </a:cubicBezTo>
                <a:lnTo>
                  <a:pt x="1521734" y="485910"/>
                </a:lnTo>
                <a:cubicBezTo>
                  <a:pt x="1527654" y="483169"/>
                  <a:pt x="1531601" y="470671"/>
                  <a:pt x="1533574" y="448415"/>
                </a:cubicBezTo>
                <a:cubicBezTo>
                  <a:pt x="1535548" y="426158"/>
                  <a:pt x="1536864" y="410590"/>
                  <a:pt x="1537522" y="401709"/>
                </a:cubicBezTo>
                <a:lnTo>
                  <a:pt x="1528750" y="391184"/>
                </a:lnTo>
                <a:cubicBezTo>
                  <a:pt x="1528641" y="387603"/>
                  <a:pt x="1527544" y="384241"/>
                  <a:pt x="1525462" y="381098"/>
                </a:cubicBezTo>
                <a:cubicBezTo>
                  <a:pt x="1523378" y="377955"/>
                  <a:pt x="1520966" y="375470"/>
                  <a:pt x="1518225" y="373642"/>
                </a:cubicBezTo>
                <a:close/>
                <a:moveTo>
                  <a:pt x="1242818" y="357855"/>
                </a:moveTo>
                <a:cubicBezTo>
                  <a:pt x="1241722" y="358257"/>
                  <a:pt x="1239968" y="360084"/>
                  <a:pt x="1237555" y="363337"/>
                </a:cubicBezTo>
                <a:cubicBezTo>
                  <a:pt x="1235143" y="366589"/>
                  <a:pt x="1233389" y="368855"/>
                  <a:pt x="1232293" y="370134"/>
                </a:cubicBezTo>
                <a:cubicBezTo>
                  <a:pt x="1231233" y="370097"/>
                  <a:pt x="1229844" y="370171"/>
                  <a:pt x="1228127" y="370353"/>
                </a:cubicBezTo>
                <a:cubicBezTo>
                  <a:pt x="1226409" y="370536"/>
                  <a:pt x="1225459" y="371048"/>
                  <a:pt x="1225276" y="371888"/>
                </a:cubicBezTo>
                <a:cubicBezTo>
                  <a:pt x="1225349" y="374483"/>
                  <a:pt x="1226080" y="376749"/>
                  <a:pt x="1227469" y="378686"/>
                </a:cubicBezTo>
                <a:cubicBezTo>
                  <a:pt x="1228858" y="380623"/>
                  <a:pt x="1230466" y="382450"/>
                  <a:pt x="1232293" y="384167"/>
                </a:cubicBezTo>
                <a:cubicBezTo>
                  <a:pt x="1232403" y="390673"/>
                  <a:pt x="1234376" y="396958"/>
                  <a:pt x="1238213" y="403025"/>
                </a:cubicBezTo>
                <a:cubicBezTo>
                  <a:pt x="1242051" y="409092"/>
                  <a:pt x="1247094" y="412746"/>
                  <a:pt x="1253343" y="413989"/>
                </a:cubicBezTo>
                <a:cubicBezTo>
                  <a:pt x="1253234" y="414281"/>
                  <a:pt x="1253014" y="415450"/>
                  <a:pt x="1252685" y="417497"/>
                </a:cubicBezTo>
                <a:cubicBezTo>
                  <a:pt x="1252356" y="419544"/>
                  <a:pt x="1252576" y="420713"/>
                  <a:pt x="1253343" y="421005"/>
                </a:cubicBezTo>
                <a:cubicBezTo>
                  <a:pt x="1255171" y="420603"/>
                  <a:pt x="1256778" y="418776"/>
                  <a:pt x="1258167" y="415524"/>
                </a:cubicBezTo>
                <a:cubicBezTo>
                  <a:pt x="1259556" y="412271"/>
                  <a:pt x="1260287" y="410005"/>
                  <a:pt x="1260360" y="408726"/>
                </a:cubicBezTo>
                <a:cubicBezTo>
                  <a:pt x="1260250" y="405985"/>
                  <a:pt x="1259154" y="403573"/>
                  <a:pt x="1257071" y="401490"/>
                </a:cubicBezTo>
                <a:cubicBezTo>
                  <a:pt x="1254988" y="399407"/>
                  <a:pt x="1252576" y="398311"/>
                  <a:pt x="1249835" y="398201"/>
                </a:cubicBezTo>
                <a:cubicBezTo>
                  <a:pt x="1249542" y="393085"/>
                  <a:pt x="1248373" y="388407"/>
                  <a:pt x="1246326" y="384167"/>
                </a:cubicBezTo>
                <a:cubicBezTo>
                  <a:pt x="1244280" y="379928"/>
                  <a:pt x="1243110" y="375250"/>
                  <a:pt x="1242818" y="370134"/>
                </a:cubicBezTo>
                <a:cubicBezTo>
                  <a:pt x="1242928" y="368855"/>
                  <a:pt x="1243147" y="366589"/>
                  <a:pt x="1243476" y="363337"/>
                </a:cubicBezTo>
                <a:cubicBezTo>
                  <a:pt x="1243805" y="360084"/>
                  <a:pt x="1243586" y="358257"/>
                  <a:pt x="1242818" y="357855"/>
                </a:cubicBezTo>
                <a:close/>
                <a:moveTo>
                  <a:pt x="809534" y="354346"/>
                </a:moveTo>
                <a:cubicBezTo>
                  <a:pt x="803686" y="354894"/>
                  <a:pt x="797401" y="358622"/>
                  <a:pt x="790676" y="365529"/>
                </a:cubicBezTo>
                <a:cubicBezTo>
                  <a:pt x="783952" y="372436"/>
                  <a:pt x="780297" y="379234"/>
                  <a:pt x="779713" y="385922"/>
                </a:cubicBezTo>
                <a:cubicBezTo>
                  <a:pt x="779420" y="385885"/>
                  <a:pt x="778251" y="385958"/>
                  <a:pt x="776204" y="386141"/>
                </a:cubicBezTo>
                <a:cubicBezTo>
                  <a:pt x="774158" y="386324"/>
                  <a:pt x="772988" y="386835"/>
                  <a:pt x="772696" y="387676"/>
                </a:cubicBezTo>
                <a:cubicBezTo>
                  <a:pt x="772879" y="388553"/>
                  <a:pt x="773829" y="389430"/>
                  <a:pt x="775546" y="390307"/>
                </a:cubicBezTo>
                <a:cubicBezTo>
                  <a:pt x="777264" y="391184"/>
                  <a:pt x="778653" y="392061"/>
                  <a:pt x="779713" y="392938"/>
                </a:cubicBezTo>
                <a:cubicBezTo>
                  <a:pt x="785889" y="390161"/>
                  <a:pt x="791955" y="386506"/>
                  <a:pt x="797912" y="381975"/>
                </a:cubicBezTo>
                <a:cubicBezTo>
                  <a:pt x="803869" y="377443"/>
                  <a:pt x="809497" y="372911"/>
                  <a:pt x="814796" y="368380"/>
                </a:cubicBezTo>
                <a:lnTo>
                  <a:pt x="814796" y="364871"/>
                </a:lnTo>
                <a:cubicBezTo>
                  <a:pt x="814796" y="363008"/>
                  <a:pt x="814358" y="361034"/>
                  <a:pt x="813481" y="358951"/>
                </a:cubicBezTo>
                <a:cubicBezTo>
                  <a:pt x="812604" y="356868"/>
                  <a:pt x="811288" y="355333"/>
                  <a:pt x="809534" y="354346"/>
                </a:cubicBezTo>
                <a:close/>
                <a:moveTo>
                  <a:pt x="1504192" y="352592"/>
                </a:moveTo>
                <a:cubicBezTo>
                  <a:pt x="1504484" y="353433"/>
                  <a:pt x="1505654" y="353944"/>
                  <a:pt x="1507700" y="354127"/>
                </a:cubicBezTo>
                <a:cubicBezTo>
                  <a:pt x="1509747" y="354310"/>
                  <a:pt x="1510916" y="354383"/>
                  <a:pt x="1511208" y="354346"/>
                </a:cubicBezTo>
                <a:cubicBezTo>
                  <a:pt x="1512049" y="355406"/>
                  <a:pt x="1512999" y="356795"/>
                  <a:pt x="1514059" y="358512"/>
                </a:cubicBezTo>
                <a:cubicBezTo>
                  <a:pt x="1515119" y="360230"/>
                  <a:pt x="1516508" y="361180"/>
                  <a:pt x="1518225" y="361363"/>
                </a:cubicBezTo>
                <a:cubicBezTo>
                  <a:pt x="1519687" y="361071"/>
                  <a:pt x="1520272" y="359901"/>
                  <a:pt x="1519980" y="357855"/>
                </a:cubicBezTo>
                <a:lnTo>
                  <a:pt x="1511208" y="352592"/>
                </a:lnTo>
                <a:close/>
                <a:moveTo>
                  <a:pt x="1498929" y="335050"/>
                </a:moveTo>
                <a:cubicBezTo>
                  <a:pt x="1498929" y="336110"/>
                  <a:pt x="1499368" y="337499"/>
                  <a:pt x="1500245" y="339216"/>
                </a:cubicBezTo>
                <a:cubicBezTo>
                  <a:pt x="1501122" y="340934"/>
                  <a:pt x="1502438" y="341884"/>
                  <a:pt x="1504192" y="342067"/>
                </a:cubicBezTo>
                <a:cubicBezTo>
                  <a:pt x="1505654" y="341775"/>
                  <a:pt x="1506238" y="340605"/>
                  <a:pt x="1505946" y="338559"/>
                </a:cubicBezTo>
                <a:cubicBezTo>
                  <a:pt x="1505946" y="336878"/>
                  <a:pt x="1505508" y="335854"/>
                  <a:pt x="1504630" y="335489"/>
                </a:cubicBezTo>
                <a:cubicBezTo>
                  <a:pt x="1503753" y="335123"/>
                  <a:pt x="1502438" y="334977"/>
                  <a:pt x="1500684" y="335050"/>
                </a:cubicBezTo>
                <a:close/>
                <a:moveTo>
                  <a:pt x="1197209" y="310492"/>
                </a:moveTo>
                <a:lnTo>
                  <a:pt x="1197209" y="314000"/>
                </a:lnTo>
                <a:cubicBezTo>
                  <a:pt x="1196917" y="316047"/>
                  <a:pt x="1197502" y="317216"/>
                  <a:pt x="1198963" y="317508"/>
                </a:cubicBezTo>
                <a:cubicBezTo>
                  <a:pt x="1200644" y="317399"/>
                  <a:pt x="1201668" y="316741"/>
                  <a:pt x="1202033" y="315535"/>
                </a:cubicBezTo>
                <a:cubicBezTo>
                  <a:pt x="1202399" y="314329"/>
                  <a:pt x="1202545" y="313233"/>
                  <a:pt x="1202472" y="312246"/>
                </a:cubicBezTo>
                <a:close/>
                <a:moveTo>
                  <a:pt x="1167388" y="291195"/>
                </a:moveTo>
                <a:cubicBezTo>
                  <a:pt x="1167388" y="292255"/>
                  <a:pt x="1167827" y="293644"/>
                  <a:pt x="1168704" y="295362"/>
                </a:cubicBezTo>
                <a:cubicBezTo>
                  <a:pt x="1169581" y="297079"/>
                  <a:pt x="1170896" y="298030"/>
                  <a:pt x="1172651" y="298212"/>
                </a:cubicBezTo>
                <a:cubicBezTo>
                  <a:pt x="1174112" y="297920"/>
                  <a:pt x="1174697" y="296751"/>
                  <a:pt x="1174405" y="294704"/>
                </a:cubicBezTo>
                <a:close/>
                <a:moveTo>
                  <a:pt x="1130550" y="259620"/>
                </a:moveTo>
                <a:lnTo>
                  <a:pt x="1111254" y="261374"/>
                </a:lnTo>
                <a:cubicBezTo>
                  <a:pt x="1114031" y="264554"/>
                  <a:pt x="1117686" y="268720"/>
                  <a:pt x="1122218" y="273873"/>
                </a:cubicBezTo>
                <a:cubicBezTo>
                  <a:pt x="1126749" y="279026"/>
                  <a:pt x="1131281" y="281876"/>
                  <a:pt x="1135813" y="282425"/>
                </a:cubicBezTo>
                <a:cubicBezTo>
                  <a:pt x="1136653" y="282315"/>
                  <a:pt x="1137165" y="281657"/>
                  <a:pt x="1137348" y="280451"/>
                </a:cubicBezTo>
                <a:cubicBezTo>
                  <a:pt x="1137530" y="279245"/>
                  <a:pt x="1137603" y="278149"/>
                  <a:pt x="1137567" y="277162"/>
                </a:cubicBezTo>
                <a:close/>
                <a:moveTo>
                  <a:pt x="1084941" y="252603"/>
                </a:moveTo>
                <a:lnTo>
                  <a:pt x="1084941" y="256112"/>
                </a:lnTo>
                <a:cubicBezTo>
                  <a:pt x="1084649" y="258158"/>
                  <a:pt x="1085234" y="259328"/>
                  <a:pt x="1086695" y="259620"/>
                </a:cubicBezTo>
                <a:cubicBezTo>
                  <a:pt x="1088742" y="259328"/>
                  <a:pt x="1089911" y="258158"/>
                  <a:pt x="1090204" y="256112"/>
                </a:cubicBezTo>
                <a:close/>
                <a:moveTo>
                  <a:pt x="658674" y="245587"/>
                </a:moveTo>
                <a:cubicBezTo>
                  <a:pt x="658345" y="249095"/>
                  <a:pt x="656371" y="252165"/>
                  <a:pt x="652753" y="254796"/>
                </a:cubicBezTo>
                <a:cubicBezTo>
                  <a:pt x="649135" y="257427"/>
                  <a:pt x="645846" y="259620"/>
                  <a:pt x="642886" y="261374"/>
                </a:cubicBezTo>
                <a:cubicBezTo>
                  <a:pt x="643434" y="254577"/>
                  <a:pt x="644530" y="250191"/>
                  <a:pt x="646175" y="248218"/>
                </a:cubicBezTo>
                <a:cubicBezTo>
                  <a:pt x="647820" y="246244"/>
                  <a:pt x="651986" y="245367"/>
                  <a:pt x="658674" y="245587"/>
                </a:cubicBezTo>
                <a:close/>
                <a:moveTo>
                  <a:pt x="1055120" y="235062"/>
                </a:moveTo>
                <a:cubicBezTo>
                  <a:pt x="1057824" y="238716"/>
                  <a:pt x="1061187" y="241932"/>
                  <a:pt x="1065207" y="244710"/>
                </a:cubicBezTo>
                <a:cubicBezTo>
                  <a:pt x="1069227" y="247487"/>
                  <a:pt x="1073466" y="248949"/>
                  <a:pt x="1077924" y="249095"/>
                </a:cubicBezTo>
                <a:close/>
                <a:moveTo>
                  <a:pt x="1009511" y="217520"/>
                </a:moveTo>
                <a:lnTo>
                  <a:pt x="1006003" y="219274"/>
                </a:lnTo>
                <a:lnTo>
                  <a:pt x="1006003" y="221028"/>
                </a:lnTo>
                <a:cubicBezTo>
                  <a:pt x="1005930" y="222015"/>
                  <a:pt x="1006076" y="223111"/>
                  <a:pt x="1006441" y="224317"/>
                </a:cubicBezTo>
                <a:cubicBezTo>
                  <a:pt x="1006807" y="225523"/>
                  <a:pt x="1007830" y="226181"/>
                  <a:pt x="1009511" y="226291"/>
                </a:cubicBezTo>
                <a:cubicBezTo>
                  <a:pt x="1010425" y="226181"/>
                  <a:pt x="1011229" y="225523"/>
                  <a:pt x="1011923" y="224317"/>
                </a:cubicBezTo>
                <a:cubicBezTo>
                  <a:pt x="1012618" y="223111"/>
                  <a:pt x="1012983" y="222015"/>
                  <a:pt x="1013019" y="221028"/>
                </a:cubicBezTo>
                <a:cubicBezTo>
                  <a:pt x="1012727" y="218981"/>
                  <a:pt x="1011558" y="217812"/>
                  <a:pt x="1009511" y="217520"/>
                </a:cubicBezTo>
                <a:close/>
                <a:moveTo>
                  <a:pt x="951623" y="208749"/>
                </a:moveTo>
                <a:cubicBezTo>
                  <a:pt x="952610" y="214231"/>
                  <a:pt x="957653" y="219055"/>
                  <a:pt x="966753" y="223221"/>
                </a:cubicBezTo>
                <a:cubicBezTo>
                  <a:pt x="975853" y="227387"/>
                  <a:pt x="983089" y="229580"/>
                  <a:pt x="988461" y="229799"/>
                </a:cubicBezTo>
                <a:cubicBezTo>
                  <a:pt x="990288" y="229799"/>
                  <a:pt x="991896" y="229360"/>
                  <a:pt x="993285" y="228483"/>
                </a:cubicBezTo>
                <a:cubicBezTo>
                  <a:pt x="994674" y="227606"/>
                  <a:pt x="995405" y="226291"/>
                  <a:pt x="995478" y="224536"/>
                </a:cubicBezTo>
                <a:close/>
                <a:moveTo>
                  <a:pt x="835847" y="164894"/>
                </a:moveTo>
                <a:cubicBezTo>
                  <a:pt x="835847" y="166721"/>
                  <a:pt x="836285" y="168329"/>
                  <a:pt x="837162" y="169718"/>
                </a:cubicBezTo>
                <a:cubicBezTo>
                  <a:pt x="838039" y="171107"/>
                  <a:pt x="839355" y="171838"/>
                  <a:pt x="841109" y="171911"/>
                </a:cubicBezTo>
                <a:cubicBezTo>
                  <a:pt x="842571" y="171618"/>
                  <a:pt x="843156" y="170449"/>
                  <a:pt x="842863" y="168402"/>
                </a:cubicBezTo>
                <a:cubicBezTo>
                  <a:pt x="842863" y="166721"/>
                  <a:pt x="842425" y="165698"/>
                  <a:pt x="841548" y="165333"/>
                </a:cubicBezTo>
                <a:cubicBezTo>
                  <a:pt x="840671" y="164967"/>
                  <a:pt x="839355" y="164821"/>
                  <a:pt x="837601" y="164894"/>
                </a:cubicBezTo>
                <a:close/>
                <a:moveTo>
                  <a:pt x="998986" y="17542"/>
                </a:moveTo>
                <a:lnTo>
                  <a:pt x="991969" y="28067"/>
                </a:lnTo>
                <a:cubicBezTo>
                  <a:pt x="992846" y="33168"/>
                  <a:pt x="1001812" y="36611"/>
                  <a:pt x="1018867" y="38398"/>
                </a:cubicBezTo>
                <a:cubicBezTo>
                  <a:pt x="1035921" y="40184"/>
                  <a:pt x="1055802" y="41289"/>
                  <a:pt x="1078509" y="41711"/>
                </a:cubicBezTo>
                <a:cubicBezTo>
                  <a:pt x="1101216" y="42133"/>
                  <a:pt x="1121487" y="42848"/>
                  <a:pt x="1139321" y="43855"/>
                </a:cubicBezTo>
                <a:lnTo>
                  <a:pt x="1146338" y="52626"/>
                </a:lnTo>
                <a:cubicBezTo>
                  <a:pt x="1154195" y="52882"/>
                  <a:pt x="1161723" y="54125"/>
                  <a:pt x="1168923" y="56354"/>
                </a:cubicBezTo>
                <a:cubicBezTo>
                  <a:pt x="1176122" y="58583"/>
                  <a:pt x="1183212" y="60264"/>
                  <a:pt x="1190192" y="61397"/>
                </a:cubicBezTo>
                <a:cubicBezTo>
                  <a:pt x="1189900" y="66952"/>
                  <a:pt x="1192239" y="69876"/>
                  <a:pt x="1197209" y="70168"/>
                </a:cubicBezTo>
                <a:cubicBezTo>
                  <a:pt x="1212083" y="71045"/>
                  <a:pt x="1225313" y="74553"/>
                  <a:pt x="1236898" y="80693"/>
                </a:cubicBezTo>
                <a:cubicBezTo>
                  <a:pt x="1248483" y="86833"/>
                  <a:pt x="1258642" y="90341"/>
                  <a:pt x="1267377" y="91218"/>
                </a:cubicBezTo>
                <a:cubicBezTo>
                  <a:pt x="1267632" y="99624"/>
                  <a:pt x="1272822" y="104740"/>
                  <a:pt x="1282945" y="106567"/>
                </a:cubicBezTo>
                <a:cubicBezTo>
                  <a:pt x="1293068" y="108395"/>
                  <a:pt x="1301328" y="109126"/>
                  <a:pt x="1307723" y="108760"/>
                </a:cubicBezTo>
                <a:cubicBezTo>
                  <a:pt x="1314447" y="113767"/>
                  <a:pt x="1323365" y="119541"/>
                  <a:pt x="1334474" y="126083"/>
                </a:cubicBezTo>
                <a:cubicBezTo>
                  <a:pt x="1345584" y="132624"/>
                  <a:pt x="1355378" y="136206"/>
                  <a:pt x="1363857" y="136827"/>
                </a:cubicBezTo>
                <a:cubicBezTo>
                  <a:pt x="1367000" y="144063"/>
                  <a:pt x="1372555" y="151080"/>
                  <a:pt x="1380522" y="157877"/>
                </a:cubicBezTo>
                <a:cubicBezTo>
                  <a:pt x="1388489" y="164675"/>
                  <a:pt x="1395798" y="169937"/>
                  <a:pt x="1402449" y="173665"/>
                </a:cubicBezTo>
                <a:cubicBezTo>
                  <a:pt x="1401353" y="179768"/>
                  <a:pt x="1402668" y="182472"/>
                  <a:pt x="1406396" y="181778"/>
                </a:cubicBezTo>
                <a:cubicBezTo>
                  <a:pt x="1410124" y="181084"/>
                  <a:pt x="1412316" y="182472"/>
                  <a:pt x="1412974" y="185944"/>
                </a:cubicBezTo>
                <a:lnTo>
                  <a:pt x="1412974" y="189453"/>
                </a:lnTo>
                <a:cubicBezTo>
                  <a:pt x="1417433" y="190513"/>
                  <a:pt x="1421233" y="192778"/>
                  <a:pt x="1424376" y="196250"/>
                </a:cubicBezTo>
                <a:cubicBezTo>
                  <a:pt x="1427519" y="199722"/>
                  <a:pt x="1429566" y="203303"/>
                  <a:pt x="1430516" y="206995"/>
                </a:cubicBezTo>
                <a:cubicBezTo>
                  <a:pt x="1436583" y="209553"/>
                  <a:pt x="1445061" y="219785"/>
                  <a:pt x="1455952" y="237693"/>
                </a:cubicBezTo>
                <a:cubicBezTo>
                  <a:pt x="1466842" y="255600"/>
                  <a:pt x="1475321" y="265833"/>
                  <a:pt x="1481387" y="268391"/>
                </a:cubicBezTo>
                <a:lnTo>
                  <a:pt x="1509454" y="326279"/>
                </a:lnTo>
                <a:cubicBezTo>
                  <a:pt x="1516288" y="327449"/>
                  <a:pt x="1520162" y="332127"/>
                  <a:pt x="1521076" y="340313"/>
                </a:cubicBezTo>
                <a:cubicBezTo>
                  <a:pt x="1521990" y="348499"/>
                  <a:pt x="1526302" y="353177"/>
                  <a:pt x="1534013" y="354346"/>
                </a:cubicBezTo>
                <a:cubicBezTo>
                  <a:pt x="1532844" y="357343"/>
                  <a:pt x="1532113" y="360998"/>
                  <a:pt x="1531820" y="365310"/>
                </a:cubicBezTo>
                <a:cubicBezTo>
                  <a:pt x="1531528" y="369622"/>
                  <a:pt x="1533428" y="372400"/>
                  <a:pt x="1537522" y="373642"/>
                </a:cubicBezTo>
                <a:cubicBezTo>
                  <a:pt x="1543076" y="380367"/>
                  <a:pt x="1546000" y="387968"/>
                  <a:pt x="1546292" y="396447"/>
                </a:cubicBezTo>
                <a:lnTo>
                  <a:pt x="1555063" y="403464"/>
                </a:lnTo>
                <a:lnTo>
                  <a:pt x="1541030" y="520994"/>
                </a:lnTo>
                <a:cubicBezTo>
                  <a:pt x="1541139" y="523479"/>
                  <a:pt x="1541797" y="527718"/>
                  <a:pt x="1543003" y="533712"/>
                </a:cubicBezTo>
                <a:cubicBezTo>
                  <a:pt x="1544209" y="539706"/>
                  <a:pt x="1545306" y="543068"/>
                  <a:pt x="1546292" y="543799"/>
                </a:cubicBezTo>
                <a:cubicBezTo>
                  <a:pt x="1547133" y="543506"/>
                  <a:pt x="1547644" y="542337"/>
                  <a:pt x="1547827" y="540290"/>
                </a:cubicBezTo>
                <a:cubicBezTo>
                  <a:pt x="1548010" y="538244"/>
                  <a:pt x="1548083" y="537074"/>
                  <a:pt x="1548047" y="536782"/>
                </a:cubicBezTo>
                <a:cubicBezTo>
                  <a:pt x="1548449" y="527974"/>
                  <a:pt x="1549399" y="512698"/>
                  <a:pt x="1550897" y="490954"/>
                </a:cubicBezTo>
                <a:cubicBezTo>
                  <a:pt x="1552396" y="469209"/>
                  <a:pt x="1557292" y="457003"/>
                  <a:pt x="1565588" y="454335"/>
                </a:cubicBezTo>
                <a:cubicBezTo>
                  <a:pt x="1567343" y="454408"/>
                  <a:pt x="1568658" y="455139"/>
                  <a:pt x="1569535" y="456528"/>
                </a:cubicBezTo>
                <a:cubicBezTo>
                  <a:pt x="1570412" y="457917"/>
                  <a:pt x="1570851" y="459524"/>
                  <a:pt x="1570851" y="461352"/>
                </a:cubicBezTo>
                <a:cubicBezTo>
                  <a:pt x="1568951" y="482329"/>
                  <a:pt x="1566612" y="504841"/>
                  <a:pt x="1563834" y="528888"/>
                </a:cubicBezTo>
                <a:cubicBezTo>
                  <a:pt x="1561057" y="552935"/>
                  <a:pt x="1553455" y="573693"/>
                  <a:pt x="1541030" y="591162"/>
                </a:cubicBezTo>
                <a:cubicBezTo>
                  <a:pt x="1540445" y="596241"/>
                  <a:pt x="1537668" y="601431"/>
                  <a:pt x="1532697" y="606730"/>
                </a:cubicBezTo>
                <a:cubicBezTo>
                  <a:pt x="1527727" y="612029"/>
                  <a:pt x="1524073" y="618534"/>
                  <a:pt x="1521734" y="626245"/>
                </a:cubicBezTo>
                <a:lnTo>
                  <a:pt x="1512963" y="633262"/>
                </a:lnTo>
                <a:lnTo>
                  <a:pt x="1507700" y="649050"/>
                </a:lnTo>
                <a:cubicBezTo>
                  <a:pt x="1505361" y="650987"/>
                  <a:pt x="1501707" y="656322"/>
                  <a:pt x="1496737" y="665057"/>
                </a:cubicBezTo>
                <a:cubicBezTo>
                  <a:pt x="1491766" y="673791"/>
                  <a:pt x="1488989" y="679565"/>
                  <a:pt x="1488404" y="682379"/>
                </a:cubicBezTo>
                <a:cubicBezTo>
                  <a:pt x="1487381" y="690639"/>
                  <a:pt x="1483288" y="696924"/>
                  <a:pt x="1476125" y="701237"/>
                </a:cubicBezTo>
                <a:cubicBezTo>
                  <a:pt x="1468962" y="705549"/>
                  <a:pt x="1464869" y="710958"/>
                  <a:pt x="1463846" y="717463"/>
                </a:cubicBezTo>
                <a:cubicBezTo>
                  <a:pt x="1458729" y="720350"/>
                  <a:pt x="1452297" y="724663"/>
                  <a:pt x="1444550" y="730400"/>
                </a:cubicBezTo>
                <a:cubicBezTo>
                  <a:pt x="1436802" y="736138"/>
                  <a:pt x="1432124" y="741766"/>
                  <a:pt x="1430516" y="747284"/>
                </a:cubicBezTo>
                <a:lnTo>
                  <a:pt x="1397186" y="759564"/>
                </a:lnTo>
                <a:cubicBezTo>
                  <a:pt x="1391449" y="768810"/>
                  <a:pt x="1382751" y="780139"/>
                  <a:pt x="1371093" y="793551"/>
                </a:cubicBezTo>
                <a:cubicBezTo>
                  <a:pt x="1359435" y="806963"/>
                  <a:pt x="1347667" y="814345"/>
                  <a:pt x="1335790" y="815698"/>
                </a:cubicBezTo>
                <a:cubicBezTo>
                  <a:pt x="1332282" y="819425"/>
                  <a:pt x="1328335" y="822934"/>
                  <a:pt x="1323949" y="826223"/>
                </a:cubicBezTo>
                <a:cubicBezTo>
                  <a:pt x="1319564" y="829512"/>
                  <a:pt x="1314740" y="831266"/>
                  <a:pt x="1309477" y="831485"/>
                </a:cubicBezTo>
                <a:lnTo>
                  <a:pt x="1305969" y="831485"/>
                </a:lnTo>
                <a:lnTo>
                  <a:pt x="1290181" y="838502"/>
                </a:lnTo>
                <a:cubicBezTo>
                  <a:pt x="1287550" y="842157"/>
                  <a:pt x="1284480" y="845373"/>
                  <a:pt x="1280972" y="848150"/>
                </a:cubicBezTo>
                <a:cubicBezTo>
                  <a:pt x="1277463" y="850928"/>
                  <a:pt x="1273516" y="852389"/>
                  <a:pt x="1269131" y="852536"/>
                </a:cubicBezTo>
                <a:cubicBezTo>
                  <a:pt x="1268583" y="858566"/>
                  <a:pt x="1265294" y="862732"/>
                  <a:pt x="1259264" y="865034"/>
                </a:cubicBezTo>
                <a:cubicBezTo>
                  <a:pt x="1253234" y="867336"/>
                  <a:pt x="1247752" y="868433"/>
                  <a:pt x="1242818" y="868323"/>
                </a:cubicBezTo>
                <a:lnTo>
                  <a:pt x="1230539" y="873586"/>
                </a:lnTo>
                <a:cubicBezTo>
                  <a:pt x="1225569" y="878556"/>
                  <a:pt x="1219721" y="880895"/>
                  <a:pt x="1212997" y="880603"/>
                </a:cubicBezTo>
                <a:cubicBezTo>
                  <a:pt x="1206309" y="881553"/>
                  <a:pt x="1200827" y="885353"/>
                  <a:pt x="1196551" y="892005"/>
                </a:cubicBezTo>
                <a:cubicBezTo>
                  <a:pt x="1192276" y="898656"/>
                  <a:pt x="1187232" y="902457"/>
                  <a:pt x="1181421" y="903407"/>
                </a:cubicBezTo>
                <a:lnTo>
                  <a:pt x="1179667" y="903407"/>
                </a:lnTo>
                <a:cubicBezTo>
                  <a:pt x="1178717" y="906075"/>
                  <a:pt x="1177109" y="908194"/>
                  <a:pt x="1174843" y="909766"/>
                </a:cubicBezTo>
                <a:cubicBezTo>
                  <a:pt x="1172577" y="911337"/>
                  <a:pt x="1170092" y="912141"/>
                  <a:pt x="1167388" y="912178"/>
                </a:cubicBezTo>
                <a:cubicBezTo>
                  <a:pt x="1164647" y="914773"/>
                  <a:pt x="1161358" y="916600"/>
                  <a:pt x="1157521" y="917660"/>
                </a:cubicBezTo>
                <a:cubicBezTo>
                  <a:pt x="1153683" y="918720"/>
                  <a:pt x="1149956" y="919231"/>
                  <a:pt x="1146338" y="919195"/>
                </a:cubicBezTo>
                <a:cubicBezTo>
                  <a:pt x="1143487" y="922630"/>
                  <a:pt x="1136470" y="924969"/>
                  <a:pt x="1125287" y="926211"/>
                </a:cubicBezTo>
                <a:cubicBezTo>
                  <a:pt x="1114105" y="927454"/>
                  <a:pt x="1105334" y="928039"/>
                  <a:pt x="1098975" y="927965"/>
                </a:cubicBezTo>
                <a:cubicBezTo>
                  <a:pt x="1090387" y="928331"/>
                  <a:pt x="1082566" y="929793"/>
                  <a:pt x="1075512" y="932351"/>
                </a:cubicBezTo>
                <a:cubicBezTo>
                  <a:pt x="1068459" y="934909"/>
                  <a:pt x="1061077" y="936371"/>
                  <a:pt x="1053366" y="936736"/>
                </a:cubicBezTo>
                <a:cubicBezTo>
                  <a:pt x="1056289" y="948943"/>
                  <a:pt x="1067984" y="955667"/>
                  <a:pt x="1088450" y="956910"/>
                </a:cubicBezTo>
                <a:cubicBezTo>
                  <a:pt x="1108915" y="958152"/>
                  <a:pt x="1120610" y="964877"/>
                  <a:pt x="1123533" y="977083"/>
                </a:cubicBezTo>
                <a:cubicBezTo>
                  <a:pt x="1123241" y="980116"/>
                  <a:pt x="1123387" y="983698"/>
                  <a:pt x="1123972" y="987827"/>
                </a:cubicBezTo>
                <a:cubicBezTo>
                  <a:pt x="1124557" y="991957"/>
                  <a:pt x="1127334" y="994223"/>
                  <a:pt x="1132304" y="994625"/>
                </a:cubicBezTo>
                <a:lnTo>
                  <a:pt x="1116517" y="1006904"/>
                </a:lnTo>
                <a:lnTo>
                  <a:pt x="1116517" y="1008658"/>
                </a:lnTo>
                <a:cubicBezTo>
                  <a:pt x="1117467" y="1014250"/>
                  <a:pt x="1121267" y="1018416"/>
                  <a:pt x="1127919" y="1021157"/>
                </a:cubicBezTo>
                <a:cubicBezTo>
                  <a:pt x="1134570" y="1023898"/>
                  <a:pt x="1138371" y="1028502"/>
                  <a:pt x="1139321" y="1034971"/>
                </a:cubicBezTo>
                <a:cubicBezTo>
                  <a:pt x="1138517" y="1040416"/>
                  <a:pt x="1137055" y="1053646"/>
                  <a:pt x="1134935" y="1074659"/>
                </a:cubicBezTo>
                <a:cubicBezTo>
                  <a:pt x="1132816" y="1095673"/>
                  <a:pt x="1134862" y="1107587"/>
                  <a:pt x="1141075" y="1110401"/>
                </a:cubicBezTo>
                <a:cubicBezTo>
                  <a:pt x="1146118" y="1110109"/>
                  <a:pt x="1149188" y="1108062"/>
                  <a:pt x="1150285" y="1104261"/>
                </a:cubicBezTo>
                <a:cubicBezTo>
                  <a:pt x="1151381" y="1100461"/>
                  <a:pt x="1151820" y="1096660"/>
                  <a:pt x="1151600" y="1092859"/>
                </a:cubicBezTo>
                <a:lnTo>
                  <a:pt x="1151600" y="1084088"/>
                </a:lnTo>
                <a:lnTo>
                  <a:pt x="1158617" y="1087597"/>
                </a:lnTo>
                <a:cubicBezTo>
                  <a:pt x="1158581" y="1090411"/>
                  <a:pt x="1159092" y="1093553"/>
                  <a:pt x="1160152" y="1097025"/>
                </a:cubicBezTo>
                <a:cubicBezTo>
                  <a:pt x="1161212" y="1100497"/>
                  <a:pt x="1163039" y="1103202"/>
                  <a:pt x="1165634" y="1105139"/>
                </a:cubicBezTo>
                <a:cubicBezTo>
                  <a:pt x="1165086" y="1108939"/>
                  <a:pt x="1164428" y="1112740"/>
                  <a:pt x="1163660" y="1116541"/>
                </a:cubicBezTo>
                <a:cubicBezTo>
                  <a:pt x="1162893" y="1120342"/>
                  <a:pt x="1160042" y="1122388"/>
                  <a:pt x="1155109" y="1122680"/>
                </a:cubicBezTo>
                <a:cubicBezTo>
                  <a:pt x="1155072" y="1126372"/>
                  <a:pt x="1154268" y="1130392"/>
                  <a:pt x="1152697" y="1134740"/>
                </a:cubicBezTo>
                <a:cubicBezTo>
                  <a:pt x="1151125" y="1139089"/>
                  <a:pt x="1149006" y="1142671"/>
                  <a:pt x="1146338" y="1145485"/>
                </a:cubicBezTo>
                <a:cubicBezTo>
                  <a:pt x="1145972" y="1149541"/>
                  <a:pt x="1144510" y="1152831"/>
                  <a:pt x="1141952" y="1155352"/>
                </a:cubicBezTo>
                <a:cubicBezTo>
                  <a:pt x="1139394" y="1157874"/>
                  <a:pt x="1137932" y="1161601"/>
                  <a:pt x="1137567" y="1166535"/>
                </a:cubicBezTo>
                <a:cubicBezTo>
                  <a:pt x="1132523" y="1166426"/>
                  <a:pt x="1129454" y="1169715"/>
                  <a:pt x="1128357" y="1176402"/>
                </a:cubicBezTo>
                <a:cubicBezTo>
                  <a:pt x="1127261" y="1183090"/>
                  <a:pt x="1126822" y="1188572"/>
                  <a:pt x="1127042" y="1192848"/>
                </a:cubicBezTo>
                <a:lnTo>
                  <a:pt x="1127042" y="1194602"/>
                </a:lnTo>
                <a:cubicBezTo>
                  <a:pt x="1128065" y="1194200"/>
                  <a:pt x="1129527" y="1192373"/>
                  <a:pt x="1131427" y="1189120"/>
                </a:cubicBezTo>
                <a:cubicBezTo>
                  <a:pt x="1133327" y="1185868"/>
                  <a:pt x="1134789" y="1183602"/>
                  <a:pt x="1135813" y="1182323"/>
                </a:cubicBezTo>
                <a:cubicBezTo>
                  <a:pt x="1136799" y="1184223"/>
                  <a:pt x="1138334" y="1186124"/>
                  <a:pt x="1140417" y="1188024"/>
                </a:cubicBezTo>
                <a:cubicBezTo>
                  <a:pt x="1142500" y="1189924"/>
                  <a:pt x="1144474" y="1190948"/>
                  <a:pt x="1146338" y="1191094"/>
                </a:cubicBezTo>
                <a:cubicBezTo>
                  <a:pt x="1148019" y="1190911"/>
                  <a:pt x="1149042" y="1189961"/>
                  <a:pt x="1149408" y="1188243"/>
                </a:cubicBezTo>
                <a:cubicBezTo>
                  <a:pt x="1149773" y="1186525"/>
                  <a:pt x="1149919" y="1185137"/>
                  <a:pt x="1149846" y="1184077"/>
                </a:cubicBezTo>
                <a:cubicBezTo>
                  <a:pt x="1157009" y="1186306"/>
                  <a:pt x="1162856" y="1187110"/>
                  <a:pt x="1167388" y="1186489"/>
                </a:cubicBezTo>
                <a:cubicBezTo>
                  <a:pt x="1171920" y="1185868"/>
                  <a:pt x="1174259" y="1180971"/>
                  <a:pt x="1174405" y="1171798"/>
                </a:cubicBezTo>
                <a:cubicBezTo>
                  <a:pt x="1179631" y="1174429"/>
                  <a:pt x="1182335" y="1169605"/>
                  <a:pt x="1182518" y="1157326"/>
                </a:cubicBezTo>
                <a:cubicBezTo>
                  <a:pt x="1182701" y="1145046"/>
                  <a:pt x="1185843" y="1135837"/>
                  <a:pt x="1191947" y="1129697"/>
                </a:cubicBezTo>
                <a:cubicBezTo>
                  <a:pt x="1198671" y="1117929"/>
                  <a:pt x="1206711" y="1107258"/>
                  <a:pt x="1216067" y="1097683"/>
                </a:cubicBezTo>
                <a:cubicBezTo>
                  <a:pt x="1225422" y="1088108"/>
                  <a:pt x="1232585" y="1076560"/>
                  <a:pt x="1237555" y="1063038"/>
                </a:cubicBezTo>
                <a:cubicBezTo>
                  <a:pt x="1239273" y="1056716"/>
                  <a:pt x="1240662" y="1049626"/>
                  <a:pt x="1241722" y="1041768"/>
                </a:cubicBezTo>
                <a:cubicBezTo>
                  <a:pt x="1242782" y="1033911"/>
                  <a:pt x="1243732" y="1026383"/>
                  <a:pt x="1244572" y="1019183"/>
                </a:cubicBezTo>
                <a:cubicBezTo>
                  <a:pt x="1244536" y="1018891"/>
                  <a:pt x="1244609" y="1017721"/>
                  <a:pt x="1244791" y="1015675"/>
                </a:cubicBezTo>
                <a:cubicBezTo>
                  <a:pt x="1244974" y="1013628"/>
                  <a:pt x="1245486" y="1012459"/>
                  <a:pt x="1246326" y="1012167"/>
                </a:cubicBezTo>
                <a:cubicBezTo>
                  <a:pt x="1247167" y="1012459"/>
                  <a:pt x="1247679" y="1013628"/>
                  <a:pt x="1247861" y="1015675"/>
                </a:cubicBezTo>
                <a:cubicBezTo>
                  <a:pt x="1248044" y="1017721"/>
                  <a:pt x="1248117" y="1018891"/>
                  <a:pt x="1248081" y="1019183"/>
                </a:cubicBezTo>
                <a:cubicBezTo>
                  <a:pt x="1247861" y="1035921"/>
                  <a:pt x="1246546" y="1052878"/>
                  <a:pt x="1244134" y="1070055"/>
                </a:cubicBezTo>
                <a:cubicBezTo>
                  <a:pt x="1241722" y="1087231"/>
                  <a:pt x="1239529" y="1104188"/>
                  <a:pt x="1237555" y="1120926"/>
                </a:cubicBezTo>
                <a:cubicBezTo>
                  <a:pt x="1230795" y="1121657"/>
                  <a:pt x="1226336" y="1128528"/>
                  <a:pt x="1224180" y="1141538"/>
                </a:cubicBezTo>
                <a:cubicBezTo>
                  <a:pt x="1222024" y="1154548"/>
                  <a:pt x="1220635" y="1164050"/>
                  <a:pt x="1220014" y="1170043"/>
                </a:cubicBezTo>
                <a:lnTo>
                  <a:pt x="1198963" y="1206881"/>
                </a:lnTo>
                <a:lnTo>
                  <a:pt x="1218259" y="1196356"/>
                </a:lnTo>
                <a:cubicBezTo>
                  <a:pt x="1218808" y="1193542"/>
                  <a:pt x="1221220" y="1187768"/>
                  <a:pt x="1225495" y="1179034"/>
                </a:cubicBezTo>
                <a:cubicBezTo>
                  <a:pt x="1229771" y="1170299"/>
                  <a:pt x="1232622" y="1164964"/>
                  <a:pt x="1234047" y="1163027"/>
                </a:cubicBezTo>
                <a:lnTo>
                  <a:pt x="1235801" y="1143731"/>
                </a:lnTo>
                <a:cubicBezTo>
                  <a:pt x="1238542" y="1146435"/>
                  <a:pt x="1240954" y="1149797"/>
                  <a:pt x="1243037" y="1153817"/>
                </a:cubicBezTo>
                <a:cubicBezTo>
                  <a:pt x="1245120" y="1157837"/>
                  <a:pt x="1246217" y="1162076"/>
                  <a:pt x="1246326" y="1166535"/>
                </a:cubicBezTo>
                <a:cubicBezTo>
                  <a:pt x="1246253" y="1168289"/>
                  <a:pt x="1245522" y="1169605"/>
                  <a:pt x="1244134" y="1170482"/>
                </a:cubicBezTo>
                <a:cubicBezTo>
                  <a:pt x="1242745" y="1171359"/>
                  <a:pt x="1241137" y="1171798"/>
                  <a:pt x="1239310" y="1171798"/>
                </a:cubicBezTo>
                <a:cubicBezTo>
                  <a:pt x="1237848" y="1188864"/>
                  <a:pt x="1229808" y="1207795"/>
                  <a:pt x="1215190" y="1228589"/>
                </a:cubicBezTo>
                <a:cubicBezTo>
                  <a:pt x="1200571" y="1249384"/>
                  <a:pt x="1188146" y="1264367"/>
                  <a:pt x="1177913" y="1273540"/>
                </a:cubicBezTo>
                <a:cubicBezTo>
                  <a:pt x="1176926" y="1277305"/>
                  <a:pt x="1172760" y="1286880"/>
                  <a:pt x="1165415" y="1302265"/>
                </a:cubicBezTo>
                <a:cubicBezTo>
                  <a:pt x="1158069" y="1317651"/>
                  <a:pt x="1153464" y="1326787"/>
                  <a:pt x="1151600" y="1329675"/>
                </a:cubicBezTo>
                <a:lnTo>
                  <a:pt x="1149846" y="1347216"/>
                </a:lnTo>
                <a:lnTo>
                  <a:pt x="1142829" y="1357741"/>
                </a:lnTo>
                <a:cubicBezTo>
                  <a:pt x="1142903" y="1358947"/>
                  <a:pt x="1142756" y="1360921"/>
                  <a:pt x="1142391" y="1363662"/>
                </a:cubicBezTo>
                <a:cubicBezTo>
                  <a:pt x="1142025" y="1366403"/>
                  <a:pt x="1141002" y="1367938"/>
                  <a:pt x="1139321" y="1368267"/>
                </a:cubicBezTo>
                <a:cubicBezTo>
                  <a:pt x="1135849" y="1367645"/>
                  <a:pt x="1133145" y="1366695"/>
                  <a:pt x="1131208" y="1365416"/>
                </a:cubicBezTo>
                <a:cubicBezTo>
                  <a:pt x="1129271" y="1364137"/>
                  <a:pt x="1127882" y="1366257"/>
                  <a:pt x="1127042" y="1371775"/>
                </a:cubicBezTo>
                <a:lnTo>
                  <a:pt x="1127042" y="1377038"/>
                </a:lnTo>
                <a:cubicBezTo>
                  <a:pt x="1126201" y="1379925"/>
                  <a:pt x="1124812" y="1382921"/>
                  <a:pt x="1122875" y="1386028"/>
                </a:cubicBezTo>
                <a:cubicBezTo>
                  <a:pt x="1120939" y="1389134"/>
                  <a:pt x="1118234" y="1390815"/>
                  <a:pt x="1114762" y="1391071"/>
                </a:cubicBezTo>
                <a:cubicBezTo>
                  <a:pt x="1107526" y="1390413"/>
                  <a:pt x="1101387" y="1390413"/>
                  <a:pt x="1096343" y="1391071"/>
                </a:cubicBezTo>
                <a:cubicBezTo>
                  <a:pt x="1091300" y="1391729"/>
                  <a:pt x="1088669" y="1396991"/>
                  <a:pt x="1088450" y="1406859"/>
                </a:cubicBezTo>
                <a:cubicBezTo>
                  <a:pt x="1084941" y="1406859"/>
                  <a:pt x="1083187" y="1408613"/>
                  <a:pt x="1083187" y="1412121"/>
                </a:cubicBezTo>
                <a:cubicBezTo>
                  <a:pt x="1083845" y="1421075"/>
                  <a:pt x="1083406" y="1425972"/>
                  <a:pt x="1081871" y="1426813"/>
                </a:cubicBezTo>
                <a:cubicBezTo>
                  <a:pt x="1080336" y="1427653"/>
                  <a:pt x="1073758" y="1428603"/>
                  <a:pt x="1062137" y="1429663"/>
                </a:cubicBezTo>
                <a:lnTo>
                  <a:pt x="1044595" y="1443697"/>
                </a:lnTo>
                <a:cubicBezTo>
                  <a:pt x="1042694" y="1448082"/>
                  <a:pt x="1039917" y="1451591"/>
                  <a:pt x="1036262" y="1454222"/>
                </a:cubicBezTo>
                <a:cubicBezTo>
                  <a:pt x="1032608" y="1456853"/>
                  <a:pt x="1028953" y="1458607"/>
                  <a:pt x="1025299" y="1459484"/>
                </a:cubicBezTo>
                <a:lnTo>
                  <a:pt x="998986" y="1485797"/>
                </a:lnTo>
                <a:cubicBezTo>
                  <a:pt x="994454" y="1485834"/>
                  <a:pt x="990361" y="1487076"/>
                  <a:pt x="986707" y="1489525"/>
                </a:cubicBezTo>
                <a:cubicBezTo>
                  <a:pt x="983052" y="1491973"/>
                  <a:pt x="980713" y="1495409"/>
                  <a:pt x="979690" y="1499831"/>
                </a:cubicBezTo>
                <a:lnTo>
                  <a:pt x="963902" y="1505093"/>
                </a:lnTo>
                <a:cubicBezTo>
                  <a:pt x="963135" y="1511160"/>
                  <a:pt x="958969" y="1515691"/>
                  <a:pt x="951404" y="1518688"/>
                </a:cubicBezTo>
                <a:cubicBezTo>
                  <a:pt x="943839" y="1521685"/>
                  <a:pt x="937480" y="1523585"/>
                  <a:pt x="932327" y="1524389"/>
                </a:cubicBezTo>
                <a:cubicBezTo>
                  <a:pt x="932437" y="1526363"/>
                  <a:pt x="932217" y="1528555"/>
                  <a:pt x="931669" y="1530967"/>
                </a:cubicBezTo>
                <a:cubicBezTo>
                  <a:pt x="931121" y="1533380"/>
                  <a:pt x="929586" y="1534695"/>
                  <a:pt x="927064" y="1534914"/>
                </a:cubicBezTo>
                <a:lnTo>
                  <a:pt x="918293" y="1533160"/>
                </a:lnTo>
                <a:cubicBezTo>
                  <a:pt x="917526" y="1536742"/>
                  <a:pt x="916430" y="1539665"/>
                  <a:pt x="915004" y="1541931"/>
                </a:cubicBezTo>
                <a:cubicBezTo>
                  <a:pt x="913579" y="1544197"/>
                  <a:pt x="911167" y="1545366"/>
                  <a:pt x="907768" y="1545440"/>
                </a:cubicBezTo>
                <a:lnTo>
                  <a:pt x="898997" y="1545440"/>
                </a:lnTo>
                <a:lnTo>
                  <a:pt x="888472" y="1559473"/>
                </a:lnTo>
                <a:lnTo>
                  <a:pt x="867422" y="1559473"/>
                </a:lnTo>
                <a:lnTo>
                  <a:pt x="862159" y="1569998"/>
                </a:lnTo>
                <a:cubicBezTo>
                  <a:pt x="859382" y="1570035"/>
                  <a:pt x="856604" y="1570839"/>
                  <a:pt x="853827" y="1572410"/>
                </a:cubicBezTo>
                <a:cubicBezTo>
                  <a:pt x="851050" y="1573982"/>
                  <a:pt x="849149" y="1576101"/>
                  <a:pt x="848126" y="1578769"/>
                </a:cubicBezTo>
                <a:cubicBezTo>
                  <a:pt x="845348" y="1578806"/>
                  <a:pt x="842571" y="1579610"/>
                  <a:pt x="839794" y="1581181"/>
                </a:cubicBezTo>
                <a:cubicBezTo>
                  <a:pt x="837016" y="1582753"/>
                  <a:pt x="835116" y="1584872"/>
                  <a:pt x="834092" y="1587540"/>
                </a:cubicBezTo>
                <a:cubicBezTo>
                  <a:pt x="821667" y="1586773"/>
                  <a:pt x="815820" y="1590062"/>
                  <a:pt x="816551" y="1597407"/>
                </a:cubicBezTo>
                <a:cubicBezTo>
                  <a:pt x="817281" y="1604753"/>
                  <a:pt x="814943" y="1610235"/>
                  <a:pt x="809534" y="1613853"/>
                </a:cubicBezTo>
                <a:lnTo>
                  <a:pt x="786729" y="1613853"/>
                </a:lnTo>
                <a:lnTo>
                  <a:pt x="779713" y="1620870"/>
                </a:lnTo>
                <a:cubicBezTo>
                  <a:pt x="776899" y="1619919"/>
                  <a:pt x="773756" y="1619627"/>
                  <a:pt x="770284" y="1619993"/>
                </a:cubicBezTo>
                <a:cubicBezTo>
                  <a:pt x="766812" y="1620358"/>
                  <a:pt x="764108" y="1621820"/>
                  <a:pt x="762171" y="1624378"/>
                </a:cubicBezTo>
                <a:cubicBezTo>
                  <a:pt x="739659" y="1631102"/>
                  <a:pt x="718024" y="1640458"/>
                  <a:pt x="697266" y="1652445"/>
                </a:cubicBezTo>
                <a:cubicBezTo>
                  <a:pt x="695365" y="1655040"/>
                  <a:pt x="692588" y="1656867"/>
                  <a:pt x="688933" y="1657927"/>
                </a:cubicBezTo>
                <a:cubicBezTo>
                  <a:pt x="685279" y="1658987"/>
                  <a:pt x="681624" y="1659498"/>
                  <a:pt x="677970" y="1659462"/>
                </a:cubicBezTo>
                <a:cubicBezTo>
                  <a:pt x="676764" y="1659206"/>
                  <a:pt x="674790" y="1658841"/>
                  <a:pt x="672049" y="1658365"/>
                </a:cubicBezTo>
                <a:cubicBezTo>
                  <a:pt x="669308" y="1657890"/>
                  <a:pt x="667774" y="1658841"/>
                  <a:pt x="667445" y="1661216"/>
                </a:cubicBezTo>
                <a:cubicBezTo>
                  <a:pt x="658820" y="1661801"/>
                  <a:pt x="650634" y="1664140"/>
                  <a:pt x="642886" y="1668233"/>
                </a:cubicBezTo>
                <a:cubicBezTo>
                  <a:pt x="635138" y="1672326"/>
                  <a:pt x="626952" y="1674665"/>
                  <a:pt x="618327" y="1675249"/>
                </a:cubicBezTo>
                <a:lnTo>
                  <a:pt x="613065" y="1675249"/>
                </a:lnTo>
                <a:cubicBezTo>
                  <a:pt x="613138" y="1673422"/>
                  <a:pt x="613869" y="1671814"/>
                  <a:pt x="615257" y="1670425"/>
                </a:cubicBezTo>
                <a:cubicBezTo>
                  <a:pt x="616646" y="1669037"/>
                  <a:pt x="618254" y="1668306"/>
                  <a:pt x="620082" y="1668233"/>
                </a:cubicBezTo>
                <a:lnTo>
                  <a:pt x="625344" y="1668233"/>
                </a:lnTo>
                <a:lnTo>
                  <a:pt x="625344" y="1664724"/>
                </a:lnTo>
                <a:cubicBezTo>
                  <a:pt x="625381" y="1662897"/>
                  <a:pt x="625308" y="1660850"/>
                  <a:pt x="625125" y="1658585"/>
                </a:cubicBezTo>
                <a:cubicBezTo>
                  <a:pt x="624942" y="1656319"/>
                  <a:pt x="624430" y="1654272"/>
                  <a:pt x="623590" y="1652445"/>
                </a:cubicBezTo>
                <a:cubicBezTo>
                  <a:pt x="621872" y="1652628"/>
                  <a:pt x="620483" y="1653578"/>
                  <a:pt x="619424" y="1655296"/>
                </a:cubicBezTo>
                <a:cubicBezTo>
                  <a:pt x="618364" y="1657013"/>
                  <a:pt x="617414" y="1658402"/>
                  <a:pt x="616573" y="1659462"/>
                </a:cubicBezTo>
                <a:cubicBezTo>
                  <a:pt x="610032" y="1659973"/>
                  <a:pt x="605134" y="1662020"/>
                  <a:pt x="601882" y="1665601"/>
                </a:cubicBezTo>
                <a:cubicBezTo>
                  <a:pt x="598629" y="1669183"/>
                  <a:pt x="594171" y="1671229"/>
                  <a:pt x="588506" y="1671741"/>
                </a:cubicBezTo>
                <a:lnTo>
                  <a:pt x="583244" y="1671741"/>
                </a:lnTo>
                <a:cubicBezTo>
                  <a:pt x="582622" y="1679233"/>
                  <a:pt x="581234" y="1683545"/>
                  <a:pt x="579077" y="1684678"/>
                </a:cubicBezTo>
                <a:cubicBezTo>
                  <a:pt x="576921" y="1685811"/>
                  <a:pt x="572463" y="1686177"/>
                  <a:pt x="565702" y="1685775"/>
                </a:cubicBezTo>
                <a:cubicBezTo>
                  <a:pt x="539097" y="1686579"/>
                  <a:pt x="523455" y="1689795"/>
                  <a:pt x="518777" y="1695423"/>
                </a:cubicBezTo>
                <a:cubicBezTo>
                  <a:pt x="514099" y="1701051"/>
                  <a:pt x="506352" y="1704267"/>
                  <a:pt x="495534" y="1705071"/>
                </a:cubicBezTo>
                <a:cubicBezTo>
                  <a:pt x="492757" y="1704961"/>
                  <a:pt x="489541" y="1704303"/>
                  <a:pt x="485886" y="1703097"/>
                </a:cubicBezTo>
                <a:cubicBezTo>
                  <a:pt x="482232" y="1701891"/>
                  <a:pt x="479016" y="1700795"/>
                  <a:pt x="476238" y="1699808"/>
                </a:cubicBezTo>
                <a:cubicBezTo>
                  <a:pt x="476238" y="1698127"/>
                  <a:pt x="475800" y="1697104"/>
                  <a:pt x="474923" y="1696738"/>
                </a:cubicBezTo>
                <a:cubicBezTo>
                  <a:pt x="474045" y="1696373"/>
                  <a:pt x="472730" y="1696227"/>
                  <a:pt x="470976" y="1696300"/>
                </a:cubicBezTo>
                <a:cubicBezTo>
                  <a:pt x="468344" y="1696409"/>
                  <a:pt x="465713" y="1697067"/>
                  <a:pt x="463082" y="1698273"/>
                </a:cubicBezTo>
                <a:cubicBezTo>
                  <a:pt x="460451" y="1699479"/>
                  <a:pt x="457819" y="1700575"/>
                  <a:pt x="455188" y="1701562"/>
                </a:cubicBezTo>
                <a:cubicBezTo>
                  <a:pt x="446892" y="1694399"/>
                  <a:pt x="436732" y="1688113"/>
                  <a:pt x="424709" y="1682705"/>
                </a:cubicBezTo>
                <a:cubicBezTo>
                  <a:pt x="412685" y="1677296"/>
                  <a:pt x="401210" y="1673641"/>
                  <a:pt x="390283" y="1671741"/>
                </a:cubicBezTo>
                <a:cubicBezTo>
                  <a:pt x="390502" y="1670974"/>
                  <a:pt x="391379" y="1670754"/>
                  <a:pt x="392914" y="1671083"/>
                </a:cubicBezTo>
                <a:cubicBezTo>
                  <a:pt x="394449" y="1671412"/>
                  <a:pt x="395326" y="1671631"/>
                  <a:pt x="395546" y="1671741"/>
                </a:cubicBezTo>
                <a:cubicBezTo>
                  <a:pt x="404243" y="1671814"/>
                  <a:pt x="412722" y="1672107"/>
                  <a:pt x="420981" y="1672618"/>
                </a:cubicBezTo>
                <a:cubicBezTo>
                  <a:pt x="429241" y="1673130"/>
                  <a:pt x="437719" y="1673422"/>
                  <a:pt x="446417" y="1673495"/>
                </a:cubicBezTo>
                <a:cubicBezTo>
                  <a:pt x="446490" y="1670060"/>
                  <a:pt x="447660" y="1667721"/>
                  <a:pt x="449925" y="1666479"/>
                </a:cubicBezTo>
                <a:cubicBezTo>
                  <a:pt x="452191" y="1665236"/>
                  <a:pt x="455115" y="1664651"/>
                  <a:pt x="458696" y="1664724"/>
                </a:cubicBezTo>
                <a:cubicBezTo>
                  <a:pt x="476238" y="1664359"/>
                  <a:pt x="493780" y="1662897"/>
                  <a:pt x="511322" y="1660339"/>
                </a:cubicBezTo>
                <a:cubicBezTo>
                  <a:pt x="528864" y="1657781"/>
                  <a:pt x="546406" y="1656319"/>
                  <a:pt x="563948" y="1655953"/>
                </a:cubicBezTo>
                <a:lnTo>
                  <a:pt x="570964" y="1650691"/>
                </a:lnTo>
                <a:cubicBezTo>
                  <a:pt x="574911" y="1652080"/>
                  <a:pt x="579297" y="1653249"/>
                  <a:pt x="584121" y="1654199"/>
                </a:cubicBezTo>
                <a:cubicBezTo>
                  <a:pt x="588945" y="1655149"/>
                  <a:pt x="591576" y="1652810"/>
                  <a:pt x="592015" y="1647182"/>
                </a:cubicBezTo>
                <a:cubicBezTo>
                  <a:pt x="591978" y="1645976"/>
                  <a:pt x="591613" y="1644003"/>
                  <a:pt x="590918" y="1641262"/>
                </a:cubicBezTo>
                <a:cubicBezTo>
                  <a:pt x="590224" y="1638521"/>
                  <a:pt x="589420" y="1636986"/>
                  <a:pt x="588506" y="1636657"/>
                </a:cubicBezTo>
                <a:cubicBezTo>
                  <a:pt x="587044" y="1636365"/>
                  <a:pt x="586460" y="1636950"/>
                  <a:pt x="586752" y="1638412"/>
                </a:cubicBezTo>
                <a:cubicBezTo>
                  <a:pt x="579808" y="1639398"/>
                  <a:pt x="573084" y="1640495"/>
                  <a:pt x="566579" y="1641701"/>
                </a:cubicBezTo>
                <a:cubicBezTo>
                  <a:pt x="560074" y="1642907"/>
                  <a:pt x="553349" y="1643564"/>
                  <a:pt x="546406" y="1643674"/>
                </a:cubicBezTo>
                <a:cubicBezTo>
                  <a:pt x="534199" y="1643966"/>
                  <a:pt x="522212" y="1645136"/>
                  <a:pt x="510445" y="1647182"/>
                </a:cubicBezTo>
                <a:cubicBezTo>
                  <a:pt x="498677" y="1649229"/>
                  <a:pt x="486690" y="1650398"/>
                  <a:pt x="474484" y="1650691"/>
                </a:cubicBezTo>
                <a:cubicBezTo>
                  <a:pt x="467467" y="1650581"/>
                  <a:pt x="460451" y="1650800"/>
                  <a:pt x="453434" y="1651349"/>
                </a:cubicBezTo>
                <a:cubicBezTo>
                  <a:pt x="446417" y="1651897"/>
                  <a:pt x="439400" y="1653432"/>
                  <a:pt x="432384" y="1655953"/>
                </a:cubicBezTo>
                <a:lnTo>
                  <a:pt x="404317" y="1655953"/>
                </a:lnTo>
                <a:cubicBezTo>
                  <a:pt x="404390" y="1657013"/>
                  <a:pt x="404243" y="1658402"/>
                  <a:pt x="403878" y="1660119"/>
                </a:cubicBezTo>
                <a:cubicBezTo>
                  <a:pt x="403513" y="1661837"/>
                  <a:pt x="402489" y="1662787"/>
                  <a:pt x="400808" y="1662970"/>
                </a:cubicBezTo>
                <a:cubicBezTo>
                  <a:pt x="399821" y="1662714"/>
                  <a:pt x="398725" y="1661472"/>
                  <a:pt x="397519" y="1659243"/>
                </a:cubicBezTo>
                <a:cubicBezTo>
                  <a:pt x="396313" y="1657013"/>
                  <a:pt x="395655" y="1655332"/>
                  <a:pt x="395546" y="1654199"/>
                </a:cubicBezTo>
                <a:cubicBezTo>
                  <a:pt x="388785" y="1654345"/>
                  <a:pt x="382572" y="1655807"/>
                  <a:pt x="376907" y="1658585"/>
                </a:cubicBezTo>
                <a:cubicBezTo>
                  <a:pt x="371243" y="1661362"/>
                  <a:pt x="364591" y="1659316"/>
                  <a:pt x="356953" y="1652445"/>
                </a:cubicBezTo>
                <a:lnTo>
                  <a:pt x="353445" y="1659462"/>
                </a:lnTo>
                <a:lnTo>
                  <a:pt x="344674" y="1650691"/>
                </a:lnTo>
                <a:lnTo>
                  <a:pt x="314853" y="1650691"/>
                </a:lnTo>
                <a:cubicBezTo>
                  <a:pt x="314963" y="1648790"/>
                  <a:pt x="314743" y="1646890"/>
                  <a:pt x="314195" y="1644990"/>
                </a:cubicBezTo>
                <a:cubicBezTo>
                  <a:pt x="313647" y="1643089"/>
                  <a:pt x="312112" y="1642066"/>
                  <a:pt x="309590" y="1641920"/>
                </a:cubicBezTo>
                <a:cubicBezTo>
                  <a:pt x="307763" y="1642029"/>
                  <a:pt x="305717" y="1642687"/>
                  <a:pt x="303451" y="1643893"/>
                </a:cubicBezTo>
                <a:cubicBezTo>
                  <a:pt x="301185" y="1645099"/>
                  <a:pt x="299138" y="1646196"/>
                  <a:pt x="297311" y="1647182"/>
                </a:cubicBezTo>
                <a:cubicBezTo>
                  <a:pt x="290441" y="1646890"/>
                  <a:pt x="284008" y="1645721"/>
                  <a:pt x="278015" y="1643674"/>
                </a:cubicBezTo>
                <a:cubicBezTo>
                  <a:pt x="272022" y="1641627"/>
                  <a:pt x="265590" y="1640458"/>
                  <a:pt x="258719" y="1640166"/>
                </a:cubicBezTo>
                <a:lnTo>
                  <a:pt x="253456" y="1633149"/>
                </a:lnTo>
                <a:lnTo>
                  <a:pt x="237669" y="1633149"/>
                </a:lnTo>
                <a:lnTo>
                  <a:pt x="249948" y="1624378"/>
                </a:lnTo>
                <a:lnTo>
                  <a:pt x="246440" y="1610344"/>
                </a:lnTo>
                <a:lnTo>
                  <a:pt x="223635" y="1610344"/>
                </a:lnTo>
                <a:cubicBezTo>
                  <a:pt x="223708" y="1609285"/>
                  <a:pt x="223562" y="1607896"/>
                  <a:pt x="223197" y="1606178"/>
                </a:cubicBezTo>
                <a:cubicBezTo>
                  <a:pt x="222831" y="1604461"/>
                  <a:pt x="221808" y="1603510"/>
                  <a:pt x="220127" y="1603328"/>
                </a:cubicBezTo>
                <a:cubicBezTo>
                  <a:pt x="219177" y="1603510"/>
                  <a:pt x="218007" y="1604461"/>
                  <a:pt x="216618" y="1606178"/>
                </a:cubicBezTo>
                <a:cubicBezTo>
                  <a:pt x="215230" y="1607896"/>
                  <a:pt x="214060" y="1609285"/>
                  <a:pt x="213110" y="1610344"/>
                </a:cubicBezTo>
                <a:cubicBezTo>
                  <a:pt x="207263" y="1608371"/>
                  <a:pt x="203608" y="1607933"/>
                  <a:pt x="202146" y="1609029"/>
                </a:cubicBezTo>
                <a:cubicBezTo>
                  <a:pt x="200685" y="1610125"/>
                  <a:pt x="199661" y="1614072"/>
                  <a:pt x="199077" y="1620870"/>
                </a:cubicBezTo>
                <a:cubicBezTo>
                  <a:pt x="203791" y="1624670"/>
                  <a:pt x="209711" y="1628471"/>
                  <a:pt x="216838" y="1632272"/>
                </a:cubicBezTo>
                <a:cubicBezTo>
                  <a:pt x="223964" y="1636073"/>
                  <a:pt x="230323" y="1638119"/>
                  <a:pt x="235915" y="1638412"/>
                </a:cubicBezTo>
                <a:cubicBezTo>
                  <a:pt x="234160" y="1643382"/>
                  <a:pt x="230652" y="1645721"/>
                  <a:pt x="225389" y="1645428"/>
                </a:cubicBezTo>
                <a:cubicBezTo>
                  <a:pt x="212233" y="1645867"/>
                  <a:pt x="206532" y="1647621"/>
                  <a:pt x="208286" y="1650691"/>
                </a:cubicBezTo>
                <a:cubicBezTo>
                  <a:pt x="210040" y="1653761"/>
                  <a:pt x="208725" y="1655515"/>
                  <a:pt x="204339" y="1655953"/>
                </a:cubicBezTo>
                <a:lnTo>
                  <a:pt x="199077" y="1655953"/>
                </a:lnTo>
                <a:lnTo>
                  <a:pt x="188551" y="1641920"/>
                </a:lnTo>
                <a:cubicBezTo>
                  <a:pt x="189904" y="1641956"/>
                  <a:pt x="192462" y="1641883"/>
                  <a:pt x="196226" y="1641701"/>
                </a:cubicBezTo>
                <a:cubicBezTo>
                  <a:pt x="199990" y="1641518"/>
                  <a:pt x="202110" y="1641006"/>
                  <a:pt x="202585" y="1640166"/>
                </a:cubicBezTo>
                <a:cubicBezTo>
                  <a:pt x="202220" y="1637644"/>
                  <a:pt x="200319" y="1636109"/>
                  <a:pt x="196884" y="1635561"/>
                </a:cubicBezTo>
                <a:cubicBezTo>
                  <a:pt x="193449" y="1635013"/>
                  <a:pt x="190671" y="1634793"/>
                  <a:pt x="188551" y="1634903"/>
                </a:cubicBezTo>
                <a:cubicBezTo>
                  <a:pt x="187492" y="1640750"/>
                  <a:pt x="186103" y="1643089"/>
                  <a:pt x="184385" y="1641920"/>
                </a:cubicBezTo>
                <a:cubicBezTo>
                  <a:pt x="182668" y="1640750"/>
                  <a:pt x="181717" y="1637827"/>
                  <a:pt x="181535" y="1633149"/>
                </a:cubicBezTo>
                <a:cubicBezTo>
                  <a:pt x="181571" y="1632930"/>
                  <a:pt x="181498" y="1632053"/>
                  <a:pt x="181315" y="1630518"/>
                </a:cubicBezTo>
                <a:cubicBezTo>
                  <a:pt x="181133" y="1628983"/>
                  <a:pt x="180621" y="1628106"/>
                  <a:pt x="179781" y="1627886"/>
                </a:cubicBezTo>
                <a:cubicBezTo>
                  <a:pt x="178026" y="1627960"/>
                  <a:pt x="176272" y="1628690"/>
                  <a:pt x="174518" y="1630079"/>
                </a:cubicBezTo>
                <a:cubicBezTo>
                  <a:pt x="172764" y="1631468"/>
                  <a:pt x="171010" y="1633076"/>
                  <a:pt x="169255" y="1634903"/>
                </a:cubicBezTo>
                <a:cubicBezTo>
                  <a:pt x="170132" y="1622039"/>
                  <a:pt x="167063" y="1616630"/>
                  <a:pt x="160046" y="1618677"/>
                </a:cubicBezTo>
                <a:cubicBezTo>
                  <a:pt x="153029" y="1620724"/>
                  <a:pt x="147328" y="1617946"/>
                  <a:pt x="142943" y="1610344"/>
                </a:cubicBezTo>
                <a:cubicBezTo>
                  <a:pt x="135926" y="1610052"/>
                  <a:pt x="132417" y="1607129"/>
                  <a:pt x="132417" y="1601574"/>
                </a:cubicBezTo>
                <a:lnTo>
                  <a:pt x="132417" y="1598065"/>
                </a:lnTo>
                <a:lnTo>
                  <a:pt x="120138" y="1580523"/>
                </a:lnTo>
                <a:cubicBezTo>
                  <a:pt x="115351" y="1579317"/>
                  <a:pt x="112208" y="1577344"/>
                  <a:pt x="110709" y="1574603"/>
                </a:cubicBezTo>
                <a:cubicBezTo>
                  <a:pt x="109211" y="1571862"/>
                  <a:pt x="106507" y="1570327"/>
                  <a:pt x="102596" y="1569998"/>
                </a:cubicBezTo>
                <a:lnTo>
                  <a:pt x="86809" y="1555965"/>
                </a:lnTo>
                <a:cubicBezTo>
                  <a:pt x="86480" y="1548582"/>
                  <a:pt x="82313" y="1543174"/>
                  <a:pt x="74310" y="1539738"/>
                </a:cubicBezTo>
                <a:cubicBezTo>
                  <a:pt x="66306" y="1536303"/>
                  <a:pt x="61701" y="1531772"/>
                  <a:pt x="60495" y="1526144"/>
                </a:cubicBezTo>
                <a:cubicBezTo>
                  <a:pt x="52784" y="1525595"/>
                  <a:pt x="47595" y="1521868"/>
                  <a:pt x="44927" y="1514961"/>
                </a:cubicBezTo>
                <a:cubicBezTo>
                  <a:pt x="42259" y="1508053"/>
                  <a:pt x="41016" y="1501256"/>
                  <a:pt x="41199" y="1494568"/>
                </a:cubicBezTo>
                <a:cubicBezTo>
                  <a:pt x="40212" y="1494532"/>
                  <a:pt x="39116" y="1494166"/>
                  <a:pt x="37910" y="1493472"/>
                </a:cubicBezTo>
                <a:cubicBezTo>
                  <a:pt x="36704" y="1492777"/>
                  <a:pt x="36046" y="1491973"/>
                  <a:pt x="35937" y="1491060"/>
                </a:cubicBezTo>
                <a:cubicBezTo>
                  <a:pt x="36229" y="1487259"/>
                  <a:pt x="37398" y="1484335"/>
                  <a:pt x="39445" y="1482289"/>
                </a:cubicBezTo>
                <a:lnTo>
                  <a:pt x="51724" y="1494568"/>
                </a:lnTo>
                <a:cubicBezTo>
                  <a:pt x="58120" y="1495847"/>
                  <a:pt x="62871" y="1501183"/>
                  <a:pt x="65977" y="1510575"/>
                </a:cubicBezTo>
                <a:cubicBezTo>
                  <a:pt x="69084" y="1519967"/>
                  <a:pt x="74273" y="1525742"/>
                  <a:pt x="81546" y="1527898"/>
                </a:cubicBezTo>
                <a:lnTo>
                  <a:pt x="76283" y="1501585"/>
                </a:lnTo>
                <a:cubicBezTo>
                  <a:pt x="74456" y="1501585"/>
                  <a:pt x="72848" y="1501146"/>
                  <a:pt x="71459" y="1500269"/>
                </a:cubicBezTo>
                <a:cubicBezTo>
                  <a:pt x="70071" y="1499392"/>
                  <a:pt x="69340" y="1498076"/>
                  <a:pt x="69267" y="1496322"/>
                </a:cubicBezTo>
                <a:lnTo>
                  <a:pt x="71021" y="1489306"/>
                </a:lnTo>
                <a:cubicBezTo>
                  <a:pt x="68243" y="1489342"/>
                  <a:pt x="65465" y="1488831"/>
                  <a:pt x="62688" y="1487771"/>
                </a:cubicBezTo>
                <a:cubicBezTo>
                  <a:pt x="59911" y="1486711"/>
                  <a:pt x="58010" y="1484884"/>
                  <a:pt x="56987" y="1482289"/>
                </a:cubicBezTo>
                <a:cubicBezTo>
                  <a:pt x="53003" y="1476369"/>
                  <a:pt x="49568" y="1469790"/>
                  <a:pt x="46681" y="1462554"/>
                </a:cubicBezTo>
                <a:cubicBezTo>
                  <a:pt x="43794" y="1455318"/>
                  <a:pt x="39043" y="1451371"/>
                  <a:pt x="32428" y="1450713"/>
                </a:cubicBezTo>
                <a:cubicBezTo>
                  <a:pt x="29505" y="1451298"/>
                  <a:pt x="28335" y="1453637"/>
                  <a:pt x="28920" y="1457730"/>
                </a:cubicBezTo>
                <a:cubicBezTo>
                  <a:pt x="29505" y="1461823"/>
                  <a:pt x="28335" y="1464162"/>
                  <a:pt x="25412" y="1464747"/>
                </a:cubicBezTo>
                <a:cubicBezTo>
                  <a:pt x="23548" y="1464674"/>
                  <a:pt x="21574" y="1463943"/>
                  <a:pt x="19491" y="1462554"/>
                </a:cubicBezTo>
                <a:cubicBezTo>
                  <a:pt x="17408" y="1461166"/>
                  <a:pt x="15873" y="1459557"/>
                  <a:pt x="14886" y="1457730"/>
                </a:cubicBezTo>
                <a:cubicBezTo>
                  <a:pt x="14667" y="1454222"/>
                  <a:pt x="13790" y="1450713"/>
                  <a:pt x="12255" y="1447205"/>
                </a:cubicBezTo>
                <a:cubicBezTo>
                  <a:pt x="10720" y="1443697"/>
                  <a:pt x="9843" y="1440188"/>
                  <a:pt x="9624" y="1436680"/>
                </a:cubicBezTo>
                <a:lnTo>
                  <a:pt x="9624" y="1431417"/>
                </a:lnTo>
                <a:cubicBezTo>
                  <a:pt x="4544" y="1425862"/>
                  <a:pt x="1547" y="1418992"/>
                  <a:pt x="634" y="1410806"/>
                </a:cubicBezTo>
                <a:cubicBezTo>
                  <a:pt x="-280" y="1402620"/>
                  <a:pt x="-207" y="1394872"/>
                  <a:pt x="853" y="1387563"/>
                </a:cubicBezTo>
                <a:cubicBezTo>
                  <a:pt x="3338" y="1367061"/>
                  <a:pt x="5385" y="1351492"/>
                  <a:pt x="6993" y="1340857"/>
                </a:cubicBezTo>
                <a:cubicBezTo>
                  <a:pt x="8601" y="1330223"/>
                  <a:pt x="10647" y="1321232"/>
                  <a:pt x="13132" y="1313887"/>
                </a:cubicBezTo>
                <a:cubicBezTo>
                  <a:pt x="14813" y="1307199"/>
                  <a:pt x="17152" y="1299524"/>
                  <a:pt x="20149" y="1290863"/>
                </a:cubicBezTo>
                <a:cubicBezTo>
                  <a:pt x="23146" y="1282202"/>
                  <a:pt x="27239" y="1270580"/>
                  <a:pt x="32428" y="1255999"/>
                </a:cubicBezTo>
                <a:lnTo>
                  <a:pt x="35937" y="1238457"/>
                </a:lnTo>
                <a:lnTo>
                  <a:pt x="53479" y="1224423"/>
                </a:lnTo>
                <a:cubicBezTo>
                  <a:pt x="57974" y="1214775"/>
                  <a:pt x="62578" y="1205127"/>
                  <a:pt x="67293" y="1195479"/>
                </a:cubicBezTo>
                <a:cubicBezTo>
                  <a:pt x="72008" y="1185831"/>
                  <a:pt x="76174" y="1176183"/>
                  <a:pt x="79792" y="1166535"/>
                </a:cubicBezTo>
                <a:lnTo>
                  <a:pt x="95580" y="1156010"/>
                </a:lnTo>
                <a:lnTo>
                  <a:pt x="114876" y="1120926"/>
                </a:lnTo>
                <a:cubicBezTo>
                  <a:pt x="118384" y="1120926"/>
                  <a:pt x="120138" y="1119172"/>
                  <a:pt x="120138" y="1115664"/>
                </a:cubicBezTo>
                <a:cubicBezTo>
                  <a:pt x="119992" y="1112996"/>
                  <a:pt x="120284" y="1110876"/>
                  <a:pt x="121015" y="1109305"/>
                </a:cubicBezTo>
                <a:cubicBezTo>
                  <a:pt x="121746" y="1107733"/>
                  <a:pt x="123793" y="1106929"/>
                  <a:pt x="127155" y="1106893"/>
                </a:cubicBezTo>
                <a:cubicBezTo>
                  <a:pt x="128251" y="1102946"/>
                  <a:pt x="130005" y="1100315"/>
                  <a:pt x="132417" y="1098999"/>
                </a:cubicBezTo>
                <a:cubicBezTo>
                  <a:pt x="134829" y="1097683"/>
                  <a:pt x="136584" y="1095052"/>
                  <a:pt x="137680" y="1091105"/>
                </a:cubicBezTo>
                <a:lnTo>
                  <a:pt x="155222" y="1078826"/>
                </a:lnTo>
                <a:cubicBezTo>
                  <a:pt x="155368" y="1075281"/>
                  <a:pt x="156830" y="1072284"/>
                  <a:pt x="159607" y="1069835"/>
                </a:cubicBezTo>
                <a:cubicBezTo>
                  <a:pt x="162385" y="1067387"/>
                  <a:pt x="165601" y="1065706"/>
                  <a:pt x="169255" y="1064792"/>
                </a:cubicBezTo>
                <a:cubicBezTo>
                  <a:pt x="181535" y="1057775"/>
                  <a:pt x="192060" y="1049004"/>
                  <a:pt x="200831" y="1038479"/>
                </a:cubicBezTo>
                <a:cubicBezTo>
                  <a:pt x="204303" y="1032705"/>
                  <a:pt x="215339" y="1022765"/>
                  <a:pt x="233941" y="1008658"/>
                </a:cubicBezTo>
                <a:cubicBezTo>
                  <a:pt x="252543" y="994552"/>
                  <a:pt x="263141" y="984611"/>
                  <a:pt x="265736" y="978837"/>
                </a:cubicBezTo>
                <a:lnTo>
                  <a:pt x="283278" y="973574"/>
                </a:lnTo>
                <a:cubicBezTo>
                  <a:pt x="290404" y="967435"/>
                  <a:pt x="298079" y="961734"/>
                  <a:pt x="306301" y="956471"/>
                </a:cubicBezTo>
                <a:cubicBezTo>
                  <a:pt x="314524" y="951209"/>
                  <a:pt x="322637" y="946385"/>
                  <a:pt x="330641" y="941999"/>
                </a:cubicBezTo>
                <a:cubicBezTo>
                  <a:pt x="341933" y="941414"/>
                  <a:pt x="352678" y="937760"/>
                  <a:pt x="362874" y="931035"/>
                </a:cubicBezTo>
                <a:cubicBezTo>
                  <a:pt x="373070" y="924311"/>
                  <a:pt x="383376" y="918025"/>
                  <a:pt x="393791" y="912178"/>
                </a:cubicBezTo>
                <a:cubicBezTo>
                  <a:pt x="396423" y="911191"/>
                  <a:pt x="399054" y="909656"/>
                  <a:pt x="401685" y="907573"/>
                </a:cubicBezTo>
                <a:cubicBezTo>
                  <a:pt x="404317" y="905490"/>
                  <a:pt x="406948" y="903517"/>
                  <a:pt x="409579" y="901653"/>
                </a:cubicBezTo>
                <a:cubicBezTo>
                  <a:pt x="409506" y="900666"/>
                  <a:pt x="409652" y="899570"/>
                  <a:pt x="410018" y="898364"/>
                </a:cubicBezTo>
                <a:cubicBezTo>
                  <a:pt x="410383" y="897158"/>
                  <a:pt x="411406" y="896500"/>
                  <a:pt x="413087" y="896390"/>
                </a:cubicBezTo>
                <a:cubicBezTo>
                  <a:pt x="415682" y="896463"/>
                  <a:pt x="417948" y="897194"/>
                  <a:pt x="419885" y="898583"/>
                </a:cubicBezTo>
                <a:cubicBezTo>
                  <a:pt x="421822" y="899972"/>
                  <a:pt x="423649" y="901580"/>
                  <a:pt x="425367" y="903407"/>
                </a:cubicBezTo>
                <a:cubicBezTo>
                  <a:pt x="426463" y="898291"/>
                  <a:pt x="431726" y="894928"/>
                  <a:pt x="441154" y="893320"/>
                </a:cubicBezTo>
                <a:cubicBezTo>
                  <a:pt x="450583" y="891712"/>
                  <a:pt x="457600" y="890981"/>
                  <a:pt x="462205" y="891128"/>
                </a:cubicBezTo>
                <a:lnTo>
                  <a:pt x="462205" y="885865"/>
                </a:lnTo>
                <a:cubicBezTo>
                  <a:pt x="461693" y="881078"/>
                  <a:pt x="459647" y="878373"/>
                  <a:pt x="456065" y="877752"/>
                </a:cubicBezTo>
                <a:cubicBezTo>
                  <a:pt x="452484" y="877131"/>
                  <a:pt x="450437" y="875742"/>
                  <a:pt x="449925" y="873586"/>
                </a:cubicBezTo>
                <a:lnTo>
                  <a:pt x="449925" y="870077"/>
                </a:lnTo>
                <a:lnTo>
                  <a:pt x="428875" y="861306"/>
                </a:lnTo>
                <a:cubicBezTo>
                  <a:pt x="411138" y="860906"/>
                  <a:pt x="400223" y="857809"/>
                  <a:pt x="396130" y="852016"/>
                </a:cubicBezTo>
                <a:cubicBezTo>
                  <a:pt x="392037" y="846223"/>
                  <a:pt x="388919" y="840137"/>
                  <a:pt x="386775" y="833759"/>
                </a:cubicBezTo>
                <a:cubicBezTo>
                  <a:pt x="384631" y="827381"/>
                  <a:pt x="377614" y="823115"/>
                  <a:pt x="365724" y="820960"/>
                </a:cubicBezTo>
                <a:lnTo>
                  <a:pt x="346428" y="791139"/>
                </a:lnTo>
                <a:cubicBezTo>
                  <a:pt x="340471" y="790664"/>
                  <a:pt x="336598" y="787667"/>
                  <a:pt x="334807" y="782149"/>
                </a:cubicBezTo>
                <a:cubicBezTo>
                  <a:pt x="333016" y="776630"/>
                  <a:pt x="332212" y="771441"/>
                  <a:pt x="332395" y="766580"/>
                </a:cubicBezTo>
                <a:lnTo>
                  <a:pt x="332395" y="759564"/>
                </a:lnTo>
                <a:lnTo>
                  <a:pt x="320116" y="722726"/>
                </a:lnTo>
                <a:cubicBezTo>
                  <a:pt x="319129" y="722799"/>
                  <a:pt x="318032" y="722653"/>
                  <a:pt x="316826" y="722287"/>
                </a:cubicBezTo>
                <a:cubicBezTo>
                  <a:pt x="315620" y="721922"/>
                  <a:pt x="314963" y="720898"/>
                  <a:pt x="314853" y="719217"/>
                </a:cubicBezTo>
                <a:cubicBezTo>
                  <a:pt x="314999" y="717353"/>
                  <a:pt x="316022" y="715380"/>
                  <a:pt x="317923" y="713297"/>
                </a:cubicBezTo>
                <a:cubicBezTo>
                  <a:pt x="319823" y="711214"/>
                  <a:pt x="321724" y="709679"/>
                  <a:pt x="323624" y="708692"/>
                </a:cubicBezTo>
                <a:cubicBezTo>
                  <a:pt x="321724" y="707742"/>
                  <a:pt x="319823" y="706134"/>
                  <a:pt x="317923" y="703868"/>
                </a:cubicBezTo>
                <a:cubicBezTo>
                  <a:pt x="316022" y="701602"/>
                  <a:pt x="314999" y="699117"/>
                  <a:pt x="314853" y="696413"/>
                </a:cubicBezTo>
                <a:cubicBezTo>
                  <a:pt x="315145" y="692612"/>
                  <a:pt x="316315" y="689689"/>
                  <a:pt x="318361" y="687642"/>
                </a:cubicBezTo>
                <a:cubicBezTo>
                  <a:pt x="320262" y="689871"/>
                  <a:pt x="322162" y="689798"/>
                  <a:pt x="324062" y="687423"/>
                </a:cubicBezTo>
                <a:cubicBezTo>
                  <a:pt x="325963" y="685047"/>
                  <a:pt x="326986" y="682781"/>
                  <a:pt x="327132" y="680625"/>
                </a:cubicBezTo>
                <a:lnTo>
                  <a:pt x="334149" y="671854"/>
                </a:lnTo>
                <a:cubicBezTo>
                  <a:pt x="331043" y="668967"/>
                  <a:pt x="328923" y="665970"/>
                  <a:pt x="327790" y="662864"/>
                </a:cubicBezTo>
                <a:cubicBezTo>
                  <a:pt x="326657" y="659758"/>
                  <a:pt x="329362" y="658077"/>
                  <a:pt x="335903" y="657821"/>
                </a:cubicBezTo>
                <a:lnTo>
                  <a:pt x="330641" y="643787"/>
                </a:lnTo>
                <a:cubicBezTo>
                  <a:pt x="334076" y="643605"/>
                  <a:pt x="336415" y="642216"/>
                  <a:pt x="337657" y="639621"/>
                </a:cubicBezTo>
                <a:cubicBezTo>
                  <a:pt x="338900" y="637026"/>
                  <a:pt x="339485" y="634322"/>
                  <a:pt x="339412" y="631508"/>
                </a:cubicBezTo>
                <a:lnTo>
                  <a:pt x="339412" y="628000"/>
                </a:lnTo>
                <a:cubicBezTo>
                  <a:pt x="340873" y="626501"/>
                  <a:pt x="344089" y="619850"/>
                  <a:pt x="349060" y="608046"/>
                </a:cubicBezTo>
                <a:cubicBezTo>
                  <a:pt x="354030" y="596241"/>
                  <a:pt x="357246" y="588275"/>
                  <a:pt x="358708" y="584145"/>
                </a:cubicBezTo>
                <a:cubicBezTo>
                  <a:pt x="361449" y="584291"/>
                  <a:pt x="363861" y="583999"/>
                  <a:pt x="365944" y="583268"/>
                </a:cubicBezTo>
                <a:cubicBezTo>
                  <a:pt x="368027" y="582537"/>
                  <a:pt x="369123" y="580490"/>
                  <a:pt x="369233" y="577128"/>
                </a:cubicBezTo>
                <a:lnTo>
                  <a:pt x="367479" y="573620"/>
                </a:lnTo>
                <a:cubicBezTo>
                  <a:pt x="373545" y="563752"/>
                  <a:pt x="379831" y="553666"/>
                  <a:pt x="386336" y="543360"/>
                </a:cubicBezTo>
                <a:cubicBezTo>
                  <a:pt x="392841" y="533054"/>
                  <a:pt x="400004" y="523845"/>
                  <a:pt x="407825" y="515732"/>
                </a:cubicBezTo>
                <a:lnTo>
                  <a:pt x="418350" y="513977"/>
                </a:lnTo>
                <a:lnTo>
                  <a:pt x="423613" y="505206"/>
                </a:lnTo>
                <a:lnTo>
                  <a:pt x="432384" y="503452"/>
                </a:lnTo>
                <a:cubicBezTo>
                  <a:pt x="435124" y="498153"/>
                  <a:pt x="438414" y="492964"/>
                  <a:pt x="442251" y="487884"/>
                </a:cubicBezTo>
                <a:cubicBezTo>
                  <a:pt x="446088" y="482804"/>
                  <a:pt x="449816" y="478053"/>
                  <a:pt x="453434" y="473631"/>
                </a:cubicBezTo>
                <a:cubicBezTo>
                  <a:pt x="455444" y="473741"/>
                  <a:pt x="458002" y="473521"/>
                  <a:pt x="461108" y="472973"/>
                </a:cubicBezTo>
                <a:cubicBezTo>
                  <a:pt x="464215" y="472425"/>
                  <a:pt x="466334" y="470890"/>
                  <a:pt x="467467" y="468369"/>
                </a:cubicBezTo>
                <a:cubicBezTo>
                  <a:pt x="471085" y="468478"/>
                  <a:pt x="474813" y="468259"/>
                  <a:pt x="478650" y="467711"/>
                </a:cubicBezTo>
                <a:cubicBezTo>
                  <a:pt x="482487" y="467163"/>
                  <a:pt x="485777" y="465628"/>
                  <a:pt x="488518" y="463106"/>
                </a:cubicBezTo>
                <a:cubicBezTo>
                  <a:pt x="489614" y="458867"/>
                  <a:pt x="491368" y="455066"/>
                  <a:pt x="493780" y="451704"/>
                </a:cubicBezTo>
                <a:cubicBezTo>
                  <a:pt x="496192" y="448341"/>
                  <a:pt x="497946" y="444541"/>
                  <a:pt x="499043" y="440301"/>
                </a:cubicBezTo>
                <a:lnTo>
                  <a:pt x="530618" y="415743"/>
                </a:lnTo>
                <a:cubicBezTo>
                  <a:pt x="537087" y="414939"/>
                  <a:pt x="542568" y="411723"/>
                  <a:pt x="547064" y="406095"/>
                </a:cubicBezTo>
                <a:cubicBezTo>
                  <a:pt x="551559" y="400467"/>
                  <a:pt x="558356" y="397251"/>
                  <a:pt x="567456" y="396447"/>
                </a:cubicBezTo>
                <a:lnTo>
                  <a:pt x="569210" y="396447"/>
                </a:lnTo>
                <a:cubicBezTo>
                  <a:pt x="568954" y="391257"/>
                  <a:pt x="569466" y="387603"/>
                  <a:pt x="570745" y="385483"/>
                </a:cubicBezTo>
                <a:cubicBezTo>
                  <a:pt x="572024" y="383364"/>
                  <a:pt x="575606" y="382340"/>
                  <a:pt x="581489" y="382413"/>
                </a:cubicBezTo>
                <a:lnTo>
                  <a:pt x="593769" y="368380"/>
                </a:lnTo>
                <a:lnTo>
                  <a:pt x="609556" y="361363"/>
                </a:lnTo>
                <a:lnTo>
                  <a:pt x="625344" y="361363"/>
                </a:lnTo>
                <a:cubicBezTo>
                  <a:pt x="629766" y="358549"/>
                  <a:pt x="634517" y="355845"/>
                  <a:pt x="639597" y="353250"/>
                </a:cubicBezTo>
                <a:cubicBezTo>
                  <a:pt x="644677" y="350655"/>
                  <a:pt x="649866" y="349267"/>
                  <a:pt x="655165" y="349084"/>
                </a:cubicBezTo>
                <a:lnTo>
                  <a:pt x="658674" y="349084"/>
                </a:lnTo>
                <a:cubicBezTo>
                  <a:pt x="663827" y="342615"/>
                  <a:pt x="669747" y="336695"/>
                  <a:pt x="676435" y="331323"/>
                </a:cubicBezTo>
                <a:cubicBezTo>
                  <a:pt x="683123" y="325950"/>
                  <a:pt x="691236" y="323100"/>
                  <a:pt x="700774" y="322771"/>
                </a:cubicBezTo>
                <a:lnTo>
                  <a:pt x="702528" y="322771"/>
                </a:lnTo>
                <a:cubicBezTo>
                  <a:pt x="709545" y="318203"/>
                  <a:pt x="717000" y="313744"/>
                  <a:pt x="724894" y="309395"/>
                </a:cubicBezTo>
                <a:cubicBezTo>
                  <a:pt x="732788" y="305046"/>
                  <a:pt x="741121" y="301903"/>
                  <a:pt x="749891" y="299967"/>
                </a:cubicBezTo>
                <a:cubicBezTo>
                  <a:pt x="749745" y="301099"/>
                  <a:pt x="749599" y="302781"/>
                  <a:pt x="749453" y="305010"/>
                </a:cubicBezTo>
                <a:cubicBezTo>
                  <a:pt x="749307" y="307239"/>
                  <a:pt x="750038" y="308482"/>
                  <a:pt x="751646" y="308737"/>
                </a:cubicBezTo>
                <a:cubicBezTo>
                  <a:pt x="754862" y="308445"/>
                  <a:pt x="757201" y="307276"/>
                  <a:pt x="758662" y="305229"/>
                </a:cubicBezTo>
                <a:cubicBezTo>
                  <a:pt x="771234" y="305229"/>
                  <a:pt x="781174" y="299967"/>
                  <a:pt x="788484" y="289441"/>
                </a:cubicBezTo>
                <a:cubicBezTo>
                  <a:pt x="792796" y="289661"/>
                  <a:pt x="798643" y="289222"/>
                  <a:pt x="806025" y="288126"/>
                </a:cubicBezTo>
                <a:cubicBezTo>
                  <a:pt x="813408" y="287029"/>
                  <a:pt x="817501" y="283959"/>
                  <a:pt x="818305" y="278916"/>
                </a:cubicBezTo>
                <a:cubicBezTo>
                  <a:pt x="821192" y="279830"/>
                  <a:pt x="824188" y="279757"/>
                  <a:pt x="827295" y="278697"/>
                </a:cubicBezTo>
                <a:cubicBezTo>
                  <a:pt x="830401" y="277637"/>
                  <a:pt x="832082" y="275371"/>
                  <a:pt x="832338" y="271899"/>
                </a:cubicBezTo>
                <a:lnTo>
                  <a:pt x="849880" y="273654"/>
                </a:lnTo>
                <a:lnTo>
                  <a:pt x="858651" y="266637"/>
                </a:lnTo>
                <a:lnTo>
                  <a:pt x="876193" y="266637"/>
                </a:lnTo>
                <a:cubicBezTo>
                  <a:pt x="872794" y="272740"/>
                  <a:pt x="869505" y="278514"/>
                  <a:pt x="866326" y="283959"/>
                </a:cubicBezTo>
                <a:cubicBezTo>
                  <a:pt x="863146" y="289405"/>
                  <a:pt x="859418" y="294740"/>
                  <a:pt x="855143" y="299967"/>
                </a:cubicBezTo>
                <a:cubicBezTo>
                  <a:pt x="855106" y="302781"/>
                  <a:pt x="854302" y="305923"/>
                  <a:pt x="852731" y="309395"/>
                </a:cubicBezTo>
                <a:cubicBezTo>
                  <a:pt x="851159" y="312867"/>
                  <a:pt x="849040" y="315571"/>
                  <a:pt x="846372" y="317508"/>
                </a:cubicBezTo>
                <a:cubicBezTo>
                  <a:pt x="848418" y="321017"/>
                  <a:pt x="851342" y="322771"/>
                  <a:pt x="855143" y="322771"/>
                </a:cubicBezTo>
                <a:cubicBezTo>
                  <a:pt x="859784" y="322040"/>
                  <a:pt x="864096" y="319116"/>
                  <a:pt x="868080" y="314000"/>
                </a:cubicBezTo>
                <a:cubicBezTo>
                  <a:pt x="872063" y="308884"/>
                  <a:pt x="879445" y="305960"/>
                  <a:pt x="890226" y="305229"/>
                </a:cubicBezTo>
                <a:lnTo>
                  <a:pt x="893735" y="305229"/>
                </a:lnTo>
                <a:lnTo>
                  <a:pt x="900751" y="289441"/>
                </a:lnTo>
                <a:lnTo>
                  <a:pt x="914785" y="277162"/>
                </a:lnTo>
                <a:cubicBezTo>
                  <a:pt x="916612" y="277052"/>
                  <a:pt x="918220" y="277272"/>
                  <a:pt x="919609" y="277820"/>
                </a:cubicBezTo>
                <a:cubicBezTo>
                  <a:pt x="920998" y="278368"/>
                  <a:pt x="921729" y="279903"/>
                  <a:pt x="921802" y="282425"/>
                </a:cubicBezTo>
                <a:cubicBezTo>
                  <a:pt x="921254" y="285750"/>
                  <a:pt x="918842" y="289624"/>
                  <a:pt x="914566" y="294046"/>
                </a:cubicBezTo>
                <a:cubicBezTo>
                  <a:pt x="910290" y="298468"/>
                  <a:pt x="907439" y="304535"/>
                  <a:pt x="906014" y="312246"/>
                </a:cubicBezTo>
                <a:lnTo>
                  <a:pt x="890226" y="328033"/>
                </a:lnTo>
                <a:lnTo>
                  <a:pt x="888472" y="347330"/>
                </a:lnTo>
                <a:lnTo>
                  <a:pt x="869176" y="345575"/>
                </a:lnTo>
                <a:lnTo>
                  <a:pt x="869176" y="359609"/>
                </a:lnTo>
                <a:cubicBezTo>
                  <a:pt x="863365" y="359426"/>
                  <a:pt x="859638" y="360230"/>
                  <a:pt x="857993" y="362021"/>
                </a:cubicBezTo>
                <a:cubicBezTo>
                  <a:pt x="856349" y="363812"/>
                  <a:pt x="854814" y="367685"/>
                  <a:pt x="853388" y="373642"/>
                </a:cubicBezTo>
                <a:cubicBezTo>
                  <a:pt x="850794" y="373862"/>
                  <a:pt x="848966" y="375177"/>
                  <a:pt x="847907" y="377589"/>
                </a:cubicBezTo>
                <a:cubicBezTo>
                  <a:pt x="846847" y="380001"/>
                  <a:pt x="846335" y="382194"/>
                  <a:pt x="846372" y="384167"/>
                </a:cubicBezTo>
                <a:cubicBezTo>
                  <a:pt x="850501" y="379746"/>
                  <a:pt x="854521" y="376310"/>
                  <a:pt x="858432" y="373862"/>
                </a:cubicBezTo>
                <a:cubicBezTo>
                  <a:pt x="862342" y="371413"/>
                  <a:pt x="867678" y="370171"/>
                  <a:pt x="874439" y="370134"/>
                </a:cubicBezTo>
                <a:cubicBezTo>
                  <a:pt x="876412" y="372802"/>
                  <a:pt x="878605" y="375799"/>
                  <a:pt x="881017" y="379124"/>
                </a:cubicBezTo>
                <a:cubicBezTo>
                  <a:pt x="883429" y="382450"/>
                  <a:pt x="884745" y="385885"/>
                  <a:pt x="884964" y="389430"/>
                </a:cubicBezTo>
                <a:cubicBezTo>
                  <a:pt x="884854" y="390344"/>
                  <a:pt x="884196" y="391148"/>
                  <a:pt x="882990" y="391842"/>
                </a:cubicBezTo>
                <a:cubicBezTo>
                  <a:pt x="881784" y="392536"/>
                  <a:pt x="880688" y="392902"/>
                  <a:pt x="879701" y="392938"/>
                </a:cubicBezTo>
                <a:cubicBezTo>
                  <a:pt x="869761" y="393815"/>
                  <a:pt x="865522" y="398201"/>
                  <a:pt x="866983" y="406095"/>
                </a:cubicBezTo>
                <a:cubicBezTo>
                  <a:pt x="868445" y="413989"/>
                  <a:pt x="866837" y="420128"/>
                  <a:pt x="862159" y="424514"/>
                </a:cubicBezTo>
                <a:cubicBezTo>
                  <a:pt x="856312" y="424331"/>
                  <a:pt x="852658" y="425135"/>
                  <a:pt x="851196" y="426926"/>
                </a:cubicBezTo>
                <a:cubicBezTo>
                  <a:pt x="849734" y="428716"/>
                  <a:pt x="848711" y="432590"/>
                  <a:pt x="848126" y="438547"/>
                </a:cubicBezTo>
                <a:lnTo>
                  <a:pt x="837601" y="454335"/>
                </a:lnTo>
                <a:lnTo>
                  <a:pt x="823567" y="447318"/>
                </a:lnTo>
                <a:cubicBezTo>
                  <a:pt x="824627" y="442860"/>
                  <a:pt x="826893" y="438620"/>
                  <a:pt x="830365" y="434600"/>
                </a:cubicBezTo>
                <a:cubicBezTo>
                  <a:pt x="833837" y="430580"/>
                  <a:pt x="837418" y="427218"/>
                  <a:pt x="841109" y="424514"/>
                </a:cubicBezTo>
                <a:lnTo>
                  <a:pt x="839355" y="424514"/>
                </a:lnTo>
                <a:cubicBezTo>
                  <a:pt x="831973" y="425756"/>
                  <a:pt x="826125" y="430727"/>
                  <a:pt x="821813" y="439424"/>
                </a:cubicBezTo>
                <a:cubicBezTo>
                  <a:pt x="817501" y="448122"/>
                  <a:pt x="811653" y="453092"/>
                  <a:pt x="804271" y="454335"/>
                </a:cubicBezTo>
                <a:lnTo>
                  <a:pt x="790238" y="468369"/>
                </a:lnTo>
                <a:lnTo>
                  <a:pt x="770942" y="471877"/>
                </a:lnTo>
                <a:cubicBezTo>
                  <a:pt x="770649" y="475933"/>
                  <a:pt x="769480" y="479223"/>
                  <a:pt x="767433" y="481744"/>
                </a:cubicBezTo>
                <a:cubicBezTo>
                  <a:pt x="765387" y="484266"/>
                  <a:pt x="764217" y="487994"/>
                  <a:pt x="763925" y="492927"/>
                </a:cubicBezTo>
                <a:cubicBezTo>
                  <a:pt x="768018" y="493256"/>
                  <a:pt x="769918" y="495230"/>
                  <a:pt x="769626" y="498848"/>
                </a:cubicBezTo>
                <a:cubicBezTo>
                  <a:pt x="769334" y="502466"/>
                  <a:pt x="768603" y="505755"/>
                  <a:pt x="767433" y="508715"/>
                </a:cubicBezTo>
                <a:lnTo>
                  <a:pt x="749891" y="522748"/>
                </a:lnTo>
                <a:cubicBezTo>
                  <a:pt x="747151" y="522712"/>
                  <a:pt x="744739" y="523223"/>
                  <a:pt x="742655" y="524283"/>
                </a:cubicBezTo>
                <a:cubicBezTo>
                  <a:pt x="740572" y="525343"/>
                  <a:pt x="739476" y="527170"/>
                  <a:pt x="739366" y="529765"/>
                </a:cubicBezTo>
                <a:lnTo>
                  <a:pt x="721824" y="529765"/>
                </a:lnTo>
                <a:lnTo>
                  <a:pt x="713053" y="542044"/>
                </a:lnTo>
                <a:cubicBezTo>
                  <a:pt x="707864" y="540400"/>
                  <a:pt x="705087" y="542373"/>
                  <a:pt x="704721" y="547965"/>
                </a:cubicBezTo>
                <a:cubicBezTo>
                  <a:pt x="704356" y="553556"/>
                  <a:pt x="700701" y="556845"/>
                  <a:pt x="693757" y="557832"/>
                </a:cubicBezTo>
                <a:lnTo>
                  <a:pt x="702528" y="575374"/>
                </a:lnTo>
                <a:cubicBezTo>
                  <a:pt x="702419" y="578809"/>
                  <a:pt x="701322" y="581148"/>
                  <a:pt x="699239" y="582391"/>
                </a:cubicBezTo>
                <a:cubicBezTo>
                  <a:pt x="697156" y="583633"/>
                  <a:pt x="694744" y="584218"/>
                  <a:pt x="692003" y="584145"/>
                </a:cubicBezTo>
                <a:cubicBezTo>
                  <a:pt x="681442" y="585058"/>
                  <a:pt x="675814" y="590687"/>
                  <a:pt x="675119" y="601029"/>
                </a:cubicBezTo>
                <a:cubicBezTo>
                  <a:pt x="674425" y="611371"/>
                  <a:pt x="673621" y="620946"/>
                  <a:pt x="672707" y="629754"/>
                </a:cubicBezTo>
                <a:cubicBezTo>
                  <a:pt x="678262" y="630046"/>
                  <a:pt x="681186" y="632970"/>
                  <a:pt x="681478" y="638525"/>
                </a:cubicBezTo>
                <a:lnTo>
                  <a:pt x="679724" y="643787"/>
                </a:lnTo>
                <a:cubicBezTo>
                  <a:pt x="686375" y="644591"/>
                  <a:pt x="690176" y="646492"/>
                  <a:pt x="691126" y="649488"/>
                </a:cubicBezTo>
                <a:cubicBezTo>
                  <a:pt x="692076" y="652485"/>
                  <a:pt x="692369" y="657017"/>
                  <a:pt x="692003" y="663083"/>
                </a:cubicBezTo>
                <a:cubicBezTo>
                  <a:pt x="693831" y="663997"/>
                  <a:pt x="695439" y="665239"/>
                  <a:pt x="696827" y="666811"/>
                </a:cubicBezTo>
                <a:cubicBezTo>
                  <a:pt x="698216" y="668382"/>
                  <a:pt x="698947" y="670063"/>
                  <a:pt x="699020" y="671854"/>
                </a:cubicBezTo>
                <a:cubicBezTo>
                  <a:pt x="698435" y="672585"/>
                  <a:pt x="696096" y="673316"/>
                  <a:pt x="692003" y="674047"/>
                </a:cubicBezTo>
                <a:cubicBezTo>
                  <a:pt x="687910" y="674778"/>
                  <a:pt x="685571" y="676386"/>
                  <a:pt x="684987" y="678871"/>
                </a:cubicBezTo>
                <a:cubicBezTo>
                  <a:pt x="685279" y="680333"/>
                  <a:pt x="686448" y="680918"/>
                  <a:pt x="688495" y="680625"/>
                </a:cubicBezTo>
                <a:cubicBezTo>
                  <a:pt x="687435" y="684426"/>
                  <a:pt x="687362" y="688227"/>
                  <a:pt x="688276" y="692027"/>
                </a:cubicBezTo>
                <a:cubicBezTo>
                  <a:pt x="689189" y="695828"/>
                  <a:pt x="692186" y="697875"/>
                  <a:pt x="697266" y="698167"/>
                </a:cubicBezTo>
                <a:cubicBezTo>
                  <a:pt x="701578" y="699994"/>
                  <a:pt x="705671" y="701602"/>
                  <a:pt x="709545" y="702991"/>
                </a:cubicBezTo>
                <a:cubicBezTo>
                  <a:pt x="713419" y="704380"/>
                  <a:pt x="717512" y="705111"/>
                  <a:pt x="721824" y="705184"/>
                </a:cubicBezTo>
                <a:cubicBezTo>
                  <a:pt x="752523" y="705111"/>
                  <a:pt x="783221" y="703941"/>
                  <a:pt x="813919" y="701675"/>
                </a:cubicBezTo>
                <a:cubicBezTo>
                  <a:pt x="844617" y="699410"/>
                  <a:pt x="875316" y="696486"/>
                  <a:pt x="906014" y="692905"/>
                </a:cubicBezTo>
                <a:lnTo>
                  <a:pt x="909522" y="684134"/>
                </a:lnTo>
                <a:lnTo>
                  <a:pt x="928819" y="685888"/>
                </a:lnTo>
                <a:lnTo>
                  <a:pt x="942852" y="678871"/>
                </a:lnTo>
                <a:cubicBezTo>
                  <a:pt x="943693" y="677811"/>
                  <a:pt x="944643" y="676422"/>
                  <a:pt x="945703" y="674705"/>
                </a:cubicBezTo>
                <a:cubicBezTo>
                  <a:pt x="946762" y="672987"/>
                  <a:pt x="948151" y="672037"/>
                  <a:pt x="949869" y="671854"/>
                </a:cubicBezTo>
                <a:cubicBezTo>
                  <a:pt x="950709" y="671964"/>
                  <a:pt x="951221" y="672622"/>
                  <a:pt x="951404" y="673828"/>
                </a:cubicBezTo>
                <a:cubicBezTo>
                  <a:pt x="951586" y="675034"/>
                  <a:pt x="951659" y="676130"/>
                  <a:pt x="951623" y="677117"/>
                </a:cubicBezTo>
                <a:lnTo>
                  <a:pt x="951623" y="680625"/>
                </a:lnTo>
                <a:cubicBezTo>
                  <a:pt x="954400" y="680735"/>
                  <a:pt x="957616" y="680516"/>
                  <a:pt x="961271" y="679967"/>
                </a:cubicBezTo>
                <a:cubicBezTo>
                  <a:pt x="964926" y="679419"/>
                  <a:pt x="968142" y="677884"/>
                  <a:pt x="970919" y="675363"/>
                </a:cubicBezTo>
                <a:cubicBezTo>
                  <a:pt x="974427" y="675655"/>
                  <a:pt x="976182" y="676824"/>
                  <a:pt x="976182" y="678871"/>
                </a:cubicBezTo>
                <a:cubicBezTo>
                  <a:pt x="975889" y="681612"/>
                  <a:pt x="975597" y="684024"/>
                  <a:pt x="975304" y="686107"/>
                </a:cubicBezTo>
                <a:cubicBezTo>
                  <a:pt x="975012" y="688190"/>
                  <a:pt x="976474" y="689286"/>
                  <a:pt x="979690" y="689396"/>
                </a:cubicBezTo>
                <a:cubicBezTo>
                  <a:pt x="982394" y="689433"/>
                  <a:pt x="984879" y="688921"/>
                  <a:pt x="987145" y="687861"/>
                </a:cubicBezTo>
                <a:cubicBezTo>
                  <a:pt x="989411" y="686801"/>
                  <a:pt x="991019" y="684974"/>
                  <a:pt x="991969" y="682379"/>
                </a:cubicBezTo>
                <a:cubicBezTo>
                  <a:pt x="994820" y="682416"/>
                  <a:pt x="997890" y="681904"/>
                  <a:pt x="1001179" y="680844"/>
                </a:cubicBezTo>
                <a:cubicBezTo>
                  <a:pt x="1004468" y="679785"/>
                  <a:pt x="1006661" y="677957"/>
                  <a:pt x="1007757" y="675363"/>
                </a:cubicBezTo>
                <a:cubicBezTo>
                  <a:pt x="1009657" y="675436"/>
                  <a:pt x="1011996" y="675290"/>
                  <a:pt x="1014774" y="674924"/>
                </a:cubicBezTo>
                <a:cubicBezTo>
                  <a:pt x="1017551" y="674559"/>
                  <a:pt x="1019890" y="673535"/>
                  <a:pt x="1021790" y="671854"/>
                </a:cubicBezTo>
                <a:cubicBezTo>
                  <a:pt x="1027090" y="669113"/>
                  <a:pt x="1032718" y="666701"/>
                  <a:pt x="1038675" y="664618"/>
                </a:cubicBezTo>
                <a:cubicBezTo>
                  <a:pt x="1044631" y="662535"/>
                  <a:pt x="1050698" y="661439"/>
                  <a:pt x="1056874" y="661329"/>
                </a:cubicBezTo>
                <a:cubicBezTo>
                  <a:pt x="1054974" y="663047"/>
                  <a:pt x="1053074" y="664874"/>
                  <a:pt x="1051173" y="666811"/>
                </a:cubicBezTo>
                <a:cubicBezTo>
                  <a:pt x="1049273" y="668748"/>
                  <a:pt x="1048249" y="671014"/>
                  <a:pt x="1048103" y="673608"/>
                </a:cubicBezTo>
                <a:cubicBezTo>
                  <a:pt x="1048176" y="675363"/>
                  <a:pt x="1048907" y="676678"/>
                  <a:pt x="1050296" y="677555"/>
                </a:cubicBezTo>
                <a:cubicBezTo>
                  <a:pt x="1051685" y="678432"/>
                  <a:pt x="1053293" y="678871"/>
                  <a:pt x="1055120" y="678871"/>
                </a:cubicBezTo>
                <a:cubicBezTo>
                  <a:pt x="1055083" y="676422"/>
                  <a:pt x="1058226" y="675180"/>
                  <a:pt x="1064549" y="675143"/>
                </a:cubicBezTo>
                <a:cubicBezTo>
                  <a:pt x="1070871" y="675107"/>
                  <a:pt x="1075330" y="675180"/>
                  <a:pt x="1077924" y="675363"/>
                </a:cubicBezTo>
                <a:cubicBezTo>
                  <a:pt x="1082310" y="675143"/>
                  <a:pt x="1086257" y="673389"/>
                  <a:pt x="1089765" y="670100"/>
                </a:cubicBezTo>
                <a:cubicBezTo>
                  <a:pt x="1093274" y="666811"/>
                  <a:pt x="1096343" y="663303"/>
                  <a:pt x="1098975" y="659575"/>
                </a:cubicBezTo>
                <a:lnTo>
                  <a:pt x="1093712" y="643787"/>
                </a:lnTo>
                <a:cubicBezTo>
                  <a:pt x="1091666" y="644080"/>
                  <a:pt x="1090496" y="643495"/>
                  <a:pt x="1090204" y="642033"/>
                </a:cubicBezTo>
                <a:cubicBezTo>
                  <a:pt x="1090423" y="639329"/>
                  <a:pt x="1091739" y="636844"/>
                  <a:pt x="1094151" y="634578"/>
                </a:cubicBezTo>
                <a:cubicBezTo>
                  <a:pt x="1096563" y="632312"/>
                  <a:pt x="1098755" y="630704"/>
                  <a:pt x="1100729" y="629754"/>
                </a:cubicBezTo>
                <a:cubicBezTo>
                  <a:pt x="1101021" y="629790"/>
                  <a:pt x="1102191" y="629717"/>
                  <a:pt x="1104237" y="629534"/>
                </a:cubicBezTo>
                <a:cubicBezTo>
                  <a:pt x="1106284" y="629352"/>
                  <a:pt x="1107453" y="628840"/>
                  <a:pt x="1107746" y="628000"/>
                </a:cubicBezTo>
                <a:cubicBezTo>
                  <a:pt x="1107453" y="626245"/>
                  <a:pt x="1105845" y="624930"/>
                  <a:pt x="1102922" y="624053"/>
                </a:cubicBezTo>
                <a:cubicBezTo>
                  <a:pt x="1099998" y="623176"/>
                  <a:pt x="1097513" y="622737"/>
                  <a:pt x="1095466" y="622737"/>
                </a:cubicBezTo>
                <a:cubicBezTo>
                  <a:pt x="1093420" y="623029"/>
                  <a:pt x="1092250" y="624199"/>
                  <a:pt x="1091958" y="626245"/>
                </a:cubicBezTo>
                <a:lnTo>
                  <a:pt x="1062137" y="633262"/>
                </a:lnTo>
                <a:lnTo>
                  <a:pt x="1077924" y="620983"/>
                </a:lnTo>
                <a:cubicBezTo>
                  <a:pt x="1067874" y="623249"/>
                  <a:pt x="1056838" y="626611"/>
                  <a:pt x="1044814" y="631069"/>
                </a:cubicBezTo>
                <a:cubicBezTo>
                  <a:pt x="1032791" y="635528"/>
                  <a:pt x="1022192" y="638013"/>
                  <a:pt x="1013019" y="638525"/>
                </a:cubicBezTo>
                <a:lnTo>
                  <a:pt x="1011265" y="638525"/>
                </a:lnTo>
                <a:lnTo>
                  <a:pt x="1002494" y="654312"/>
                </a:lnTo>
                <a:lnTo>
                  <a:pt x="1021790" y="661329"/>
                </a:lnTo>
                <a:cubicBezTo>
                  <a:pt x="1018246" y="663230"/>
                  <a:pt x="1014372" y="665130"/>
                  <a:pt x="1010169" y="667030"/>
                </a:cubicBezTo>
                <a:cubicBezTo>
                  <a:pt x="1005966" y="668931"/>
                  <a:pt x="1001654" y="669954"/>
                  <a:pt x="997232" y="670100"/>
                </a:cubicBezTo>
                <a:cubicBezTo>
                  <a:pt x="995405" y="670137"/>
                  <a:pt x="993797" y="669625"/>
                  <a:pt x="992408" y="668565"/>
                </a:cubicBezTo>
                <a:cubicBezTo>
                  <a:pt x="991019" y="667505"/>
                  <a:pt x="990288" y="665678"/>
                  <a:pt x="990215" y="663083"/>
                </a:cubicBezTo>
                <a:lnTo>
                  <a:pt x="990215" y="661329"/>
                </a:lnTo>
                <a:cubicBezTo>
                  <a:pt x="989301" y="659502"/>
                  <a:pt x="988059" y="657894"/>
                  <a:pt x="986487" y="656505"/>
                </a:cubicBezTo>
                <a:cubicBezTo>
                  <a:pt x="984916" y="655116"/>
                  <a:pt x="983235" y="654385"/>
                  <a:pt x="981444" y="654312"/>
                </a:cubicBezTo>
                <a:cubicBezTo>
                  <a:pt x="979690" y="654495"/>
                  <a:pt x="978374" y="655445"/>
                  <a:pt x="977497" y="657163"/>
                </a:cubicBezTo>
                <a:cubicBezTo>
                  <a:pt x="976620" y="658881"/>
                  <a:pt x="976182" y="660269"/>
                  <a:pt x="976182" y="661329"/>
                </a:cubicBezTo>
                <a:cubicBezTo>
                  <a:pt x="974135" y="664728"/>
                  <a:pt x="970773" y="666701"/>
                  <a:pt x="966095" y="667250"/>
                </a:cubicBezTo>
                <a:cubicBezTo>
                  <a:pt x="961417" y="667798"/>
                  <a:pt x="957178" y="667578"/>
                  <a:pt x="953377" y="666592"/>
                </a:cubicBezTo>
                <a:cubicBezTo>
                  <a:pt x="949869" y="667578"/>
                  <a:pt x="946360" y="668675"/>
                  <a:pt x="942852" y="669881"/>
                </a:cubicBezTo>
                <a:cubicBezTo>
                  <a:pt x="939344" y="671087"/>
                  <a:pt x="935835" y="671745"/>
                  <a:pt x="932327" y="671854"/>
                </a:cubicBezTo>
                <a:cubicBezTo>
                  <a:pt x="923885" y="672439"/>
                  <a:pt x="916210" y="674778"/>
                  <a:pt x="909303" y="678871"/>
                </a:cubicBezTo>
                <a:cubicBezTo>
                  <a:pt x="902396" y="682964"/>
                  <a:pt x="894283" y="685303"/>
                  <a:pt x="884964" y="685888"/>
                </a:cubicBezTo>
                <a:cubicBezTo>
                  <a:pt x="879409" y="686180"/>
                  <a:pt x="876485" y="683841"/>
                  <a:pt x="876193" y="678871"/>
                </a:cubicBezTo>
                <a:lnTo>
                  <a:pt x="876193" y="677117"/>
                </a:lnTo>
                <a:lnTo>
                  <a:pt x="874439" y="677117"/>
                </a:lnTo>
                <a:cubicBezTo>
                  <a:pt x="862708" y="677848"/>
                  <a:pt x="849332" y="680771"/>
                  <a:pt x="834312" y="685888"/>
                </a:cubicBezTo>
                <a:cubicBezTo>
                  <a:pt x="819291" y="691004"/>
                  <a:pt x="804600" y="693928"/>
                  <a:pt x="790238" y="694659"/>
                </a:cubicBezTo>
                <a:cubicBezTo>
                  <a:pt x="780370" y="694476"/>
                  <a:pt x="769845" y="693526"/>
                  <a:pt x="758662" y="691808"/>
                </a:cubicBezTo>
                <a:cubicBezTo>
                  <a:pt x="747479" y="690091"/>
                  <a:pt x="736954" y="688702"/>
                  <a:pt x="727087" y="687642"/>
                </a:cubicBezTo>
                <a:cubicBezTo>
                  <a:pt x="725808" y="687715"/>
                  <a:pt x="723542" y="687569"/>
                  <a:pt x="720290" y="687203"/>
                </a:cubicBezTo>
                <a:cubicBezTo>
                  <a:pt x="717037" y="686838"/>
                  <a:pt x="715210" y="685815"/>
                  <a:pt x="714808" y="684134"/>
                </a:cubicBezTo>
                <a:cubicBezTo>
                  <a:pt x="715173" y="682343"/>
                  <a:pt x="717074" y="680662"/>
                  <a:pt x="720509" y="679090"/>
                </a:cubicBezTo>
                <a:cubicBezTo>
                  <a:pt x="723944" y="677519"/>
                  <a:pt x="726722" y="676276"/>
                  <a:pt x="728841" y="675363"/>
                </a:cubicBezTo>
                <a:lnTo>
                  <a:pt x="749891" y="682379"/>
                </a:lnTo>
                <a:cubicBezTo>
                  <a:pt x="750805" y="681246"/>
                  <a:pt x="752048" y="679565"/>
                  <a:pt x="753619" y="677336"/>
                </a:cubicBezTo>
                <a:cubicBezTo>
                  <a:pt x="755191" y="675107"/>
                  <a:pt x="756872" y="673864"/>
                  <a:pt x="758662" y="673608"/>
                </a:cubicBezTo>
                <a:lnTo>
                  <a:pt x="758662" y="680625"/>
                </a:lnTo>
                <a:cubicBezTo>
                  <a:pt x="777118" y="679054"/>
                  <a:pt x="795464" y="675618"/>
                  <a:pt x="813700" y="670319"/>
                </a:cubicBezTo>
                <a:cubicBezTo>
                  <a:pt x="831936" y="665020"/>
                  <a:pt x="849844" y="662023"/>
                  <a:pt x="867422" y="661329"/>
                </a:cubicBezTo>
                <a:cubicBezTo>
                  <a:pt x="872867" y="661695"/>
                  <a:pt x="876449" y="663156"/>
                  <a:pt x="878166" y="665715"/>
                </a:cubicBezTo>
                <a:cubicBezTo>
                  <a:pt x="879884" y="668273"/>
                  <a:pt x="883904" y="669735"/>
                  <a:pt x="890226" y="670100"/>
                </a:cubicBezTo>
                <a:lnTo>
                  <a:pt x="920048" y="657821"/>
                </a:lnTo>
                <a:lnTo>
                  <a:pt x="923556" y="657821"/>
                </a:lnTo>
                <a:lnTo>
                  <a:pt x="955131" y="640279"/>
                </a:lnTo>
                <a:cubicBezTo>
                  <a:pt x="960832" y="640644"/>
                  <a:pt x="969603" y="640791"/>
                  <a:pt x="981444" y="640717"/>
                </a:cubicBezTo>
                <a:cubicBezTo>
                  <a:pt x="993285" y="640644"/>
                  <a:pt x="1000302" y="638159"/>
                  <a:pt x="1002494" y="633262"/>
                </a:cubicBezTo>
                <a:cubicBezTo>
                  <a:pt x="1012691" y="631910"/>
                  <a:pt x="1023874" y="627598"/>
                  <a:pt x="1036043" y="620325"/>
                </a:cubicBezTo>
                <a:cubicBezTo>
                  <a:pt x="1048213" y="613052"/>
                  <a:pt x="1058080" y="605670"/>
                  <a:pt x="1065645" y="598178"/>
                </a:cubicBezTo>
                <a:cubicBezTo>
                  <a:pt x="1071529" y="597849"/>
                  <a:pt x="1075110" y="593683"/>
                  <a:pt x="1076390" y="585680"/>
                </a:cubicBezTo>
                <a:cubicBezTo>
                  <a:pt x="1077669" y="577676"/>
                  <a:pt x="1083443" y="573072"/>
                  <a:pt x="1093712" y="571866"/>
                </a:cubicBezTo>
                <a:cubicBezTo>
                  <a:pt x="1096197" y="572962"/>
                  <a:pt x="1100436" y="574716"/>
                  <a:pt x="1106430" y="577128"/>
                </a:cubicBezTo>
                <a:cubicBezTo>
                  <a:pt x="1112424" y="579540"/>
                  <a:pt x="1115786" y="581294"/>
                  <a:pt x="1116517" y="582391"/>
                </a:cubicBezTo>
                <a:cubicBezTo>
                  <a:pt x="1115676" y="585424"/>
                  <a:pt x="1111656" y="589444"/>
                  <a:pt x="1104457" y="594451"/>
                </a:cubicBezTo>
                <a:cubicBezTo>
                  <a:pt x="1097257" y="599458"/>
                  <a:pt x="1091921" y="603039"/>
                  <a:pt x="1088450" y="605195"/>
                </a:cubicBezTo>
                <a:lnTo>
                  <a:pt x="1107746" y="599933"/>
                </a:lnTo>
                <a:cubicBezTo>
                  <a:pt x="1109244" y="591746"/>
                  <a:pt x="1115895" y="588384"/>
                  <a:pt x="1127700" y="589846"/>
                </a:cubicBezTo>
                <a:cubicBezTo>
                  <a:pt x="1139504" y="591308"/>
                  <a:pt x="1147471" y="588823"/>
                  <a:pt x="1151600" y="582391"/>
                </a:cubicBezTo>
                <a:cubicBezTo>
                  <a:pt x="1154268" y="582537"/>
                  <a:pt x="1156388" y="583560"/>
                  <a:pt x="1157959" y="585460"/>
                </a:cubicBezTo>
                <a:cubicBezTo>
                  <a:pt x="1159531" y="587361"/>
                  <a:pt x="1160335" y="589261"/>
                  <a:pt x="1160371" y="591162"/>
                </a:cubicBezTo>
                <a:lnTo>
                  <a:pt x="1158617" y="598178"/>
                </a:lnTo>
                <a:cubicBezTo>
                  <a:pt x="1155803" y="598215"/>
                  <a:pt x="1153099" y="599019"/>
                  <a:pt x="1150504" y="600590"/>
                </a:cubicBezTo>
                <a:cubicBezTo>
                  <a:pt x="1147909" y="602162"/>
                  <a:pt x="1146521" y="604282"/>
                  <a:pt x="1146338" y="606949"/>
                </a:cubicBezTo>
                <a:cubicBezTo>
                  <a:pt x="1146484" y="609544"/>
                  <a:pt x="1147507" y="611371"/>
                  <a:pt x="1149408" y="612431"/>
                </a:cubicBezTo>
                <a:cubicBezTo>
                  <a:pt x="1151308" y="613491"/>
                  <a:pt x="1153208" y="614003"/>
                  <a:pt x="1155109" y="613966"/>
                </a:cubicBezTo>
                <a:lnTo>
                  <a:pt x="1169142" y="601687"/>
                </a:lnTo>
                <a:lnTo>
                  <a:pt x="1177913" y="584145"/>
                </a:lnTo>
                <a:cubicBezTo>
                  <a:pt x="1178900" y="584181"/>
                  <a:pt x="1179996" y="584108"/>
                  <a:pt x="1181202" y="583926"/>
                </a:cubicBezTo>
                <a:cubicBezTo>
                  <a:pt x="1182408" y="583743"/>
                  <a:pt x="1183066" y="583231"/>
                  <a:pt x="1183176" y="582391"/>
                </a:cubicBezTo>
                <a:cubicBezTo>
                  <a:pt x="1182701" y="581404"/>
                  <a:pt x="1180581" y="580308"/>
                  <a:pt x="1176817" y="579102"/>
                </a:cubicBezTo>
                <a:cubicBezTo>
                  <a:pt x="1173053" y="577896"/>
                  <a:pt x="1170494" y="577238"/>
                  <a:pt x="1169142" y="577128"/>
                </a:cubicBezTo>
                <a:cubicBezTo>
                  <a:pt x="1171116" y="575301"/>
                  <a:pt x="1173308" y="572816"/>
                  <a:pt x="1175720" y="569673"/>
                </a:cubicBezTo>
                <a:cubicBezTo>
                  <a:pt x="1178132" y="566530"/>
                  <a:pt x="1179448" y="563168"/>
                  <a:pt x="1179667" y="559586"/>
                </a:cubicBezTo>
                <a:cubicBezTo>
                  <a:pt x="1179375" y="558124"/>
                  <a:pt x="1178206" y="557540"/>
                  <a:pt x="1176159" y="557832"/>
                </a:cubicBezTo>
                <a:lnTo>
                  <a:pt x="1160371" y="550815"/>
                </a:lnTo>
                <a:cubicBezTo>
                  <a:pt x="1160444" y="549609"/>
                  <a:pt x="1160298" y="547636"/>
                  <a:pt x="1159933" y="544895"/>
                </a:cubicBezTo>
                <a:cubicBezTo>
                  <a:pt x="1159567" y="542154"/>
                  <a:pt x="1158544" y="540619"/>
                  <a:pt x="1156863" y="540290"/>
                </a:cubicBezTo>
                <a:cubicBezTo>
                  <a:pt x="1155182" y="540400"/>
                  <a:pt x="1154158" y="541058"/>
                  <a:pt x="1153793" y="542264"/>
                </a:cubicBezTo>
                <a:cubicBezTo>
                  <a:pt x="1153428" y="543470"/>
                  <a:pt x="1153281" y="544566"/>
                  <a:pt x="1153354" y="545553"/>
                </a:cubicBezTo>
                <a:cubicBezTo>
                  <a:pt x="1150467" y="546539"/>
                  <a:pt x="1147471" y="546759"/>
                  <a:pt x="1144364" y="546211"/>
                </a:cubicBezTo>
                <a:cubicBezTo>
                  <a:pt x="1141258" y="545662"/>
                  <a:pt x="1139577" y="543689"/>
                  <a:pt x="1139321" y="540290"/>
                </a:cubicBezTo>
                <a:lnTo>
                  <a:pt x="1139321" y="536782"/>
                </a:lnTo>
                <a:lnTo>
                  <a:pt x="1153354" y="520994"/>
                </a:lnTo>
                <a:cubicBezTo>
                  <a:pt x="1153428" y="519167"/>
                  <a:pt x="1154158" y="517559"/>
                  <a:pt x="1155547" y="516170"/>
                </a:cubicBezTo>
                <a:cubicBezTo>
                  <a:pt x="1156936" y="514781"/>
                  <a:pt x="1158544" y="514051"/>
                  <a:pt x="1160371" y="513977"/>
                </a:cubicBezTo>
                <a:lnTo>
                  <a:pt x="1167388" y="515732"/>
                </a:lnTo>
                <a:lnTo>
                  <a:pt x="1169142" y="508715"/>
                </a:lnTo>
                <a:cubicBezTo>
                  <a:pt x="1169106" y="507765"/>
                  <a:pt x="1168740" y="506595"/>
                  <a:pt x="1168046" y="505206"/>
                </a:cubicBezTo>
                <a:cubicBezTo>
                  <a:pt x="1167351" y="503818"/>
                  <a:pt x="1166547" y="502648"/>
                  <a:pt x="1165634" y="501698"/>
                </a:cubicBezTo>
                <a:lnTo>
                  <a:pt x="1179667" y="491173"/>
                </a:lnTo>
                <a:cubicBezTo>
                  <a:pt x="1181495" y="491100"/>
                  <a:pt x="1183103" y="491246"/>
                  <a:pt x="1184491" y="491611"/>
                </a:cubicBezTo>
                <a:cubicBezTo>
                  <a:pt x="1185880" y="491977"/>
                  <a:pt x="1186611" y="493000"/>
                  <a:pt x="1186684" y="494681"/>
                </a:cubicBezTo>
                <a:cubicBezTo>
                  <a:pt x="1186465" y="497422"/>
                  <a:pt x="1186465" y="499834"/>
                  <a:pt x="1186684" y="501917"/>
                </a:cubicBezTo>
                <a:cubicBezTo>
                  <a:pt x="1186903" y="504000"/>
                  <a:pt x="1188657" y="505097"/>
                  <a:pt x="1191947" y="505206"/>
                </a:cubicBezTo>
                <a:cubicBezTo>
                  <a:pt x="1192129" y="499432"/>
                  <a:pt x="1193957" y="490369"/>
                  <a:pt x="1197428" y="478017"/>
                </a:cubicBezTo>
                <a:cubicBezTo>
                  <a:pt x="1200900" y="465664"/>
                  <a:pt x="1204920" y="458355"/>
                  <a:pt x="1209488" y="456089"/>
                </a:cubicBezTo>
                <a:cubicBezTo>
                  <a:pt x="1209708" y="457514"/>
                  <a:pt x="1210585" y="460365"/>
                  <a:pt x="1212120" y="464641"/>
                </a:cubicBezTo>
                <a:cubicBezTo>
                  <a:pt x="1213655" y="468917"/>
                  <a:pt x="1214532" y="471329"/>
                  <a:pt x="1214751" y="471877"/>
                </a:cubicBezTo>
                <a:cubicBezTo>
                  <a:pt x="1215592" y="471731"/>
                  <a:pt x="1216103" y="471146"/>
                  <a:pt x="1216286" y="470123"/>
                </a:cubicBezTo>
                <a:cubicBezTo>
                  <a:pt x="1216469" y="469099"/>
                  <a:pt x="1216542" y="468515"/>
                  <a:pt x="1216505" y="468369"/>
                </a:cubicBezTo>
                <a:lnTo>
                  <a:pt x="1221768" y="429776"/>
                </a:lnTo>
                <a:lnTo>
                  <a:pt x="1214751" y="417497"/>
                </a:lnTo>
                <a:cubicBezTo>
                  <a:pt x="1216030" y="413952"/>
                  <a:pt x="1214788" y="410955"/>
                  <a:pt x="1211023" y="408507"/>
                </a:cubicBezTo>
                <a:cubicBezTo>
                  <a:pt x="1207259" y="406058"/>
                  <a:pt x="1203824" y="404377"/>
                  <a:pt x="1200718" y="403464"/>
                </a:cubicBezTo>
                <a:cubicBezTo>
                  <a:pt x="1200498" y="397909"/>
                  <a:pt x="1198306" y="392354"/>
                  <a:pt x="1194139" y="386799"/>
                </a:cubicBezTo>
                <a:cubicBezTo>
                  <a:pt x="1189973" y="381244"/>
                  <a:pt x="1185149" y="377443"/>
                  <a:pt x="1179667" y="375397"/>
                </a:cubicBezTo>
                <a:lnTo>
                  <a:pt x="1179667" y="354346"/>
                </a:lnTo>
                <a:cubicBezTo>
                  <a:pt x="1177475" y="350801"/>
                  <a:pt x="1174405" y="349120"/>
                  <a:pt x="1170458" y="349303"/>
                </a:cubicBezTo>
                <a:cubicBezTo>
                  <a:pt x="1166511" y="349486"/>
                  <a:pt x="1164318" y="346489"/>
                  <a:pt x="1163880" y="340313"/>
                </a:cubicBezTo>
                <a:cubicBezTo>
                  <a:pt x="1158471" y="334648"/>
                  <a:pt x="1148238" y="327997"/>
                  <a:pt x="1133181" y="320359"/>
                </a:cubicBezTo>
                <a:cubicBezTo>
                  <a:pt x="1118125" y="312721"/>
                  <a:pt x="1109646" y="306508"/>
                  <a:pt x="1107746" y="301721"/>
                </a:cubicBezTo>
                <a:lnTo>
                  <a:pt x="1107746" y="299967"/>
                </a:lnTo>
                <a:cubicBezTo>
                  <a:pt x="1100546" y="299236"/>
                  <a:pt x="1091702" y="297189"/>
                  <a:pt x="1081214" y="293827"/>
                </a:cubicBezTo>
                <a:cubicBezTo>
                  <a:pt x="1070725" y="290465"/>
                  <a:pt x="1064951" y="284910"/>
                  <a:pt x="1063891" y="277162"/>
                </a:cubicBezTo>
                <a:cubicBezTo>
                  <a:pt x="1057569" y="276321"/>
                  <a:pt x="1045655" y="272740"/>
                  <a:pt x="1028149" y="266418"/>
                </a:cubicBezTo>
                <a:cubicBezTo>
                  <a:pt x="1010644" y="260095"/>
                  <a:pt x="999169" y="256075"/>
                  <a:pt x="993723" y="254358"/>
                </a:cubicBezTo>
                <a:cubicBezTo>
                  <a:pt x="991494" y="248401"/>
                  <a:pt x="981481" y="244527"/>
                  <a:pt x="963683" y="242736"/>
                </a:cubicBezTo>
                <a:cubicBezTo>
                  <a:pt x="945885" y="240945"/>
                  <a:pt x="933679" y="240141"/>
                  <a:pt x="927064" y="240324"/>
                </a:cubicBezTo>
                <a:cubicBezTo>
                  <a:pt x="925237" y="242224"/>
                  <a:pt x="923190" y="244125"/>
                  <a:pt x="920925" y="246025"/>
                </a:cubicBezTo>
                <a:cubicBezTo>
                  <a:pt x="918659" y="247925"/>
                  <a:pt x="916612" y="248949"/>
                  <a:pt x="914785" y="249095"/>
                </a:cubicBezTo>
                <a:lnTo>
                  <a:pt x="913031" y="247341"/>
                </a:lnTo>
                <a:cubicBezTo>
                  <a:pt x="911533" y="235573"/>
                  <a:pt x="903565" y="228410"/>
                  <a:pt x="889130" y="225852"/>
                </a:cubicBezTo>
                <a:cubicBezTo>
                  <a:pt x="874695" y="223294"/>
                  <a:pt x="862781" y="222270"/>
                  <a:pt x="853388" y="222782"/>
                </a:cubicBezTo>
                <a:cubicBezTo>
                  <a:pt x="847834" y="223294"/>
                  <a:pt x="841401" y="225340"/>
                  <a:pt x="834092" y="228922"/>
                </a:cubicBezTo>
                <a:cubicBezTo>
                  <a:pt x="826783" y="232503"/>
                  <a:pt x="820351" y="234550"/>
                  <a:pt x="814796" y="235062"/>
                </a:cubicBezTo>
                <a:cubicBezTo>
                  <a:pt x="810521" y="234806"/>
                  <a:pt x="806793" y="233563"/>
                  <a:pt x="803613" y="231334"/>
                </a:cubicBezTo>
                <a:cubicBezTo>
                  <a:pt x="800434" y="229105"/>
                  <a:pt x="797145" y="227424"/>
                  <a:pt x="793746" y="226291"/>
                </a:cubicBezTo>
                <a:cubicBezTo>
                  <a:pt x="785852" y="229324"/>
                  <a:pt x="775327" y="232905"/>
                  <a:pt x="762171" y="237035"/>
                </a:cubicBezTo>
                <a:cubicBezTo>
                  <a:pt x="749014" y="241165"/>
                  <a:pt x="738489" y="243430"/>
                  <a:pt x="730595" y="243832"/>
                </a:cubicBezTo>
                <a:cubicBezTo>
                  <a:pt x="729389" y="243723"/>
                  <a:pt x="727416" y="243065"/>
                  <a:pt x="724675" y="241859"/>
                </a:cubicBezTo>
                <a:cubicBezTo>
                  <a:pt x="721934" y="240653"/>
                  <a:pt x="720399" y="239557"/>
                  <a:pt x="720070" y="238570"/>
                </a:cubicBezTo>
                <a:cubicBezTo>
                  <a:pt x="720253" y="237729"/>
                  <a:pt x="721203" y="237218"/>
                  <a:pt x="722921" y="237035"/>
                </a:cubicBezTo>
                <a:cubicBezTo>
                  <a:pt x="724638" y="236852"/>
                  <a:pt x="726027" y="236779"/>
                  <a:pt x="727087" y="236816"/>
                </a:cubicBezTo>
                <a:cubicBezTo>
                  <a:pt x="728914" y="235939"/>
                  <a:pt x="730522" y="234623"/>
                  <a:pt x="731911" y="232869"/>
                </a:cubicBezTo>
                <a:cubicBezTo>
                  <a:pt x="733300" y="231115"/>
                  <a:pt x="734031" y="228922"/>
                  <a:pt x="734104" y="226291"/>
                </a:cubicBezTo>
                <a:cubicBezTo>
                  <a:pt x="733446" y="226108"/>
                  <a:pt x="730376" y="225158"/>
                  <a:pt x="724894" y="223440"/>
                </a:cubicBezTo>
                <a:cubicBezTo>
                  <a:pt x="719412" y="221722"/>
                  <a:pt x="715465" y="220334"/>
                  <a:pt x="713053" y="219274"/>
                </a:cubicBezTo>
                <a:lnTo>
                  <a:pt x="746383" y="206995"/>
                </a:lnTo>
                <a:cubicBezTo>
                  <a:pt x="746493" y="204400"/>
                  <a:pt x="747589" y="202573"/>
                  <a:pt x="749672" y="201513"/>
                </a:cubicBezTo>
                <a:cubicBezTo>
                  <a:pt x="751755" y="200453"/>
                  <a:pt x="754167" y="199941"/>
                  <a:pt x="756908" y="199978"/>
                </a:cubicBezTo>
                <a:lnTo>
                  <a:pt x="767433" y="201732"/>
                </a:lnTo>
                <a:lnTo>
                  <a:pt x="777958" y="187698"/>
                </a:lnTo>
                <a:lnTo>
                  <a:pt x="797254" y="178928"/>
                </a:lnTo>
                <a:cubicBezTo>
                  <a:pt x="798132" y="177941"/>
                  <a:pt x="799009" y="176844"/>
                  <a:pt x="799886" y="175638"/>
                </a:cubicBezTo>
                <a:cubicBezTo>
                  <a:pt x="800763" y="174432"/>
                  <a:pt x="801640" y="173775"/>
                  <a:pt x="802517" y="173665"/>
                </a:cubicBezTo>
                <a:cubicBezTo>
                  <a:pt x="805952" y="173811"/>
                  <a:pt x="809168" y="174396"/>
                  <a:pt x="812165" y="175419"/>
                </a:cubicBezTo>
                <a:cubicBezTo>
                  <a:pt x="815162" y="176442"/>
                  <a:pt x="818378" y="177027"/>
                  <a:pt x="821813" y="177173"/>
                </a:cubicBezTo>
                <a:lnTo>
                  <a:pt x="821813" y="175419"/>
                </a:lnTo>
                <a:cubicBezTo>
                  <a:pt x="821265" y="171326"/>
                  <a:pt x="818414" y="168987"/>
                  <a:pt x="813261" y="168402"/>
                </a:cubicBezTo>
                <a:cubicBezTo>
                  <a:pt x="808109" y="167818"/>
                  <a:pt x="803942" y="167233"/>
                  <a:pt x="800763" y="166648"/>
                </a:cubicBezTo>
                <a:cubicBezTo>
                  <a:pt x="793454" y="166356"/>
                  <a:pt x="787022" y="168695"/>
                  <a:pt x="781467" y="173665"/>
                </a:cubicBezTo>
                <a:lnTo>
                  <a:pt x="753400" y="171911"/>
                </a:lnTo>
                <a:lnTo>
                  <a:pt x="753400" y="177173"/>
                </a:lnTo>
                <a:lnTo>
                  <a:pt x="744629" y="171911"/>
                </a:lnTo>
                <a:cubicBezTo>
                  <a:pt x="739366" y="175017"/>
                  <a:pt x="732350" y="176698"/>
                  <a:pt x="723579" y="176954"/>
                </a:cubicBezTo>
                <a:cubicBezTo>
                  <a:pt x="714808" y="177210"/>
                  <a:pt x="709545" y="178453"/>
                  <a:pt x="707791" y="180682"/>
                </a:cubicBezTo>
                <a:cubicBezTo>
                  <a:pt x="701980" y="180389"/>
                  <a:pt x="698253" y="180536"/>
                  <a:pt x="696608" y="181120"/>
                </a:cubicBezTo>
                <a:cubicBezTo>
                  <a:pt x="694963" y="181705"/>
                  <a:pt x="693429" y="184483"/>
                  <a:pt x="692003" y="189453"/>
                </a:cubicBezTo>
                <a:cubicBezTo>
                  <a:pt x="683005" y="192116"/>
                  <a:pt x="666892" y="197314"/>
                  <a:pt x="643666" y="205046"/>
                </a:cubicBezTo>
                <a:cubicBezTo>
                  <a:pt x="620439" y="212777"/>
                  <a:pt x="598479" y="221093"/>
                  <a:pt x="577786" y="229994"/>
                </a:cubicBezTo>
                <a:cubicBezTo>
                  <a:pt x="557093" y="238895"/>
                  <a:pt x="546048" y="246431"/>
                  <a:pt x="544652" y="252603"/>
                </a:cubicBezTo>
                <a:lnTo>
                  <a:pt x="513076" y="268391"/>
                </a:lnTo>
                <a:cubicBezTo>
                  <a:pt x="513295" y="271205"/>
                  <a:pt x="513295" y="273909"/>
                  <a:pt x="513076" y="276504"/>
                </a:cubicBezTo>
                <a:cubicBezTo>
                  <a:pt x="512857" y="279099"/>
                  <a:pt x="511103" y="280488"/>
                  <a:pt x="507814" y="280670"/>
                </a:cubicBezTo>
                <a:lnTo>
                  <a:pt x="499043" y="280670"/>
                </a:lnTo>
                <a:cubicBezTo>
                  <a:pt x="481208" y="291488"/>
                  <a:pt x="464251" y="303182"/>
                  <a:pt x="448171" y="315754"/>
                </a:cubicBezTo>
                <a:cubicBezTo>
                  <a:pt x="448244" y="316814"/>
                  <a:pt x="448098" y="318203"/>
                  <a:pt x="447733" y="319920"/>
                </a:cubicBezTo>
                <a:cubicBezTo>
                  <a:pt x="447367" y="321638"/>
                  <a:pt x="446344" y="322588"/>
                  <a:pt x="444663" y="322771"/>
                </a:cubicBezTo>
                <a:cubicBezTo>
                  <a:pt x="442982" y="322442"/>
                  <a:pt x="441958" y="320907"/>
                  <a:pt x="441593" y="318166"/>
                </a:cubicBezTo>
                <a:cubicBezTo>
                  <a:pt x="441228" y="315425"/>
                  <a:pt x="441081" y="313452"/>
                  <a:pt x="441154" y="312246"/>
                </a:cubicBezTo>
                <a:cubicBezTo>
                  <a:pt x="445028" y="310455"/>
                  <a:pt x="449121" y="307897"/>
                  <a:pt x="453434" y="304571"/>
                </a:cubicBezTo>
                <a:cubicBezTo>
                  <a:pt x="457746" y="301246"/>
                  <a:pt x="460085" y="297372"/>
                  <a:pt x="460451" y="292950"/>
                </a:cubicBezTo>
                <a:lnTo>
                  <a:pt x="492026" y="268391"/>
                </a:lnTo>
                <a:cubicBezTo>
                  <a:pt x="499262" y="267587"/>
                  <a:pt x="509348" y="257354"/>
                  <a:pt x="522286" y="237693"/>
                </a:cubicBezTo>
                <a:cubicBezTo>
                  <a:pt x="535223" y="218031"/>
                  <a:pt x="544432" y="204290"/>
                  <a:pt x="549914" y="196469"/>
                </a:cubicBezTo>
                <a:lnTo>
                  <a:pt x="567456" y="196469"/>
                </a:lnTo>
                <a:lnTo>
                  <a:pt x="567456" y="180682"/>
                </a:lnTo>
                <a:cubicBezTo>
                  <a:pt x="581453" y="179987"/>
                  <a:pt x="592928" y="174359"/>
                  <a:pt x="601882" y="163798"/>
                </a:cubicBezTo>
                <a:cubicBezTo>
                  <a:pt x="610835" y="153236"/>
                  <a:pt x="622749" y="147169"/>
                  <a:pt x="637623" y="145598"/>
                </a:cubicBezTo>
                <a:lnTo>
                  <a:pt x="641132" y="145598"/>
                </a:lnTo>
                <a:lnTo>
                  <a:pt x="648149" y="131564"/>
                </a:lnTo>
                <a:lnTo>
                  <a:pt x="656919" y="131564"/>
                </a:lnTo>
                <a:cubicBezTo>
                  <a:pt x="659697" y="128056"/>
                  <a:pt x="663352" y="124986"/>
                  <a:pt x="667883" y="122355"/>
                </a:cubicBezTo>
                <a:cubicBezTo>
                  <a:pt x="672415" y="119724"/>
                  <a:pt x="676946" y="117531"/>
                  <a:pt x="681478" y="115777"/>
                </a:cubicBezTo>
                <a:lnTo>
                  <a:pt x="693757" y="101743"/>
                </a:lnTo>
                <a:cubicBezTo>
                  <a:pt x="695841" y="101853"/>
                  <a:pt x="698691" y="101634"/>
                  <a:pt x="702309" y="101085"/>
                </a:cubicBezTo>
                <a:cubicBezTo>
                  <a:pt x="705927" y="100537"/>
                  <a:pt x="708339" y="99002"/>
                  <a:pt x="709545" y="96481"/>
                </a:cubicBezTo>
                <a:lnTo>
                  <a:pt x="728841" y="92972"/>
                </a:lnTo>
                <a:cubicBezTo>
                  <a:pt x="729755" y="91912"/>
                  <a:pt x="730997" y="90524"/>
                  <a:pt x="732569" y="88806"/>
                </a:cubicBezTo>
                <a:cubicBezTo>
                  <a:pt x="734140" y="87088"/>
                  <a:pt x="735821" y="86138"/>
                  <a:pt x="737612" y="85956"/>
                </a:cubicBezTo>
                <a:cubicBezTo>
                  <a:pt x="739074" y="86248"/>
                  <a:pt x="739659" y="87417"/>
                  <a:pt x="739366" y="89464"/>
                </a:cubicBezTo>
                <a:lnTo>
                  <a:pt x="739366" y="92972"/>
                </a:lnTo>
                <a:lnTo>
                  <a:pt x="756908" y="78939"/>
                </a:lnTo>
                <a:lnTo>
                  <a:pt x="784975" y="75430"/>
                </a:lnTo>
                <a:cubicBezTo>
                  <a:pt x="785012" y="73749"/>
                  <a:pt x="785377" y="72726"/>
                  <a:pt x="786071" y="72361"/>
                </a:cubicBezTo>
                <a:cubicBezTo>
                  <a:pt x="786766" y="71995"/>
                  <a:pt x="787570" y="71849"/>
                  <a:pt x="788484" y="71922"/>
                </a:cubicBezTo>
                <a:cubicBezTo>
                  <a:pt x="800105" y="71484"/>
                  <a:pt x="805368" y="69729"/>
                  <a:pt x="804271" y="66660"/>
                </a:cubicBezTo>
                <a:cubicBezTo>
                  <a:pt x="803175" y="63590"/>
                  <a:pt x="804929" y="61836"/>
                  <a:pt x="809534" y="61397"/>
                </a:cubicBezTo>
                <a:lnTo>
                  <a:pt x="816551" y="63151"/>
                </a:lnTo>
                <a:cubicBezTo>
                  <a:pt x="817866" y="69474"/>
                  <a:pt x="824444" y="69108"/>
                  <a:pt x="836285" y="62055"/>
                </a:cubicBezTo>
                <a:cubicBezTo>
                  <a:pt x="848126" y="55001"/>
                  <a:pt x="857335" y="50689"/>
                  <a:pt x="863914" y="49118"/>
                </a:cubicBezTo>
                <a:cubicBezTo>
                  <a:pt x="867130" y="49264"/>
                  <a:pt x="871661" y="48971"/>
                  <a:pt x="877508" y="48241"/>
                </a:cubicBezTo>
                <a:cubicBezTo>
                  <a:pt x="883356" y="47510"/>
                  <a:pt x="887010" y="45463"/>
                  <a:pt x="888472" y="42101"/>
                </a:cubicBezTo>
                <a:cubicBezTo>
                  <a:pt x="899801" y="42795"/>
                  <a:pt x="910911" y="42722"/>
                  <a:pt x="921802" y="41882"/>
                </a:cubicBezTo>
                <a:cubicBezTo>
                  <a:pt x="932692" y="41041"/>
                  <a:pt x="943802" y="40530"/>
                  <a:pt x="955131" y="40347"/>
                </a:cubicBezTo>
                <a:lnTo>
                  <a:pt x="974427" y="42101"/>
                </a:lnTo>
                <a:lnTo>
                  <a:pt x="974427" y="40347"/>
                </a:lnTo>
                <a:cubicBezTo>
                  <a:pt x="974500" y="38519"/>
                  <a:pt x="974354" y="36911"/>
                  <a:pt x="973989" y="35523"/>
                </a:cubicBezTo>
                <a:cubicBezTo>
                  <a:pt x="973623" y="34134"/>
                  <a:pt x="972600" y="33403"/>
                  <a:pt x="970919" y="33330"/>
                </a:cubicBezTo>
                <a:cubicBezTo>
                  <a:pt x="969092" y="33513"/>
                  <a:pt x="967484" y="33586"/>
                  <a:pt x="966095" y="33549"/>
                </a:cubicBezTo>
                <a:cubicBezTo>
                  <a:pt x="964706" y="33513"/>
                  <a:pt x="963975" y="32270"/>
                  <a:pt x="963902" y="29822"/>
                </a:cubicBezTo>
                <a:lnTo>
                  <a:pt x="963902" y="26313"/>
                </a:lnTo>
                <a:cubicBezTo>
                  <a:pt x="969311" y="22878"/>
                  <a:pt x="975158" y="20539"/>
                  <a:pt x="981444" y="19296"/>
                </a:cubicBezTo>
                <a:cubicBezTo>
                  <a:pt x="987730" y="18054"/>
                  <a:pt x="993577" y="17469"/>
                  <a:pt x="998986" y="17542"/>
                </a:cubicBezTo>
                <a:close/>
                <a:moveTo>
                  <a:pt x="814796" y="7017"/>
                </a:moveTo>
                <a:cubicBezTo>
                  <a:pt x="825614" y="10818"/>
                  <a:pt x="837308" y="13742"/>
                  <a:pt x="849880" y="15788"/>
                </a:cubicBezTo>
                <a:cubicBezTo>
                  <a:pt x="847176" y="18529"/>
                  <a:pt x="843813" y="20941"/>
                  <a:pt x="839794" y="23024"/>
                </a:cubicBezTo>
                <a:cubicBezTo>
                  <a:pt x="835773" y="25107"/>
                  <a:pt x="831534" y="26204"/>
                  <a:pt x="827076" y="26313"/>
                </a:cubicBezTo>
                <a:cubicBezTo>
                  <a:pt x="823494" y="26240"/>
                  <a:pt x="820571" y="25071"/>
                  <a:pt x="818305" y="22805"/>
                </a:cubicBezTo>
                <a:cubicBezTo>
                  <a:pt x="816039" y="20539"/>
                  <a:pt x="814869" y="17615"/>
                  <a:pt x="814796" y="14034"/>
                </a:cubicBezTo>
                <a:close/>
                <a:moveTo>
                  <a:pt x="1077924" y="0"/>
                </a:moveTo>
                <a:cubicBezTo>
                  <a:pt x="1081433" y="0"/>
                  <a:pt x="1083187" y="1755"/>
                  <a:pt x="1083187" y="5263"/>
                </a:cubicBezTo>
                <a:cubicBezTo>
                  <a:pt x="1083114" y="8771"/>
                  <a:pt x="1081944" y="11403"/>
                  <a:pt x="1079679" y="13157"/>
                </a:cubicBezTo>
                <a:cubicBezTo>
                  <a:pt x="1077413" y="14911"/>
                  <a:pt x="1074489" y="15788"/>
                  <a:pt x="1070908" y="15788"/>
                </a:cubicBez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600" dirty="0">
              <a:latin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请在此输入标题</a:t>
            </a:r>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文本框 103"/>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9600" dirty="0">
              <a:latin typeface="微软雅黑" panose="020B0503020204020204" pitchFamily="34" charset="-122"/>
            </a:endParaRPr>
          </a:p>
        </p:txBody>
      </p:sp>
      <p:sp>
        <p:nvSpPr>
          <p:cNvPr id="105"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44"/>
          <p:cNvSpPr/>
          <p:nvPr/>
        </p:nvSpPr>
        <p:spPr bwMode="auto">
          <a:xfrm>
            <a:off x="6759619" y="149429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文本框 161"/>
          <p:cNvSpPr txBox="1"/>
          <p:nvPr/>
        </p:nvSpPr>
        <p:spPr>
          <a:xfrm>
            <a:off x="6156381" y="1589791"/>
            <a:ext cx="1296956" cy="1707756"/>
          </a:xfrm>
          <a:custGeom>
            <a:avLst/>
            <a:gdLst/>
            <a:ahLst/>
            <a:cxnLst/>
            <a:rect l="l" t="t" r="r" b="b"/>
            <a:pathLst>
              <a:path w="1392168" h="1833126">
                <a:moveTo>
                  <a:pt x="104594" y="1766467"/>
                </a:moveTo>
                <a:cubicBezTo>
                  <a:pt x="104558" y="1767453"/>
                  <a:pt x="104631" y="1768550"/>
                  <a:pt x="104813" y="1769756"/>
                </a:cubicBezTo>
                <a:cubicBezTo>
                  <a:pt x="104996" y="1770962"/>
                  <a:pt x="105508" y="1771620"/>
                  <a:pt x="106348" y="1771729"/>
                </a:cubicBezTo>
                <a:lnTo>
                  <a:pt x="113365" y="1771729"/>
                </a:lnTo>
                <a:cubicBezTo>
                  <a:pt x="113219" y="1769975"/>
                  <a:pt x="112196" y="1768659"/>
                  <a:pt x="110295" y="1767782"/>
                </a:cubicBezTo>
                <a:cubicBezTo>
                  <a:pt x="108395" y="1766905"/>
                  <a:pt x="106495" y="1766467"/>
                  <a:pt x="104594" y="1766467"/>
                </a:cubicBezTo>
                <a:close/>
                <a:moveTo>
                  <a:pt x="120382" y="1736646"/>
                </a:moveTo>
                <a:cubicBezTo>
                  <a:pt x="120309" y="1737705"/>
                  <a:pt x="120455" y="1739094"/>
                  <a:pt x="120820" y="1740812"/>
                </a:cubicBezTo>
                <a:cubicBezTo>
                  <a:pt x="121186" y="1742529"/>
                  <a:pt x="122209" y="1743480"/>
                  <a:pt x="123890" y="1743662"/>
                </a:cubicBezTo>
                <a:cubicBezTo>
                  <a:pt x="125352" y="1743370"/>
                  <a:pt x="125937" y="1742200"/>
                  <a:pt x="125644" y="1740154"/>
                </a:cubicBezTo>
                <a:cubicBezTo>
                  <a:pt x="125352" y="1738107"/>
                  <a:pt x="124183" y="1736938"/>
                  <a:pt x="122136" y="1736646"/>
                </a:cubicBezTo>
                <a:close/>
                <a:moveTo>
                  <a:pt x="174762" y="1648936"/>
                </a:moveTo>
                <a:cubicBezTo>
                  <a:pt x="174762" y="1650617"/>
                  <a:pt x="175200" y="1651640"/>
                  <a:pt x="176077" y="1652006"/>
                </a:cubicBezTo>
                <a:cubicBezTo>
                  <a:pt x="176954" y="1652372"/>
                  <a:pt x="178270" y="1652518"/>
                  <a:pt x="180024" y="1652445"/>
                </a:cubicBezTo>
                <a:lnTo>
                  <a:pt x="181778" y="1652445"/>
                </a:lnTo>
                <a:cubicBezTo>
                  <a:pt x="181778" y="1650764"/>
                  <a:pt x="181340" y="1649740"/>
                  <a:pt x="180463" y="1649375"/>
                </a:cubicBezTo>
                <a:cubicBezTo>
                  <a:pt x="179586" y="1649009"/>
                  <a:pt x="178270" y="1648863"/>
                  <a:pt x="176516" y="1648936"/>
                </a:cubicBezTo>
                <a:close/>
                <a:moveTo>
                  <a:pt x="513320" y="1584031"/>
                </a:moveTo>
                <a:cubicBezTo>
                  <a:pt x="513028" y="1588271"/>
                  <a:pt x="511858" y="1592071"/>
                  <a:pt x="509811" y="1595433"/>
                </a:cubicBezTo>
                <a:cubicBezTo>
                  <a:pt x="507765" y="1598796"/>
                  <a:pt x="506595" y="1602596"/>
                  <a:pt x="506303" y="1606836"/>
                </a:cubicBezTo>
                <a:lnTo>
                  <a:pt x="492270" y="1617361"/>
                </a:lnTo>
                <a:cubicBezTo>
                  <a:pt x="492379" y="1611367"/>
                  <a:pt x="494353" y="1604497"/>
                  <a:pt x="498190" y="1596749"/>
                </a:cubicBezTo>
                <a:cubicBezTo>
                  <a:pt x="502027" y="1589001"/>
                  <a:pt x="507071" y="1584762"/>
                  <a:pt x="513320" y="1584031"/>
                </a:cubicBezTo>
                <a:close/>
                <a:moveTo>
                  <a:pt x="430873" y="1508601"/>
                </a:moveTo>
                <a:lnTo>
                  <a:pt x="427365" y="1529651"/>
                </a:lnTo>
                <a:cubicBezTo>
                  <a:pt x="425391" y="1529542"/>
                  <a:pt x="423199" y="1529761"/>
                  <a:pt x="420786" y="1530309"/>
                </a:cubicBezTo>
                <a:cubicBezTo>
                  <a:pt x="418374" y="1530857"/>
                  <a:pt x="417059" y="1532392"/>
                  <a:pt x="416840" y="1534914"/>
                </a:cubicBezTo>
                <a:cubicBezTo>
                  <a:pt x="415853" y="1534987"/>
                  <a:pt x="414756" y="1534841"/>
                  <a:pt x="413551" y="1534475"/>
                </a:cubicBezTo>
                <a:cubicBezTo>
                  <a:pt x="412344" y="1534110"/>
                  <a:pt x="411687" y="1533087"/>
                  <a:pt x="411577" y="1531406"/>
                </a:cubicBezTo>
                <a:cubicBezTo>
                  <a:pt x="412052" y="1527714"/>
                  <a:pt x="414610" y="1523695"/>
                  <a:pt x="419252" y="1519346"/>
                </a:cubicBezTo>
                <a:cubicBezTo>
                  <a:pt x="423893" y="1514997"/>
                  <a:pt x="427767" y="1511415"/>
                  <a:pt x="430873" y="1508601"/>
                </a:cubicBezTo>
                <a:close/>
                <a:moveTo>
                  <a:pt x="455432" y="1480534"/>
                </a:moveTo>
                <a:cubicBezTo>
                  <a:pt x="454518" y="1480607"/>
                  <a:pt x="453714" y="1480900"/>
                  <a:pt x="453020" y="1481411"/>
                </a:cubicBezTo>
                <a:cubicBezTo>
                  <a:pt x="452325" y="1481923"/>
                  <a:pt x="451960" y="1482215"/>
                  <a:pt x="451923" y="1482288"/>
                </a:cubicBezTo>
                <a:cubicBezTo>
                  <a:pt x="451850" y="1483348"/>
                  <a:pt x="451996" y="1484737"/>
                  <a:pt x="452362" y="1486454"/>
                </a:cubicBezTo>
                <a:cubicBezTo>
                  <a:pt x="452727" y="1488172"/>
                  <a:pt x="453751" y="1489122"/>
                  <a:pt x="455432" y="1489305"/>
                </a:cubicBezTo>
                <a:cubicBezTo>
                  <a:pt x="456272" y="1489195"/>
                  <a:pt x="456784" y="1488538"/>
                  <a:pt x="456967" y="1487332"/>
                </a:cubicBezTo>
                <a:cubicBezTo>
                  <a:pt x="457149" y="1486126"/>
                  <a:pt x="457222" y="1485029"/>
                  <a:pt x="457186" y="1484043"/>
                </a:cubicBezTo>
                <a:cubicBezTo>
                  <a:pt x="457478" y="1481996"/>
                  <a:pt x="456894" y="1480826"/>
                  <a:pt x="455432" y="1480534"/>
                </a:cubicBezTo>
                <a:close/>
                <a:moveTo>
                  <a:pt x="562437" y="1377037"/>
                </a:moveTo>
                <a:cubicBezTo>
                  <a:pt x="562437" y="1380546"/>
                  <a:pt x="564191" y="1382300"/>
                  <a:pt x="567700" y="1382300"/>
                </a:cubicBezTo>
                <a:lnTo>
                  <a:pt x="569454" y="1382300"/>
                </a:lnTo>
                <a:cubicBezTo>
                  <a:pt x="569381" y="1380546"/>
                  <a:pt x="568650" y="1379230"/>
                  <a:pt x="567261" y="1378353"/>
                </a:cubicBezTo>
                <a:cubicBezTo>
                  <a:pt x="565872" y="1377476"/>
                  <a:pt x="564264" y="1377037"/>
                  <a:pt x="562437" y="1377037"/>
                </a:cubicBezTo>
                <a:close/>
                <a:moveTo>
                  <a:pt x="572962" y="1363004"/>
                </a:moveTo>
                <a:cubicBezTo>
                  <a:pt x="572049" y="1363077"/>
                  <a:pt x="571245" y="1363369"/>
                  <a:pt x="570550" y="1363881"/>
                </a:cubicBezTo>
                <a:cubicBezTo>
                  <a:pt x="569856" y="1364392"/>
                  <a:pt x="569491" y="1364685"/>
                  <a:pt x="569454" y="1364758"/>
                </a:cubicBezTo>
                <a:cubicBezTo>
                  <a:pt x="569381" y="1365818"/>
                  <a:pt x="569527" y="1367206"/>
                  <a:pt x="569892" y="1368924"/>
                </a:cubicBezTo>
                <a:cubicBezTo>
                  <a:pt x="570258" y="1370642"/>
                  <a:pt x="571281" y="1371592"/>
                  <a:pt x="572962" y="1371775"/>
                </a:cubicBezTo>
                <a:cubicBezTo>
                  <a:pt x="573803" y="1371665"/>
                  <a:pt x="574315" y="1371007"/>
                  <a:pt x="574497" y="1369801"/>
                </a:cubicBezTo>
                <a:cubicBezTo>
                  <a:pt x="574680" y="1368595"/>
                  <a:pt x="574753" y="1367499"/>
                  <a:pt x="574716" y="1366512"/>
                </a:cubicBezTo>
                <a:cubicBezTo>
                  <a:pt x="575009" y="1364465"/>
                  <a:pt x="574424" y="1363296"/>
                  <a:pt x="572962" y="1363004"/>
                </a:cubicBezTo>
                <a:close/>
                <a:moveTo>
                  <a:pt x="660672" y="1243719"/>
                </a:moveTo>
                <a:cubicBezTo>
                  <a:pt x="659648" y="1244267"/>
                  <a:pt x="658187" y="1246679"/>
                  <a:pt x="656286" y="1250955"/>
                </a:cubicBezTo>
                <a:cubicBezTo>
                  <a:pt x="654386" y="1255231"/>
                  <a:pt x="652924" y="1258081"/>
                  <a:pt x="651901" y="1259507"/>
                </a:cubicBezTo>
                <a:cubicBezTo>
                  <a:pt x="646346" y="1259214"/>
                  <a:pt x="643422" y="1261553"/>
                  <a:pt x="643130" y="1266523"/>
                </a:cubicBezTo>
                <a:lnTo>
                  <a:pt x="643130" y="1273540"/>
                </a:lnTo>
                <a:lnTo>
                  <a:pt x="623834" y="1292836"/>
                </a:lnTo>
                <a:cubicBezTo>
                  <a:pt x="623541" y="1296710"/>
                  <a:pt x="622372" y="1299049"/>
                  <a:pt x="620325" y="1299853"/>
                </a:cubicBezTo>
                <a:cubicBezTo>
                  <a:pt x="618279" y="1300657"/>
                  <a:pt x="617109" y="1302996"/>
                  <a:pt x="616817" y="1306870"/>
                </a:cubicBezTo>
                <a:lnTo>
                  <a:pt x="597521" y="1315641"/>
                </a:lnTo>
                <a:cubicBezTo>
                  <a:pt x="595694" y="1318308"/>
                  <a:pt x="594086" y="1321305"/>
                  <a:pt x="592697" y="1324631"/>
                </a:cubicBezTo>
                <a:cubicBezTo>
                  <a:pt x="591308" y="1327956"/>
                  <a:pt x="590577" y="1331392"/>
                  <a:pt x="590504" y="1334937"/>
                </a:cubicBezTo>
                <a:cubicBezTo>
                  <a:pt x="590650" y="1337531"/>
                  <a:pt x="591674" y="1339359"/>
                  <a:pt x="593574" y="1340418"/>
                </a:cubicBezTo>
                <a:cubicBezTo>
                  <a:pt x="595474" y="1341478"/>
                  <a:pt x="597375" y="1341990"/>
                  <a:pt x="599275" y="1341953"/>
                </a:cubicBezTo>
                <a:lnTo>
                  <a:pt x="611554" y="1334937"/>
                </a:lnTo>
                <a:cubicBezTo>
                  <a:pt x="612651" y="1323388"/>
                  <a:pt x="618791" y="1312278"/>
                  <a:pt x="629973" y="1301607"/>
                </a:cubicBezTo>
                <a:cubicBezTo>
                  <a:pt x="641156" y="1290936"/>
                  <a:pt x="650804" y="1281580"/>
                  <a:pt x="658917" y="1273540"/>
                </a:cubicBezTo>
                <a:cubicBezTo>
                  <a:pt x="659831" y="1269228"/>
                  <a:pt x="660635" y="1265135"/>
                  <a:pt x="661329" y="1261261"/>
                </a:cubicBezTo>
                <a:cubicBezTo>
                  <a:pt x="662024" y="1257387"/>
                  <a:pt x="662389" y="1253294"/>
                  <a:pt x="662426" y="1248981"/>
                </a:cubicBezTo>
                <a:cubicBezTo>
                  <a:pt x="662462" y="1247995"/>
                  <a:pt x="662389" y="1246898"/>
                  <a:pt x="662207" y="1245692"/>
                </a:cubicBezTo>
                <a:cubicBezTo>
                  <a:pt x="662024" y="1244486"/>
                  <a:pt x="661512" y="1243828"/>
                  <a:pt x="660672" y="1243719"/>
                </a:cubicBezTo>
                <a:close/>
                <a:moveTo>
                  <a:pt x="669443" y="1231440"/>
                </a:moveTo>
                <a:cubicBezTo>
                  <a:pt x="668639" y="1231513"/>
                  <a:pt x="668054" y="1231805"/>
                  <a:pt x="667688" y="1232317"/>
                </a:cubicBezTo>
                <a:cubicBezTo>
                  <a:pt x="667323" y="1232828"/>
                  <a:pt x="666738" y="1233121"/>
                  <a:pt x="665934" y="1233194"/>
                </a:cubicBezTo>
                <a:cubicBezTo>
                  <a:pt x="665971" y="1234254"/>
                  <a:pt x="666336" y="1235642"/>
                  <a:pt x="667031" y="1237360"/>
                </a:cubicBezTo>
                <a:cubicBezTo>
                  <a:pt x="667725" y="1239078"/>
                  <a:pt x="668529" y="1240028"/>
                  <a:pt x="669443" y="1240211"/>
                </a:cubicBezTo>
                <a:cubicBezTo>
                  <a:pt x="671124" y="1240101"/>
                  <a:pt x="672147" y="1239443"/>
                  <a:pt x="672512" y="1238237"/>
                </a:cubicBezTo>
                <a:cubicBezTo>
                  <a:pt x="672878" y="1237031"/>
                  <a:pt x="673024" y="1235935"/>
                  <a:pt x="672951" y="1234948"/>
                </a:cubicBezTo>
                <a:cubicBezTo>
                  <a:pt x="672659" y="1232901"/>
                  <a:pt x="671489" y="1231732"/>
                  <a:pt x="669443" y="1231440"/>
                </a:cubicBezTo>
                <a:close/>
                <a:moveTo>
                  <a:pt x="686984" y="1191093"/>
                </a:moveTo>
                <a:cubicBezTo>
                  <a:pt x="686911" y="1192372"/>
                  <a:pt x="687057" y="1194638"/>
                  <a:pt x="687423" y="1197891"/>
                </a:cubicBezTo>
                <a:cubicBezTo>
                  <a:pt x="687788" y="1201143"/>
                  <a:pt x="688812" y="1202970"/>
                  <a:pt x="690493" y="1203373"/>
                </a:cubicBezTo>
                <a:cubicBezTo>
                  <a:pt x="691406" y="1203190"/>
                  <a:pt x="692210" y="1202240"/>
                  <a:pt x="692905" y="1200522"/>
                </a:cubicBezTo>
                <a:cubicBezTo>
                  <a:pt x="693599" y="1198804"/>
                  <a:pt x="693965" y="1197416"/>
                  <a:pt x="694001" y="1196356"/>
                </a:cubicBezTo>
                <a:cubicBezTo>
                  <a:pt x="694367" y="1196392"/>
                  <a:pt x="695828" y="1196319"/>
                  <a:pt x="698387" y="1196137"/>
                </a:cubicBezTo>
                <a:cubicBezTo>
                  <a:pt x="700945" y="1195954"/>
                  <a:pt x="702407" y="1195442"/>
                  <a:pt x="702772" y="1194602"/>
                </a:cubicBezTo>
                <a:close/>
                <a:moveTo>
                  <a:pt x="732593" y="1148993"/>
                </a:moveTo>
                <a:cubicBezTo>
                  <a:pt x="732557" y="1149066"/>
                  <a:pt x="732191" y="1149358"/>
                  <a:pt x="731497" y="1149870"/>
                </a:cubicBezTo>
                <a:cubicBezTo>
                  <a:pt x="730803" y="1150382"/>
                  <a:pt x="729999" y="1150674"/>
                  <a:pt x="729085" y="1150747"/>
                </a:cubicBezTo>
                <a:cubicBezTo>
                  <a:pt x="729085" y="1152574"/>
                  <a:pt x="729523" y="1154182"/>
                  <a:pt x="730401" y="1155571"/>
                </a:cubicBezTo>
                <a:cubicBezTo>
                  <a:pt x="731278" y="1156960"/>
                  <a:pt x="732593" y="1157691"/>
                  <a:pt x="734347" y="1157764"/>
                </a:cubicBezTo>
                <a:cubicBezTo>
                  <a:pt x="735188" y="1157654"/>
                  <a:pt x="735700" y="1156996"/>
                  <a:pt x="735882" y="1155790"/>
                </a:cubicBezTo>
                <a:cubicBezTo>
                  <a:pt x="736065" y="1154584"/>
                  <a:pt x="736138" y="1153488"/>
                  <a:pt x="736102" y="1152501"/>
                </a:cubicBezTo>
                <a:cubicBezTo>
                  <a:pt x="736175" y="1151587"/>
                  <a:pt x="736029" y="1150783"/>
                  <a:pt x="735663" y="1150089"/>
                </a:cubicBezTo>
                <a:cubicBezTo>
                  <a:pt x="735298" y="1149395"/>
                  <a:pt x="734274" y="1149029"/>
                  <a:pt x="732593" y="1148993"/>
                </a:cubicBezTo>
                <a:close/>
                <a:moveTo>
                  <a:pt x="748381" y="1101630"/>
                </a:moveTo>
                <a:cubicBezTo>
                  <a:pt x="747869" y="1105613"/>
                  <a:pt x="745823" y="1108610"/>
                  <a:pt x="742241" y="1110620"/>
                </a:cubicBezTo>
                <a:cubicBezTo>
                  <a:pt x="738660" y="1112630"/>
                  <a:pt x="736613" y="1116065"/>
                  <a:pt x="736102" y="1120926"/>
                </a:cubicBezTo>
                <a:lnTo>
                  <a:pt x="729085" y="1131451"/>
                </a:lnTo>
                <a:lnTo>
                  <a:pt x="739610" y="1140222"/>
                </a:lnTo>
                <a:lnTo>
                  <a:pt x="748381" y="1122680"/>
                </a:lnTo>
                <a:cubicBezTo>
                  <a:pt x="748344" y="1120706"/>
                  <a:pt x="748856" y="1118514"/>
                  <a:pt x="749916" y="1116102"/>
                </a:cubicBezTo>
                <a:cubicBezTo>
                  <a:pt x="750976" y="1113690"/>
                  <a:pt x="752803" y="1112374"/>
                  <a:pt x="755398" y="1112155"/>
                </a:cubicBezTo>
                <a:close/>
                <a:moveTo>
                  <a:pt x="872928" y="1052512"/>
                </a:moveTo>
                <a:cubicBezTo>
                  <a:pt x="875815" y="1052549"/>
                  <a:pt x="878812" y="1053353"/>
                  <a:pt x="881919" y="1054924"/>
                </a:cubicBezTo>
                <a:cubicBezTo>
                  <a:pt x="885025" y="1056496"/>
                  <a:pt x="886706" y="1058616"/>
                  <a:pt x="886962" y="1061283"/>
                </a:cubicBezTo>
                <a:cubicBezTo>
                  <a:pt x="886779" y="1062965"/>
                  <a:pt x="885829" y="1063988"/>
                  <a:pt x="884111" y="1064353"/>
                </a:cubicBezTo>
                <a:cubicBezTo>
                  <a:pt x="882394" y="1064719"/>
                  <a:pt x="881005" y="1064865"/>
                  <a:pt x="879945" y="1064792"/>
                </a:cubicBezTo>
                <a:cubicBezTo>
                  <a:pt x="879982" y="1065084"/>
                  <a:pt x="879909" y="1066254"/>
                  <a:pt x="879726" y="1068300"/>
                </a:cubicBezTo>
                <a:cubicBezTo>
                  <a:pt x="879543" y="1070347"/>
                  <a:pt x="879031" y="1071516"/>
                  <a:pt x="878191" y="1071809"/>
                </a:cubicBezTo>
                <a:cubicBezTo>
                  <a:pt x="877972" y="1071224"/>
                  <a:pt x="877095" y="1068446"/>
                  <a:pt x="875560" y="1063476"/>
                </a:cubicBezTo>
                <a:cubicBezTo>
                  <a:pt x="874025" y="1058506"/>
                  <a:pt x="873148" y="1054851"/>
                  <a:pt x="872928" y="1052512"/>
                </a:cubicBezTo>
                <a:close/>
                <a:moveTo>
                  <a:pt x="797498" y="1031462"/>
                </a:moveTo>
                <a:cubicBezTo>
                  <a:pt x="796511" y="1033216"/>
                  <a:pt x="795415" y="1034971"/>
                  <a:pt x="794209" y="1036725"/>
                </a:cubicBezTo>
                <a:cubicBezTo>
                  <a:pt x="793003" y="1038479"/>
                  <a:pt x="792345" y="1040233"/>
                  <a:pt x="792236" y="1041987"/>
                </a:cubicBezTo>
                <a:cubicBezTo>
                  <a:pt x="792345" y="1043668"/>
                  <a:pt x="793003" y="1044692"/>
                  <a:pt x="794209" y="1045057"/>
                </a:cubicBezTo>
                <a:cubicBezTo>
                  <a:pt x="795415" y="1045423"/>
                  <a:pt x="796511" y="1045569"/>
                  <a:pt x="797498" y="1045496"/>
                </a:cubicBezTo>
                <a:cubicBezTo>
                  <a:pt x="798558" y="1045569"/>
                  <a:pt x="799947" y="1045423"/>
                  <a:pt x="801664" y="1045057"/>
                </a:cubicBezTo>
                <a:cubicBezTo>
                  <a:pt x="803382" y="1044692"/>
                  <a:pt x="804332" y="1043668"/>
                  <a:pt x="804515" y="1041987"/>
                </a:cubicBezTo>
                <a:cubicBezTo>
                  <a:pt x="804442" y="1040123"/>
                  <a:pt x="803711" y="1038150"/>
                  <a:pt x="802322" y="1036067"/>
                </a:cubicBezTo>
                <a:cubicBezTo>
                  <a:pt x="800934" y="1033984"/>
                  <a:pt x="799325" y="1032449"/>
                  <a:pt x="797498" y="1031462"/>
                </a:cubicBezTo>
                <a:close/>
                <a:moveTo>
                  <a:pt x="195812" y="1015675"/>
                </a:moveTo>
                <a:lnTo>
                  <a:pt x="243175" y="1015675"/>
                </a:lnTo>
                <a:cubicBezTo>
                  <a:pt x="249132" y="1015748"/>
                  <a:pt x="253006" y="1017356"/>
                  <a:pt x="254797" y="1020498"/>
                </a:cubicBezTo>
                <a:cubicBezTo>
                  <a:pt x="256587" y="1023641"/>
                  <a:pt x="257391" y="1027881"/>
                  <a:pt x="257209" y="1033216"/>
                </a:cubicBezTo>
                <a:cubicBezTo>
                  <a:pt x="254504" y="1034203"/>
                  <a:pt x="251581" y="1035299"/>
                  <a:pt x="248438" y="1036506"/>
                </a:cubicBezTo>
                <a:cubicBezTo>
                  <a:pt x="245295" y="1037712"/>
                  <a:pt x="242371" y="1038369"/>
                  <a:pt x="239667" y="1038479"/>
                </a:cubicBezTo>
                <a:lnTo>
                  <a:pt x="223879" y="1038479"/>
                </a:lnTo>
                <a:lnTo>
                  <a:pt x="222125" y="1031462"/>
                </a:lnTo>
                <a:cubicBezTo>
                  <a:pt x="214121" y="1032120"/>
                  <a:pt x="207762" y="1032120"/>
                  <a:pt x="203048" y="1031462"/>
                </a:cubicBezTo>
                <a:cubicBezTo>
                  <a:pt x="198334" y="1030804"/>
                  <a:pt x="195922" y="1025542"/>
                  <a:pt x="195812" y="1015675"/>
                </a:cubicBezTo>
                <a:close/>
                <a:moveTo>
                  <a:pt x="278259" y="1010412"/>
                </a:moveTo>
                <a:lnTo>
                  <a:pt x="299309" y="1010412"/>
                </a:lnTo>
                <a:cubicBezTo>
                  <a:pt x="302525" y="1010631"/>
                  <a:pt x="304864" y="1011508"/>
                  <a:pt x="306326" y="1013043"/>
                </a:cubicBezTo>
                <a:cubicBezTo>
                  <a:pt x="307788" y="1014578"/>
                  <a:pt x="310127" y="1015455"/>
                  <a:pt x="313343" y="1015675"/>
                </a:cubicBezTo>
                <a:cubicBezTo>
                  <a:pt x="312941" y="1023239"/>
                  <a:pt x="309798" y="1027844"/>
                  <a:pt x="303914" y="1029489"/>
                </a:cubicBezTo>
                <a:cubicBezTo>
                  <a:pt x="298030" y="1031133"/>
                  <a:pt x="291817" y="1031791"/>
                  <a:pt x="285275" y="1031462"/>
                </a:cubicBezTo>
                <a:cubicBezTo>
                  <a:pt x="283485" y="1032522"/>
                  <a:pt x="281365" y="1033911"/>
                  <a:pt x="278917" y="1035628"/>
                </a:cubicBezTo>
                <a:cubicBezTo>
                  <a:pt x="276468" y="1037346"/>
                  <a:pt x="273910" y="1038296"/>
                  <a:pt x="271242" y="1038479"/>
                </a:cubicBezTo>
                <a:cubicBezTo>
                  <a:pt x="266272" y="1038187"/>
                  <a:pt x="263933" y="1035263"/>
                  <a:pt x="264225" y="1029708"/>
                </a:cubicBezTo>
                <a:cubicBezTo>
                  <a:pt x="264810" y="1022545"/>
                  <a:pt x="267149" y="1018452"/>
                  <a:pt x="271242" y="1017429"/>
                </a:cubicBezTo>
                <a:cubicBezTo>
                  <a:pt x="275335" y="1016405"/>
                  <a:pt x="277674" y="1014066"/>
                  <a:pt x="278259" y="1010412"/>
                </a:cubicBezTo>
                <a:close/>
                <a:moveTo>
                  <a:pt x="141432" y="1010412"/>
                </a:moveTo>
                <a:lnTo>
                  <a:pt x="195812" y="1010412"/>
                </a:lnTo>
                <a:lnTo>
                  <a:pt x="181778" y="1022691"/>
                </a:lnTo>
                <a:cubicBezTo>
                  <a:pt x="182034" y="1027954"/>
                  <a:pt x="181523" y="1031901"/>
                  <a:pt x="180244" y="1034532"/>
                </a:cubicBezTo>
                <a:cubicBezTo>
                  <a:pt x="178964" y="1037163"/>
                  <a:pt x="175383" y="1038479"/>
                  <a:pt x="169499" y="1038479"/>
                </a:cubicBezTo>
                <a:cubicBezTo>
                  <a:pt x="162409" y="1038369"/>
                  <a:pt x="155100" y="1037712"/>
                  <a:pt x="147572" y="1036506"/>
                </a:cubicBezTo>
                <a:cubicBezTo>
                  <a:pt x="140043" y="1035299"/>
                  <a:pt x="132734" y="1034203"/>
                  <a:pt x="125644" y="1033216"/>
                </a:cubicBezTo>
                <a:cubicBezTo>
                  <a:pt x="122830" y="1031316"/>
                  <a:pt x="120126" y="1028539"/>
                  <a:pt x="117531" y="1024884"/>
                </a:cubicBezTo>
                <a:cubicBezTo>
                  <a:pt x="114937" y="1021229"/>
                  <a:pt x="113548" y="1017575"/>
                  <a:pt x="113365" y="1013920"/>
                </a:cubicBezTo>
                <a:lnTo>
                  <a:pt x="132661" y="1013920"/>
                </a:lnTo>
                <a:cubicBezTo>
                  <a:pt x="132917" y="1017831"/>
                  <a:pt x="134160" y="1018781"/>
                  <a:pt x="136389" y="1016771"/>
                </a:cubicBezTo>
                <a:cubicBezTo>
                  <a:pt x="138618" y="1014761"/>
                  <a:pt x="140299" y="1012641"/>
                  <a:pt x="141432" y="1010412"/>
                </a:cubicBezTo>
                <a:close/>
                <a:moveTo>
                  <a:pt x="908012" y="984099"/>
                </a:moveTo>
                <a:cubicBezTo>
                  <a:pt x="908049" y="985159"/>
                  <a:pt x="908414" y="986548"/>
                  <a:pt x="909108" y="988265"/>
                </a:cubicBezTo>
                <a:cubicBezTo>
                  <a:pt x="909803" y="989983"/>
                  <a:pt x="910607" y="990933"/>
                  <a:pt x="911520" y="991116"/>
                </a:cubicBezTo>
                <a:cubicBezTo>
                  <a:pt x="913202" y="991006"/>
                  <a:pt x="914225" y="990348"/>
                  <a:pt x="914590" y="989142"/>
                </a:cubicBezTo>
                <a:cubicBezTo>
                  <a:pt x="914956" y="987936"/>
                  <a:pt x="915102" y="986840"/>
                  <a:pt x="915029" y="985853"/>
                </a:cubicBezTo>
                <a:close/>
                <a:moveTo>
                  <a:pt x="355443" y="977082"/>
                </a:moveTo>
                <a:lnTo>
                  <a:pt x="355443" y="982345"/>
                </a:lnTo>
                <a:cubicBezTo>
                  <a:pt x="355443" y="987315"/>
                  <a:pt x="357197" y="989654"/>
                  <a:pt x="360706" y="989362"/>
                </a:cubicBezTo>
                <a:close/>
                <a:moveTo>
                  <a:pt x="879945" y="963049"/>
                </a:moveTo>
                <a:cubicBezTo>
                  <a:pt x="879799" y="966630"/>
                  <a:pt x="878337" y="969993"/>
                  <a:pt x="875560" y="973136"/>
                </a:cubicBezTo>
                <a:cubicBezTo>
                  <a:pt x="872782" y="976278"/>
                  <a:pt x="869566" y="978764"/>
                  <a:pt x="865912" y="980591"/>
                </a:cubicBezTo>
                <a:cubicBezTo>
                  <a:pt x="866094" y="984026"/>
                  <a:pt x="867483" y="986365"/>
                  <a:pt x="870078" y="987607"/>
                </a:cubicBezTo>
                <a:cubicBezTo>
                  <a:pt x="872672" y="988850"/>
                  <a:pt x="875377" y="989435"/>
                  <a:pt x="878191" y="989362"/>
                </a:cubicBezTo>
                <a:lnTo>
                  <a:pt x="879945" y="989362"/>
                </a:lnTo>
                <a:lnTo>
                  <a:pt x="893979" y="973574"/>
                </a:lnTo>
                <a:cubicBezTo>
                  <a:pt x="893905" y="970066"/>
                  <a:pt x="892736" y="967434"/>
                  <a:pt x="890470" y="965680"/>
                </a:cubicBezTo>
                <a:cubicBezTo>
                  <a:pt x="888204" y="963926"/>
                  <a:pt x="885281" y="963049"/>
                  <a:pt x="881699" y="963049"/>
                </a:cubicBezTo>
                <a:close/>
                <a:moveTo>
                  <a:pt x="990459" y="934982"/>
                </a:moveTo>
                <a:cubicBezTo>
                  <a:pt x="990167" y="940171"/>
                  <a:pt x="988997" y="945142"/>
                  <a:pt x="986951" y="949892"/>
                </a:cubicBezTo>
                <a:cubicBezTo>
                  <a:pt x="984904" y="954643"/>
                  <a:pt x="983735" y="959614"/>
                  <a:pt x="983442" y="964803"/>
                </a:cubicBezTo>
                <a:cubicBezTo>
                  <a:pt x="979861" y="967580"/>
                  <a:pt x="976937" y="971235"/>
                  <a:pt x="974671" y="975767"/>
                </a:cubicBezTo>
                <a:cubicBezTo>
                  <a:pt x="972405" y="980298"/>
                  <a:pt x="971236" y="984830"/>
                  <a:pt x="971163" y="989362"/>
                </a:cubicBezTo>
                <a:cubicBezTo>
                  <a:pt x="964913" y="990239"/>
                  <a:pt x="961186" y="993747"/>
                  <a:pt x="959980" y="999887"/>
                </a:cubicBezTo>
                <a:cubicBezTo>
                  <a:pt x="958774" y="1006027"/>
                  <a:pt x="955485" y="1009535"/>
                  <a:pt x="950113" y="1010412"/>
                </a:cubicBezTo>
                <a:lnTo>
                  <a:pt x="932571" y="1038479"/>
                </a:lnTo>
                <a:cubicBezTo>
                  <a:pt x="930890" y="1038296"/>
                  <a:pt x="929866" y="1037346"/>
                  <a:pt x="929501" y="1035628"/>
                </a:cubicBezTo>
                <a:cubicBezTo>
                  <a:pt x="929135" y="1033911"/>
                  <a:pt x="928989" y="1032522"/>
                  <a:pt x="929062" y="1031462"/>
                </a:cubicBezTo>
                <a:cubicBezTo>
                  <a:pt x="929355" y="1024884"/>
                  <a:pt x="932278" y="1015675"/>
                  <a:pt x="937833" y="1003834"/>
                </a:cubicBezTo>
                <a:cubicBezTo>
                  <a:pt x="943388" y="991993"/>
                  <a:pt x="949820" y="985415"/>
                  <a:pt x="957129" y="984099"/>
                </a:cubicBezTo>
                <a:cubicBezTo>
                  <a:pt x="957751" y="974378"/>
                  <a:pt x="961771" y="965315"/>
                  <a:pt x="969189" y="956909"/>
                </a:cubicBezTo>
                <a:cubicBezTo>
                  <a:pt x="976608" y="948504"/>
                  <a:pt x="983698" y="941195"/>
                  <a:pt x="990459" y="934982"/>
                </a:cubicBezTo>
                <a:close/>
                <a:moveTo>
                  <a:pt x="950113" y="927965"/>
                </a:moveTo>
                <a:cubicBezTo>
                  <a:pt x="950149" y="929025"/>
                  <a:pt x="950515" y="930414"/>
                  <a:pt x="951209" y="932131"/>
                </a:cubicBezTo>
                <a:cubicBezTo>
                  <a:pt x="951903" y="933849"/>
                  <a:pt x="952707" y="934799"/>
                  <a:pt x="953621" y="934982"/>
                </a:cubicBezTo>
                <a:cubicBezTo>
                  <a:pt x="955302" y="934872"/>
                  <a:pt x="956325" y="934214"/>
                  <a:pt x="956691" y="933008"/>
                </a:cubicBezTo>
                <a:cubicBezTo>
                  <a:pt x="957056" y="931802"/>
                  <a:pt x="957202" y="930706"/>
                  <a:pt x="957129" y="929719"/>
                </a:cubicBezTo>
                <a:close/>
                <a:moveTo>
                  <a:pt x="941342" y="885865"/>
                </a:moveTo>
                <a:cubicBezTo>
                  <a:pt x="939441" y="888715"/>
                  <a:pt x="931840" y="897925"/>
                  <a:pt x="918537" y="913493"/>
                </a:cubicBezTo>
                <a:cubicBezTo>
                  <a:pt x="905235" y="929061"/>
                  <a:pt x="897633" y="939148"/>
                  <a:pt x="895733" y="943753"/>
                </a:cubicBezTo>
                <a:cubicBezTo>
                  <a:pt x="896135" y="945434"/>
                  <a:pt x="897962" y="946457"/>
                  <a:pt x="901215" y="946823"/>
                </a:cubicBezTo>
                <a:cubicBezTo>
                  <a:pt x="904467" y="947188"/>
                  <a:pt x="906733" y="947334"/>
                  <a:pt x="908012" y="947261"/>
                </a:cubicBezTo>
                <a:cubicBezTo>
                  <a:pt x="916966" y="937686"/>
                  <a:pt x="925810" y="927892"/>
                  <a:pt x="934544" y="917879"/>
                </a:cubicBezTo>
                <a:cubicBezTo>
                  <a:pt x="943279" y="907865"/>
                  <a:pt x="950807" y="897194"/>
                  <a:pt x="957129" y="885865"/>
                </a:cubicBezTo>
                <a:close/>
                <a:moveTo>
                  <a:pt x="1074660" y="815697"/>
                </a:moveTo>
                <a:cubicBezTo>
                  <a:pt x="1074769" y="821179"/>
                  <a:pt x="1073673" y="826003"/>
                  <a:pt x="1071371" y="830169"/>
                </a:cubicBezTo>
                <a:cubicBezTo>
                  <a:pt x="1069068" y="834335"/>
                  <a:pt x="1064902" y="836528"/>
                  <a:pt x="1058872" y="836747"/>
                </a:cubicBezTo>
                <a:cubicBezTo>
                  <a:pt x="1058872" y="832033"/>
                  <a:pt x="1060188" y="827428"/>
                  <a:pt x="1062819" y="822933"/>
                </a:cubicBezTo>
                <a:cubicBezTo>
                  <a:pt x="1065450" y="818438"/>
                  <a:pt x="1069397" y="816026"/>
                  <a:pt x="1074660" y="815697"/>
                </a:cubicBezTo>
                <a:close/>
                <a:moveTo>
                  <a:pt x="1100973" y="810435"/>
                </a:moveTo>
                <a:lnTo>
                  <a:pt x="1115006" y="810435"/>
                </a:lnTo>
                <a:lnTo>
                  <a:pt x="1106235" y="822714"/>
                </a:lnTo>
                <a:cubicBezTo>
                  <a:pt x="1103713" y="822568"/>
                  <a:pt x="1102179" y="821545"/>
                  <a:pt x="1101631" y="819644"/>
                </a:cubicBezTo>
                <a:cubicBezTo>
                  <a:pt x="1101082" y="817744"/>
                  <a:pt x="1100863" y="815843"/>
                  <a:pt x="1100973" y="813943"/>
                </a:cubicBezTo>
                <a:close/>
                <a:moveTo>
                  <a:pt x="1136056" y="773597"/>
                </a:moveTo>
                <a:cubicBezTo>
                  <a:pt x="1136276" y="781271"/>
                  <a:pt x="1134960" y="789165"/>
                  <a:pt x="1132109" y="797278"/>
                </a:cubicBezTo>
                <a:cubicBezTo>
                  <a:pt x="1129259" y="805391"/>
                  <a:pt x="1123558" y="809777"/>
                  <a:pt x="1115006" y="810435"/>
                </a:cubicBezTo>
                <a:cubicBezTo>
                  <a:pt x="1115006" y="804295"/>
                  <a:pt x="1116760" y="796840"/>
                  <a:pt x="1120269" y="788069"/>
                </a:cubicBezTo>
                <a:cubicBezTo>
                  <a:pt x="1123777" y="779298"/>
                  <a:pt x="1129040" y="774474"/>
                  <a:pt x="1136056" y="773597"/>
                </a:cubicBezTo>
                <a:close/>
                <a:moveTo>
                  <a:pt x="367722" y="742021"/>
                </a:moveTo>
                <a:lnTo>
                  <a:pt x="360706" y="747284"/>
                </a:lnTo>
                <a:cubicBezTo>
                  <a:pt x="359719" y="747211"/>
                  <a:pt x="358622" y="747357"/>
                  <a:pt x="357417" y="747722"/>
                </a:cubicBezTo>
                <a:cubicBezTo>
                  <a:pt x="356210" y="748088"/>
                  <a:pt x="355553" y="749111"/>
                  <a:pt x="355443" y="750792"/>
                </a:cubicBezTo>
                <a:cubicBezTo>
                  <a:pt x="355370" y="751706"/>
                  <a:pt x="355516" y="752510"/>
                  <a:pt x="355882" y="753204"/>
                </a:cubicBezTo>
                <a:cubicBezTo>
                  <a:pt x="356247" y="753899"/>
                  <a:pt x="357270" y="754264"/>
                  <a:pt x="358951" y="754301"/>
                </a:cubicBezTo>
                <a:cubicBezTo>
                  <a:pt x="359792" y="754191"/>
                  <a:pt x="360304" y="753533"/>
                  <a:pt x="360486" y="752327"/>
                </a:cubicBezTo>
                <a:cubicBezTo>
                  <a:pt x="360669" y="751121"/>
                  <a:pt x="360742" y="750025"/>
                  <a:pt x="360706" y="749038"/>
                </a:cubicBezTo>
                <a:close/>
                <a:moveTo>
                  <a:pt x="1206224" y="649049"/>
                </a:moveTo>
                <a:cubicBezTo>
                  <a:pt x="1204653" y="657455"/>
                  <a:pt x="1196832" y="668272"/>
                  <a:pt x="1182762" y="681502"/>
                </a:cubicBezTo>
                <a:cubicBezTo>
                  <a:pt x="1168692" y="694731"/>
                  <a:pt x="1157801" y="707303"/>
                  <a:pt x="1150090" y="719217"/>
                </a:cubicBezTo>
                <a:cubicBezTo>
                  <a:pt x="1147495" y="718742"/>
                  <a:pt x="1145668" y="720130"/>
                  <a:pt x="1144608" y="723383"/>
                </a:cubicBezTo>
                <a:cubicBezTo>
                  <a:pt x="1143548" y="726636"/>
                  <a:pt x="1143037" y="729340"/>
                  <a:pt x="1143073" y="731496"/>
                </a:cubicBezTo>
                <a:lnTo>
                  <a:pt x="1134302" y="742021"/>
                </a:lnTo>
                <a:cubicBezTo>
                  <a:pt x="1127359" y="743556"/>
                  <a:pt x="1123704" y="749696"/>
                  <a:pt x="1123339" y="760440"/>
                </a:cubicBezTo>
                <a:cubicBezTo>
                  <a:pt x="1122973" y="771185"/>
                  <a:pt x="1120196" y="777324"/>
                  <a:pt x="1115006" y="778859"/>
                </a:cubicBezTo>
                <a:cubicBezTo>
                  <a:pt x="1115043" y="781637"/>
                  <a:pt x="1114531" y="784414"/>
                  <a:pt x="1113471" y="787192"/>
                </a:cubicBezTo>
                <a:cubicBezTo>
                  <a:pt x="1112411" y="789969"/>
                  <a:pt x="1110584" y="791869"/>
                  <a:pt x="1107989" y="792893"/>
                </a:cubicBezTo>
                <a:cubicBezTo>
                  <a:pt x="1108136" y="794866"/>
                  <a:pt x="1107843" y="797059"/>
                  <a:pt x="1107112" y="799471"/>
                </a:cubicBezTo>
                <a:cubicBezTo>
                  <a:pt x="1106381" y="801883"/>
                  <a:pt x="1104335" y="803199"/>
                  <a:pt x="1100973" y="803418"/>
                </a:cubicBezTo>
                <a:cubicBezTo>
                  <a:pt x="1099145" y="803345"/>
                  <a:pt x="1097099" y="802614"/>
                  <a:pt x="1094833" y="801225"/>
                </a:cubicBezTo>
                <a:cubicBezTo>
                  <a:pt x="1092567" y="799836"/>
                  <a:pt x="1090521" y="798228"/>
                  <a:pt x="1088693" y="796401"/>
                </a:cubicBezTo>
                <a:lnTo>
                  <a:pt x="1088693" y="770088"/>
                </a:lnTo>
                <a:cubicBezTo>
                  <a:pt x="1092275" y="770856"/>
                  <a:pt x="1095199" y="770198"/>
                  <a:pt x="1097464" y="768115"/>
                </a:cubicBezTo>
                <a:cubicBezTo>
                  <a:pt x="1099730" y="766032"/>
                  <a:pt x="1100899" y="763181"/>
                  <a:pt x="1100973" y="759563"/>
                </a:cubicBezTo>
                <a:cubicBezTo>
                  <a:pt x="1106235" y="748746"/>
                  <a:pt x="1113252" y="738805"/>
                  <a:pt x="1122023" y="729742"/>
                </a:cubicBezTo>
                <a:cubicBezTo>
                  <a:pt x="1122242" y="723529"/>
                  <a:pt x="1124435" y="717974"/>
                  <a:pt x="1128601" y="713077"/>
                </a:cubicBezTo>
                <a:cubicBezTo>
                  <a:pt x="1132767" y="708180"/>
                  <a:pt x="1137591" y="704379"/>
                  <a:pt x="1143073" y="701675"/>
                </a:cubicBezTo>
                <a:lnTo>
                  <a:pt x="1148336" y="685887"/>
                </a:lnTo>
                <a:cubicBezTo>
                  <a:pt x="1153891" y="686180"/>
                  <a:pt x="1156814" y="683841"/>
                  <a:pt x="1157107" y="678871"/>
                </a:cubicBezTo>
                <a:cubicBezTo>
                  <a:pt x="1156997" y="677043"/>
                  <a:pt x="1157216" y="675435"/>
                  <a:pt x="1157765" y="674047"/>
                </a:cubicBezTo>
                <a:cubicBezTo>
                  <a:pt x="1158313" y="672658"/>
                  <a:pt x="1159847" y="671927"/>
                  <a:pt x="1162369" y="671854"/>
                </a:cubicBezTo>
                <a:lnTo>
                  <a:pt x="1169386" y="656066"/>
                </a:lnTo>
                <a:lnTo>
                  <a:pt x="1176403" y="663083"/>
                </a:lnTo>
                <a:lnTo>
                  <a:pt x="1185174" y="656066"/>
                </a:lnTo>
                <a:cubicBezTo>
                  <a:pt x="1189340" y="655774"/>
                  <a:pt x="1192848" y="654604"/>
                  <a:pt x="1195699" y="652558"/>
                </a:cubicBezTo>
                <a:cubicBezTo>
                  <a:pt x="1198549" y="650511"/>
                  <a:pt x="1202058" y="649342"/>
                  <a:pt x="1206224" y="649049"/>
                </a:cubicBezTo>
                <a:close/>
                <a:moveTo>
                  <a:pt x="637867" y="613966"/>
                </a:moveTo>
                <a:lnTo>
                  <a:pt x="616817" y="624491"/>
                </a:lnTo>
                <a:lnTo>
                  <a:pt x="615063" y="624491"/>
                </a:lnTo>
                <a:cubicBezTo>
                  <a:pt x="612322" y="624418"/>
                  <a:pt x="609910" y="625002"/>
                  <a:pt x="607827" y="626245"/>
                </a:cubicBezTo>
                <a:cubicBezTo>
                  <a:pt x="605744" y="627487"/>
                  <a:pt x="604647" y="629826"/>
                  <a:pt x="604538" y="633262"/>
                </a:cubicBezTo>
                <a:cubicBezTo>
                  <a:pt x="595219" y="635455"/>
                  <a:pt x="584474" y="638524"/>
                  <a:pt x="572304" y="642471"/>
                </a:cubicBezTo>
                <a:cubicBezTo>
                  <a:pt x="560135" y="646418"/>
                  <a:pt x="549829" y="648611"/>
                  <a:pt x="541387" y="649049"/>
                </a:cubicBezTo>
                <a:lnTo>
                  <a:pt x="525599" y="663083"/>
                </a:lnTo>
                <a:cubicBezTo>
                  <a:pt x="525563" y="665824"/>
                  <a:pt x="524759" y="668236"/>
                  <a:pt x="523187" y="670319"/>
                </a:cubicBezTo>
                <a:cubicBezTo>
                  <a:pt x="521616" y="672402"/>
                  <a:pt x="519496" y="673498"/>
                  <a:pt x="516828" y="673608"/>
                </a:cubicBezTo>
                <a:lnTo>
                  <a:pt x="513320" y="673608"/>
                </a:lnTo>
                <a:lnTo>
                  <a:pt x="487007" y="692904"/>
                </a:lnTo>
                <a:lnTo>
                  <a:pt x="478236" y="692904"/>
                </a:lnTo>
                <a:lnTo>
                  <a:pt x="472974" y="698167"/>
                </a:lnTo>
                <a:cubicBezTo>
                  <a:pt x="471841" y="698094"/>
                  <a:pt x="470160" y="698240"/>
                  <a:pt x="467930" y="698605"/>
                </a:cubicBezTo>
                <a:cubicBezTo>
                  <a:pt x="465701" y="698971"/>
                  <a:pt x="464458" y="699994"/>
                  <a:pt x="464203" y="701675"/>
                </a:cubicBezTo>
                <a:cubicBezTo>
                  <a:pt x="464349" y="703466"/>
                  <a:pt x="465372" y="705147"/>
                  <a:pt x="467272" y="706718"/>
                </a:cubicBezTo>
                <a:cubicBezTo>
                  <a:pt x="469173" y="708290"/>
                  <a:pt x="471073" y="709532"/>
                  <a:pt x="472974" y="710446"/>
                </a:cubicBezTo>
                <a:cubicBezTo>
                  <a:pt x="483206" y="707266"/>
                  <a:pt x="492562" y="702223"/>
                  <a:pt x="501041" y="695316"/>
                </a:cubicBezTo>
                <a:cubicBezTo>
                  <a:pt x="509519" y="688409"/>
                  <a:pt x="518875" y="682927"/>
                  <a:pt x="529108" y="678871"/>
                </a:cubicBezTo>
                <a:cubicBezTo>
                  <a:pt x="536344" y="678213"/>
                  <a:pt x="541606" y="675581"/>
                  <a:pt x="544895" y="670977"/>
                </a:cubicBezTo>
                <a:cubicBezTo>
                  <a:pt x="548184" y="666372"/>
                  <a:pt x="553447" y="663741"/>
                  <a:pt x="560683" y="663083"/>
                </a:cubicBezTo>
                <a:cubicBezTo>
                  <a:pt x="559185" y="658551"/>
                  <a:pt x="561743" y="656212"/>
                  <a:pt x="568357" y="656066"/>
                </a:cubicBezTo>
                <a:cubicBezTo>
                  <a:pt x="574972" y="655920"/>
                  <a:pt x="578846" y="653581"/>
                  <a:pt x="579979" y="649049"/>
                </a:cubicBezTo>
                <a:cubicBezTo>
                  <a:pt x="586448" y="647149"/>
                  <a:pt x="593245" y="643933"/>
                  <a:pt x="600371" y="639401"/>
                </a:cubicBezTo>
                <a:cubicBezTo>
                  <a:pt x="607498" y="634870"/>
                  <a:pt x="612980" y="629900"/>
                  <a:pt x="616817" y="624491"/>
                </a:cubicBezTo>
                <a:lnTo>
                  <a:pt x="627342" y="624491"/>
                </a:lnTo>
                <a:cubicBezTo>
                  <a:pt x="631618" y="624491"/>
                  <a:pt x="634469" y="623614"/>
                  <a:pt x="635894" y="621859"/>
                </a:cubicBezTo>
                <a:cubicBezTo>
                  <a:pt x="637319" y="620105"/>
                  <a:pt x="637977" y="617474"/>
                  <a:pt x="637867" y="613966"/>
                </a:cubicBezTo>
                <a:close/>
                <a:moveTo>
                  <a:pt x="655409" y="601686"/>
                </a:moveTo>
                <a:lnTo>
                  <a:pt x="651901" y="603440"/>
                </a:lnTo>
                <a:cubicBezTo>
                  <a:pt x="651828" y="604500"/>
                  <a:pt x="651974" y="605889"/>
                  <a:pt x="652339" y="607607"/>
                </a:cubicBezTo>
                <a:cubicBezTo>
                  <a:pt x="652705" y="609324"/>
                  <a:pt x="653728" y="610275"/>
                  <a:pt x="655409" y="610457"/>
                </a:cubicBezTo>
                <a:cubicBezTo>
                  <a:pt x="657090" y="610348"/>
                  <a:pt x="658113" y="609690"/>
                  <a:pt x="658479" y="608484"/>
                </a:cubicBezTo>
                <a:cubicBezTo>
                  <a:pt x="658844" y="607278"/>
                  <a:pt x="658991" y="606181"/>
                  <a:pt x="658917" y="605195"/>
                </a:cubicBezTo>
                <a:cubicBezTo>
                  <a:pt x="658625" y="603148"/>
                  <a:pt x="657456" y="601979"/>
                  <a:pt x="655409" y="601686"/>
                </a:cubicBezTo>
                <a:close/>
                <a:moveTo>
                  <a:pt x="174762" y="589407"/>
                </a:moveTo>
                <a:lnTo>
                  <a:pt x="174762" y="603440"/>
                </a:lnTo>
                <a:lnTo>
                  <a:pt x="181778" y="608703"/>
                </a:lnTo>
                <a:lnTo>
                  <a:pt x="181778" y="592915"/>
                </a:lnTo>
                <a:close/>
                <a:moveTo>
                  <a:pt x="1136056" y="575374"/>
                </a:moveTo>
                <a:cubicBezTo>
                  <a:pt x="1136422" y="578626"/>
                  <a:pt x="1138322" y="580015"/>
                  <a:pt x="1141757" y="579540"/>
                </a:cubicBezTo>
                <a:cubicBezTo>
                  <a:pt x="1145193" y="579065"/>
                  <a:pt x="1147970" y="578261"/>
                  <a:pt x="1150090" y="577128"/>
                </a:cubicBezTo>
                <a:close/>
                <a:moveTo>
                  <a:pt x="1195699" y="552569"/>
                </a:moveTo>
                <a:cubicBezTo>
                  <a:pt x="1193652" y="552861"/>
                  <a:pt x="1192483" y="554031"/>
                  <a:pt x="1192191" y="556077"/>
                </a:cubicBezTo>
                <a:lnTo>
                  <a:pt x="1183419" y="570111"/>
                </a:lnTo>
                <a:cubicBezTo>
                  <a:pt x="1183346" y="572084"/>
                  <a:pt x="1183493" y="574277"/>
                  <a:pt x="1183858" y="576689"/>
                </a:cubicBezTo>
                <a:cubicBezTo>
                  <a:pt x="1184223" y="579101"/>
                  <a:pt x="1185247" y="580417"/>
                  <a:pt x="1186928" y="580636"/>
                </a:cubicBezTo>
                <a:cubicBezTo>
                  <a:pt x="1188645" y="580526"/>
                  <a:pt x="1190034" y="579869"/>
                  <a:pt x="1191094" y="578663"/>
                </a:cubicBezTo>
                <a:cubicBezTo>
                  <a:pt x="1192154" y="577457"/>
                  <a:pt x="1193104" y="576360"/>
                  <a:pt x="1193945" y="575374"/>
                </a:cubicBezTo>
                <a:cubicBezTo>
                  <a:pt x="1198257" y="575227"/>
                  <a:pt x="1201035" y="573766"/>
                  <a:pt x="1202277" y="570988"/>
                </a:cubicBezTo>
                <a:cubicBezTo>
                  <a:pt x="1203520" y="568211"/>
                  <a:pt x="1203666" y="564994"/>
                  <a:pt x="1202716" y="561340"/>
                </a:cubicBezTo>
                <a:cubicBezTo>
                  <a:pt x="1203702" y="561377"/>
                  <a:pt x="1204799" y="561304"/>
                  <a:pt x="1206005" y="561121"/>
                </a:cubicBezTo>
                <a:cubicBezTo>
                  <a:pt x="1207211" y="560938"/>
                  <a:pt x="1207869" y="560426"/>
                  <a:pt x="1207978" y="559586"/>
                </a:cubicBezTo>
                <a:cubicBezTo>
                  <a:pt x="1207686" y="556991"/>
                  <a:pt x="1206078" y="555164"/>
                  <a:pt x="1203154" y="554104"/>
                </a:cubicBezTo>
                <a:cubicBezTo>
                  <a:pt x="1200230" y="553044"/>
                  <a:pt x="1197745" y="552533"/>
                  <a:pt x="1195699" y="552569"/>
                </a:cubicBezTo>
                <a:close/>
                <a:moveTo>
                  <a:pt x="1178157" y="545552"/>
                </a:moveTo>
                <a:cubicBezTo>
                  <a:pt x="1176695" y="545845"/>
                  <a:pt x="1176110" y="547014"/>
                  <a:pt x="1176403" y="549061"/>
                </a:cubicBezTo>
                <a:cubicBezTo>
                  <a:pt x="1176403" y="550742"/>
                  <a:pt x="1176841" y="551765"/>
                  <a:pt x="1177718" y="552131"/>
                </a:cubicBezTo>
                <a:cubicBezTo>
                  <a:pt x="1178595" y="552496"/>
                  <a:pt x="1179911" y="552642"/>
                  <a:pt x="1181665" y="552569"/>
                </a:cubicBezTo>
                <a:lnTo>
                  <a:pt x="1183419" y="552569"/>
                </a:lnTo>
                <a:cubicBezTo>
                  <a:pt x="1183419" y="550742"/>
                  <a:pt x="1182981" y="549134"/>
                  <a:pt x="1182104" y="547745"/>
                </a:cubicBezTo>
                <a:cubicBezTo>
                  <a:pt x="1181227" y="546356"/>
                  <a:pt x="1179911" y="545625"/>
                  <a:pt x="1178157" y="545552"/>
                </a:cubicBezTo>
                <a:close/>
                <a:moveTo>
                  <a:pt x="1232537" y="506960"/>
                </a:moveTo>
                <a:lnTo>
                  <a:pt x="1232537" y="510469"/>
                </a:lnTo>
                <a:cubicBezTo>
                  <a:pt x="1232500" y="512369"/>
                  <a:pt x="1233012" y="514269"/>
                  <a:pt x="1234072" y="516170"/>
                </a:cubicBezTo>
                <a:cubicBezTo>
                  <a:pt x="1235131" y="518070"/>
                  <a:pt x="1236959" y="519093"/>
                  <a:pt x="1239553" y="519240"/>
                </a:cubicBezTo>
                <a:close/>
                <a:moveTo>
                  <a:pt x="239667" y="477139"/>
                </a:moveTo>
                <a:cubicBezTo>
                  <a:pt x="235866" y="476847"/>
                  <a:pt x="232942" y="477431"/>
                  <a:pt x="230896" y="478893"/>
                </a:cubicBezTo>
                <a:lnTo>
                  <a:pt x="236158" y="485910"/>
                </a:lnTo>
                <a:cubicBezTo>
                  <a:pt x="237986" y="485910"/>
                  <a:pt x="239594" y="485471"/>
                  <a:pt x="240982" y="484594"/>
                </a:cubicBezTo>
                <a:cubicBezTo>
                  <a:pt x="242371" y="483717"/>
                  <a:pt x="243102" y="482402"/>
                  <a:pt x="243175" y="480647"/>
                </a:cubicBezTo>
                <a:cubicBezTo>
                  <a:pt x="242883" y="478601"/>
                  <a:pt x="241713" y="477431"/>
                  <a:pt x="239667" y="477139"/>
                </a:cubicBezTo>
                <a:close/>
                <a:moveTo>
                  <a:pt x="978180" y="408726"/>
                </a:moveTo>
                <a:cubicBezTo>
                  <a:pt x="977997" y="410297"/>
                  <a:pt x="977924" y="413732"/>
                  <a:pt x="977960" y="419032"/>
                </a:cubicBezTo>
                <a:cubicBezTo>
                  <a:pt x="977997" y="424331"/>
                  <a:pt x="979239" y="427327"/>
                  <a:pt x="981688" y="428022"/>
                </a:cubicBezTo>
                <a:lnTo>
                  <a:pt x="983442" y="428022"/>
                </a:lnTo>
                <a:lnTo>
                  <a:pt x="983442" y="412234"/>
                </a:lnTo>
                <a:close/>
                <a:moveTo>
                  <a:pt x="1392168" y="373642"/>
                </a:moveTo>
                <a:lnTo>
                  <a:pt x="1392168" y="392938"/>
                </a:lnTo>
                <a:lnTo>
                  <a:pt x="1379889" y="403463"/>
                </a:lnTo>
                <a:lnTo>
                  <a:pt x="1350067" y="413988"/>
                </a:lnTo>
                <a:cubicBezTo>
                  <a:pt x="1350360" y="407995"/>
                  <a:pt x="1351529" y="402440"/>
                  <a:pt x="1353576" y="397323"/>
                </a:cubicBezTo>
                <a:cubicBezTo>
                  <a:pt x="1355622" y="392207"/>
                  <a:pt x="1356792" y="386652"/>
                  <a:pt x="1357084" y="380659"/>
                </a:cubicBezTo>
                <a:cubicBezTo>
                  <a:pt x="1363151" y="380366"/>
                  <a:pt x="1368998" y="379197"/>
                  <a:pt x="1374626" y="377150"/>
                </a:cubicBezTo>
                <a:cubicBezTo>
                  <a:pt x="1380254" y="375104"/>
                  <a:pt x="1386101" y="373934"/>
                  <a:pt x="1392168" y="373642"/>
                </a:cubicBezTo>
                <a:close/>
                <a:moveTo>
                  <a:pt x="736102" y="298212"/>
                </a:moveTo>
                <a:cubicBezTo>
                  <a:pt x="736394" y="301428"/>
                  <a:pt x="737563" y="303767"/>
                  <a:pt x="739610" y="305229"/>
                </a:cubicBezTo>
                <a:cubicBezTo>
                  <a:pt x="740451" y="305119"/>
                  <a:pt x="740962" y="304461"/>
                  <a:pt x="741145" y="303255"/>
                </a:cubicBezTo>
                <a:cubicBezTo>
                  <a:pt x="741328" y="302049"/>
                  <a:pt x="741401" y="300953"/>
                  <a:pt x="741364" y="299966"/>
                </a:cubicBezTo>
                <a:close/>
                <a:moveTo>
                  <a:pt x="685230" y="77184"/>
                </a:moveTo>
                <a:cubicBezTo>
                  <a:pt x="682745" y="77440"/>
                  <a:pt x="681137" y="79121"/>
                  <a:pt x="680406" y="82228"/>
                </a:cubicBezTo>
                <a:cubicBezTo>
                  <a:pt x="679675" y="85334"/>
                  <a:pt x="678944" y="88331"/>
                  <a:pt x="678213" y="91218"/>
                </a:cubicBezTo>
                <a:lnTo>
                  <a:pt x="685230" y="84201"/>
                </a:lnTo>
                <a:cubicBezTo>
                  <a:pt x="686363" y="84274"/>
                  <a:pt x="688044" y="84128"/>
                  <a:pt x="690274" y="83762"/>
                </a:cubicBezTo>
                <a:cubicBezTo>
                  <a:pt x="692503" y="83397"/>
                  <a:pt x="693745" y="82374"/>
                  <a:pt x="694001" y="80693"/>
                </a:cubicBezTo>
                <a:cubicBezTo>
                  <a:pt x="693745" y="79011"/>
                  <a:pt x="692503" y="77988"/>
                  <a:pt x="690274" y="77623"/>
                </a:cubicBezTo>
                <a:cubicBezTo>
                  <a:pt x="688044" y="77257"/>
                  <a:pt x="686363" y="77111"/>
                  <a:pt x="685230" y="77184"/>
                </a:cubicBezTo>
                <a:close/>
                <a:moveTo>
                  <a:pt x="934325" y="0"/>
                </a:moveTo>
                <a:cubicBezTo>
                  <a:pt x="952671" y="292"/>
                  <a:pt x="970797" y="1462"/>
                  <a:pt x="988705" y="3508"/>
                </a:cubicBezTo>
                <a:cubicBezTo>
                  <a:pt x="1006612" y="5555"/>
                  <a:pt x="1024739" y="6724"/>
                  <a:pt x="1043085" y="7017"/>
                </a:cubicBezTo>
                <a:cubicBezTo>
                  <a:pt x="1047507" y="10635"/>
                  <a:pt x="1052257" y="14362"/>
                  <a:pt x="1057337" y="18200"/>
                </a:cubicBezTo>
                <a:cubicBezTo>
                  <a:pt x="1062417" y="22037"/>
                  <a:pt x="1067607" y="25326"/>
                  <a:pt x="1072906" y="28067"/>
                </a:cubicBezTo>
                <a:cubicBezTo>
                  <a:pt x="1083833" y="29054"/>
                  <a:pt x="1094869" y="34536"/>
                  <a:pt x="1106016" y="44512"/>
                </a:cubicBezTo>
                <a:cubicBezTo>
                  <a:pt x="1117162" y="54489"/>
                  <a:pt x="1126006" y="63041"/>
                  <a:pt x="1132548" y="70167"/>
                </a:cubicBezTo>
                <a:cubicBezTo>
                  <a:pt x="1133498" y="72177"/>
                  <a:pt x="1137299" y="80875"/>
                  <a:pt x="1143950" y="96261"/>
                </a:cubicBezTo>
                <a:cubicBezTo>
                  <a:pt x="1150602" y="111647"/>
                  <a:pt x="1154402" y="121660"/>
                  <a:pt x="1155353" y="126301"/>
                </a:cubicBezTo>
                <a:cubicBezTo>
                  <a:pt x="1155426" y="128056"/>
                  <a:pt x="1155279" y="129371"/>
                  <a:pt x="1154914" y="130248"/>
                </a:cubicBezTo>
                <a:cubicBezTo>
                  <a:pt x="1154549" y="131125"/>
                  <a:pt x="1153525" y="131564"/>
                  <a:pt x="1151844" y="131564"/>
                </a:cubicBezTo>
                <a:lnTo>
                  <a:pt x="1127285" y="129810"/>
                </a:lnTo>
                <a:cubicBezTo>
                  <a:pt x="1128674" y="122099"/>
                  <a:pt x="1129405" y="116909"/>
                  <a:pt x="1129478" y="114241"/>
                </a:cubicBezTo>
                <a:cubicBezTo>
                  <a:pt x="1129551" y="111574"/>
                  <a:pt x="1125897" y="110331"/>
                  <a:pt x="1118515" y="110514"/>
                </a:cubicBezTo>
                <a:lnTo>
                  <a:pt x="1109744" y="103497"/>
                </a:lnTo>
                <a:cubicBezTo>
                  <a:pt x="1095125" y="102693"/>
                  <a:pt x="1081384" y="99477"/>
                  <a:pt x="1068520" y="93849"/>
                </a:cubicBezTo>
                <a:cubicBezTo>
                  <a:pt x="1055656" y="88221"/>
                  <a:pt x="1041915" y="85005"/>
                  <a:pt x="1027297" y="84201"/>
                </a:cubicBezTo>
                <a:lnTo>
                  <a:pt x="1023788" y="84201"/>
                </a:lnTo>
                <a:cubicBezTo>
                  <a:pt x="1024995" y="87088"/>
                  <a:pt x="1030038" y="90085"/>
                  <a:pt x="1038918" y="93191"/>
                </a:cubicBezTo>
                <a:cubicBezTo>
                  <a:pt x="1047799" y="96297"/>
                  <a:pt x="1053281" y="97979"/>
                  <a:pt x="1055364" y="98234"/>
                </a:cubicBezTo>
                <a:cubicBezTo>
                  <a:pt x="1058141" y="100756"/>
                  <a:pt x="1061357" y="102291"/>
                  <a:pt x="1065012" y="102839"/>
                </a:cubicBezTo>
                <a:cubicBezTo>
                  <a:pt x="1068666" y="103387"/>
                  <a:pt x="1071882" y="103607"/>
                  <a:pt x="1074660" y="103497"/>
                </a:cubicBezTo>
                <a:cubicBezTo>
                  <a:pt x="1074806" y="107042"/>
                  <a:pt x="1076268" y="110039"/>
                  <a:pt x="1079045" y="112487"/>
                </a:cubicBezTo>
                <a:cubicBezTo>
                  <a:pt x="1081823" y="114936"/>
                  <a:pt x="1085039" y="116617"/>
                  <a:pt x="1088693" y="117531"/>
                </a:cubicBezTo>
                <a:lnTo>
                  <a:pt x="1079922" y="131564"/>
                </a:lnTo>
                <a:cubicBezTo>
                  <a:pt x="1075062" y="131199"/>
                  <a:pt x="1071627" y="129737"/>
                  <a:pt x="1069617" y="127179"/>
                </a:cubicBezTo>
                <a:cubicBezTo>
                  <a:pt x="1067607" y="124620"/>
                  <a:pt x="1064610" y="123159"/>
                  <a:pt x="1060626" y="122793"/>
                </a:cubicBezTo>
                <a:lnTo>
                  <a:pt x="1048347" y="117531"/>
                </a:lnTo>
                <a:cubicBezTo>
                  <a:pt x="1043815" y="118298"/>
                  <a:pt x="1038845" y="118079"/>
                  <a:pt x="1033437" y="116873"/>
                </a:cubicBezTo>
                <a:cubicBezTo>
                  <a:pt x="1028028" y="115667"/>
                  <a:pt x="1023057" y="114132"/>
                  <a:pt x="1018526" y="112268"/>
                </a:cubicBezTo>
                <a:cubicBezTo>
                  <a:pt x="1019037" y="120418"/>
                  <a:pt x="1022400" y="125169"/>
                  <a:pt x="1028612" y="126521"/>
                </a:cubicBezTo>
                <a:cubicBezTo>
                  <a:pt x="1034825" y="127873"/>
                  <a:pt x="1040819" y="129554"/>
                  <a:pt x="1046593" y="131564"/>
                </a:cubicBezTo>
                <a:cubicBezTo>
                  <a:pt x="1042281" y="136096"/>
                  <a:pt x="1039065" y="141504"/>
                  <a:pt x="1036945" y="147790"/>
                </a:cubicBezTo>
                <a:cubicBezTo>
                  <a:pt x="1034825" y="154076"/>
                  <a:pt x="1033363" y="160362"/>
                  <a:pt x="1032559" y="166648"/>
                </a:cubicBezTo>
                <a:cubicBezTo>
                  <a:pt x="1025031" y="166757"/>
                  <a:pt x="1012021" y="167854"/>
                  <a:pt x="993529" y="169937"/>
                </a:cubicBezTo>
                <a:cubicBezTo>
                  <a:pt x="975037" y="172020"/>
                  <a:pt x="964658" y="174432"/>
                  <a:pt x="962392" y="177173"/>
                </a:cubicBezTo>
                <a:lnTo>
                  <a:pt x="962392" y="178927"/>
                </a:lnTo>
                <a:cubicBezTo>
                  <a:pt x="955083" y="179219"/>
                  <a:pt x="948651" y="182143"/>
                  <a:pt x="943096" y="187698"/>
                </a:cubicBezTo>
                <a:lnTo>
                  <a:pt x="929062" y="191206"/>
                </a:lnTo>
                <a:lnTo>
                  <a:pt x="925554" y="201731"/>
                </a:lnTo>
                <a:cubicBezTo>
                  <a:pt x="922776" y="201695"/>
                  <a:pt x="919999" y="202207"/>
                  <a:pt x="917221" y="203266"/>
                </a:cubicBezTo>
                <a:cubicBezTo>
                  <a:pt x="914444" y="204326"/>
                  <a:pt x="912544" y="206154"/>
                  <a:pt x="911520" y="208748"/>
                </a:cubicBezTo>
                <a:cubicBezTo>
                  <a:pt x="905161" y="209260"/>
                  <a:pt x="900337" y="211306"/>
                  <a:pt x="897048" y="214888"/>
                </a:cubicBezTo>
                <a:cubicBezTo>
                  <a:pt x="893759" y="218469"/>
                  <a:pt x="888058" y="220516"/>
                  <a:pt x="879945" y="221028"/>
                </a:cubicBezTo>
                <a:lnTo>
                  <a:pt x="867666" y="228044"/>
                </a:lnTo>
                <a:lnTo>
                  <a:pt x="858895" y="242078"/>
                </a:lnTo>
                <a:cubicBezTo>
                  <a:pt x="849978" y="242955"/>
                  <a:pt x="843253" y="246463"/>
                  <a:pt x="838722" y="252603"/>
                </a:cubicBezTo>
                <a:cubicBezTo>
                  <a:pt x="834190" y="258743"/>
                  <a:pt x="827466" y="262251"/>
                  <a:pt x="818549" y="263128"/>
                </a:cubicBezTo>
                <a:cubicBezTo>
                  <a:pt x="816648" y="263128"/>
                  <a:pt x="814748" y="263567"/>
                  <a:pt x="812847" y="264444"/>
                </a:cubicBezTo>
                <a:cubicBezTo>
                  <a:pt x="810947" y="265321"/>
                  <a:pt x="809924" y="266636"/>
                  <a:pt x="809778" y="268391"/>
                </a:cubicBezTo>
                <a:cubicBezTo>
                  <a:pt x="809339" y="275956"/>
                  <a:pt x="807146" y="279245"/>
                  <a:pt x="803199" y="278258"/>
                </a:cubicBezTo>
                <a:cubicBezTo>
                  <a:pt x="799252" y="277271"/>
                  <a:pt x="796183" y="279245"/>
                  <a:pt x="793990" y="284178"/>
                </a:cubicBezTo>
                <a:cubicBezTo>
                  <a:pt x="785548" y="284982"/>
                  <a:pt x="780505" y="288198"/>
                  <a:pt x="778860" y="293826"/>
                </a:cubicBezTo>
                <a:cubicBezTo>
                  <a:pt x="777215" y="299454"/>
                  <a:pt x="771734" y="302671"/>
                  <a:pt x="762415" y="303474"/>
                </a:cubicBezTo>
                <a:cubicBezTo>
                  <a:pt x="757444" y="303182"/>
                  <a:pt x="755105" y="305521"/>
                  <a:pt x="755398" y="310491"/>
                </a:cubicBezTo>
                <a:cubicBezTo>
                  <a:pt x="755544" y="313159"/>
                  <a:pt x="755252" y="315279"/>
                  <a:pt x="754521" y="316850"/>
                </a:cubicBezTo>
                <a:cubicBezTo>
                  <a:pt x="753790" y="318422"/>
                  <a:pt x="751743" y="319226"/>
                  <a:pt x="748381" y="319262"/>
                </a:cubicBezTo>
                <a:lnTo>
                  <a:pt x="739610" y="333296"/>
                </a:lnTo>
                <a:cubicBezTo>
                  <a:pt x="732411" y="333807"/>
                  <a:pt x="727075" y="335854"/>
                  <a:pt x="723603" y="339435"/>
                </a:cubicBezTo>
                <a:cubicBezTo>
                  <a:pt x="720131" y="343017"/>
                  <a:pt x="714357" y="345063"/>
                  <a:pt x="706281" y="345575"/>
                </a:cubicBezTo>
                <a:cubicBezTo>
                  <a:pt x="706207" y="347402"/>
                  <a:pt x="705476" y="349010"/>
                  <a:pt x="704088" y="350399"/>
                </a:cubicBezTo>
                <a:cubicBezTo>
                  <a:pt x="702699" y="351788"/>
                  <a:pt x="701091" y="352519"/>
                  <a:pt x="699264" y="352592"/>
                </a:cubicBezTo>
                <a:lnTo>
                  <a:pt x="694001" y="352592"/>
                </a:lnTo>
                <a:lnTo>
                  <a:pt x="679968" y="368379"/>
                </a:lnTo>
                <a:cubicBezTo>
                  <a:pt x="679529" y="374556"/>
                  <a:pt x="676459" y="379307"/>
                  <a:pt x="670758" y="382632"/>
                </a:cubicBezTo>
                <a:cubicBezTo>
                  <a:pt x="665057" y="385958"/>
                  <a:pt x="659356" y="387639"/>
                  <a:pt x="653655" y="387675"/>
                </a:cubicBezTo>
                <a:cubicBezTo>
                  <a:pt x="650658" y="394911"/>
                  <a:pt x="647881" y="401051"/>
                  <a:pt x="645323" y="406094"/>
                </a:cubicBezTo>
                <a:cubicBezTo>
                  <a:pt x="642764" y="411138"/>
                  <a:pt x="637356" y="413769"/>
                  <a:pt x="629096" y="413988"/>
                </a:cubicBezTo>
                <a:cubicBezTo>
                  <a:pt x="625551" y="418556"/>
                  <a:pt x="621239" y="423015"/>
                  <a:pt x="616159" y="427364"/>
                </a:cubicBezTo>
                <a:cubicBezTo>
                  <a:pt x="611079" y="431713"/>
                  <a:pt x="605451" y="434856"/>
                  <a:pt x="599275" y="436793"/>
                </a:cubicBezTo>
                <a:lnTo>
                  <a:pt x="588750" y="450826"/>
                </a:lnTo>
                <a:cubicBezTo>
                  <a:pt x="581879" y="451265"/>
                  <a:pt x="576324" y="454335"/>
                  <a:pt x="572085" y="460036"/>
                </a:cubicBezTo>
                <a:cubicBezTo>
                  <a:pt x="567846" y="465737"/>
                  <a:pt x="564045" y="471438"/>
                  <a:pt x="560683" y="477139"/>
                </a:cubicBezTo>
                <a:cubicBezTo>
                  <a:pt x="556188" y="477249"/>
                  <a:pt x="552460" y="478784"/>
                  <a:pt x="549500" y="481744"/>
                </a:cubicBezTo>
                <a:cubicBezTo>
                  <a:pt x="546540" y="484704"/>
                  <a:pt x="545005" y="488432"/>
                  <a:pt x="544895" y="492927"/>
                </a:cubicBezTo>
                <a:cubicBezTo>
                  <a:pt x="538646" y="499030"/>
                  <a:pt x="532287" y="505243"/>
                  <a:pt x="525819" y="511565"/>
                </a:cubicBezTo>
                <a:cubicBezTo>
                  <a:pt x="519350" y="517887"/>
                  <a:pt x="513430" y="524539"/>
                  <a:pt x="508057" y="531519"/>
                </a:cubicBezTo>
                <a:cubicBezTo>
                  <a:pt x="507911" y="534991"/>
                  <a:pt x="506888" y="538134"/>
                  <a:pt x="504987" y="540948"/>
                </a:cubicBezTo>
                <a:cubicBezTo>
                  <a:pt x="503087" y="543762"/>
                  <a:pt x="501187" y="546466"/>
                  <a:pt x="499286" y="549061"/>
                </a:cubicBezTo>
                <a:cubicBezTo>
                  <a:pt x="498482" y="554798"/>
                  <a:pt x="495266" y="559549"/>
                  <a:pt x="489638" y="563313"/>
                </a:cubicBezTo>
                <a:cubicBezTo>
                  <a:pt x="484010" y="567078"/>
                  <a:pt x="480794" y="572267"/>
                  <a:pt x="479990" y="578882"/>
                </a:cubicBezTo>
                <a:cubicBezTo>
                  <a:pt x="474435" y="582171"/>
                  <a:pt x="469319" y="585679"/>
                  <a:pt x="464641" y="589407"/>
                </a:cubicBezTo>
                <a:cubicBezTo>
                  <a:pt x="459963" y="593135"/>
                  <a:pt x="457478" y="598397"/>
                  <a:pt x="457186" y="605195"/>
                </a:cubicBezTo>
                <a:lnTo>
                  <a:pt x="430873" y="633262"/>
                </a:lnTo>
                <a:cubicBezTo>
                  <a:pt x="426341" y="635637"/>
                  <a:pt x="424003" y="640096"/>
                  <a:pt x="423856" y="646637"/>
                </a:cubicBezTo>
                <a:cubicBezTo>
                  <a:pt x="423710" y="653179"/>
                  <a:pt x="421371" y="658076"/>
                  <a:pt x="416840" y="661329"/>
                </a:cubicBezTo>
                <a:cubicBezTo>
                  <a:pt x="413952" y="660415"/>
                  <a:pt x="410956" y="660488"/>
                  <a:pt x="407849" y="661548"/>
                </a:cubicBezTo>
                <a:cubicBezTo>
                  <a:pt x="404743" y="662608"/>
                  <a:pt x="403062" y="664874"/>
                  <a:pt x="402806" y="668345"/>
                </a:cubicBezTo>
                <a:cubicBezTo>
                  <a:pt x="399078" y="673206"/>
                  <a:pt x="396886" y="678395"/>
                  <a:pt x="396228" y="683914"/>
                </a:cubicBezTo>
                <a:cubicBezTo>
                  <a:pt x="395570" y="689432"/>
                  <a:pt x="392500" y="692429"/>
                  <a:pt x="387018" y="692904"/>
                </a:cubicBezTo>
                <a:lnTo>
                  <a:pt x="381756" y="692904"/>
                </a:lnTo>
                <a:cubicBezTo>
                  <a:pt x="379855" y="694768"/>
                  <a:pt x="377955" y="697180"/>
                  <a:pt x="376055" y="700140"/>
                </a:cubicBezTo>
                <a:cubicBezTo>
                  <a:pt x="374154" y="703100"/>
                  <a:pt x="373131" y="705951"/>
                  <a:pt x="372985" y="708692"/>
                </a:cubicBezTo>
                <a:cubicBezTo>
                  <a:pt x="373095" y="709605"/>
                  <a:pt x="373752" y="710409"/>
                  <a:pt x="374958" y="711104"/>
                </a:cubicBezTo>
                <a:cubicBezTo>
                  <a:pt x="376164" y="711798"/>
                  <a:pt x="377261" y="712164"/>
                  <a:pt x="378247" y="712200"/>
                </a:cubicBezTo>
                <a:cubicBezTo>
                  <a:pt x="382487" y="711908"/>
                  <a:pt x="386287" y="710738"/>
                  <a:pt x="389650" y="708692"/>
                </a:cubicBezTo>
                <a:cubicBezTo>
                  <a:pt x="393012" y="706645"/>
                  <a:pt x="396813" y="705476"/>
                  <a:pt x="401052" y="705183"/>
                </a:cubicBezTo>
                <a:lnTo>
                  <a:pt x="416840" y="696412"/>
                </a:lnTo>
                <a:cubicBezTo>
                  <a:pt x="417644" y="689469"/>
                  <a:pt x="422175" y="684499"/>
                  <a:pt x="430435" y="681502"/>
                </a:cubicBezTo>
                <a:cubicBezTo>
                  <a:pt x="438694" y="678505"/>
                  <a:pt x="445857" y="677043"/>
                  <a:pt x="451923" y="677116"/>
                </a:cubicBezTo>
                <a:lnTo>
                  <a:pt x="464203" y="663083"/>
                </a:lnTo>
                <a:cubicBezTo>
                  <a:pt x="469392" y="663046"/>
                  <a:pt x="473924" y="661804"/>
                  <a:pt x="477798" y="659355"/>
                </a:cubicBezTo>
                <a:cubicBezTo>
                  <a:pt x="481671" y="656907"/>
                  <a:pt x="485326" y="653471"/>
                  <a:pt x="488761" y="649049"/>
                </a:cubicBezTo>
                <a:lnTo>
                  <a:pt x="504549" y="649049"/>
                </a:lnTo>
                <a:lnTo>
                  <a:pt x="506303" y="643787"/>
                </a:lnTo>
                <a:lnTo>
                  <a:pt x="513320" y="649049"/>
                </a:lnTo>
                <a:lnTo>
                  <a:pt x="525599" y="638524"/>
                </a:lnTo>
                <a:cubicBezTo>
                  <a:pt x="525307" y="632969"/>
                  <a:pt x="527646" y="630046"/>
                  <a:pt x="532616" y="629753"/>
                </a:cubicBezTo>
                <a:cubicBezTo>
                  <a:pt x="534516" y="629973"/>
                  <a:pt x="536417" y="629973"/>
                  <a:pt x="538317" y="629753"/>
                </a:cubicBezTo>
                <a:cubicBezTo>
                  <a:pt x="540217" y="629534"/>
                  <a:pt x="541241" y="627780"/>
                  <a:pt x="541387" y="624491"/>
                </a:cubicBezTo>
                <a:cubicBezTo>
                  <a:pt x="545626" y="622554"/>
                  <a:pt x="551181" y="619411"/>
                  <a:pt x="558052" y="615062"/>
                </a:cubicBezTo>
                <a:cubicBezTo>
                  <a:pt x="564922" y="610713"/>
                  <a:pt x="568723" y="606254"/>
                  <a:pt x="569454" y="601686"/>
                </a:cubicBezTo>
                <a:lnTo>
                  <a:pt x="581733" y="587653"/>
                </a:lnTo>
                <a:lnTo>
                  <a:pt x="599275" y="587653"/>
                </a:lnTo>
                <a:lnTo>
                  <a:pt x="604538" y="580636"/>
                </a:lnTo>
                <a:cubicBezTo>
                  <a:pt x="627525" y="579686"/>
                  <a:pt x="641193" y="575885"/>
                  <a:pt x="645542" y="569234"/>
                </a:cubicBezTo>
                <a:cubicBezTo>
                  <a:pt x="649891" y="562583"/>
                  <a:pt x="654349" y="558782"/>
                  <a:pt x="658917" y="557832"/>
                </a:cubicBezTo>
                <a:cubicBezTo>
                  <a:pt x="662280" y="557759"/>
                  <a:pt x="664326" y="556589"/>
                  <a:pt x="665057" y="554323"/>
                </a:cubicBezTo>
                <a:cubicBezTo>
                  <a:pt x="665788" y="552057"/>
                  <a:pt x="666080" y="549134"/>
                  <a:pt x="665934" y="545552"/>
                </a:cubicBezTo>
                <a:cubicBezTo>
                  <a:pt x="669333" y="542007"/>
                  <a:pt x="672622" y="538572"/>
                  <a:pt x="675801" y="535246"/>
                </a:cubicBezTo>
                <a:cubicBezTo>
                  <a:pt x="678981" y="531921"/>
                  <a:pt x="682709" y="528924"/>
                  <a:pt x="686984" y="526256"/>
                </a:cubicBezTo>
                <a:lnTo>
                  <a:pt x="706281" y="526256"/>
                </a:lnTo>
                <a:cubicBezTo>
                  <a:pt x="706317" y="522675"/>
                  <a:pt x="707121" y="519313"/>
                  <a:pt x="708692" y="516170"/>
                </a:cubicBezTo>
                <a:cubicBezTo>
                  <a:pt x="710264" y="513027"/>
                  <a:pt x="712384" y="510542"/>
                  <a:pt x="715051" y="508714"/>
                </a:cubicBezTo>
                <a:cubicBezTo>
                  <a:pt x="715344" y="506668"/>
                  <a:pt x="716513" y="505498"/>
                  <a:pt x="718560" y="505206"/>
                </a:cubicBezTo>
                <a:cubicBezTo>
                  <a:pt x="721301" y="505425"/>
                  <a:pt x="723713" y="505425"/>
                  <a:pt x="725796" y="505206"/>
                </a:cubicBezTo>
                <a:cubicBezTo>
                  <a:pt x="727879" y="504987"/>
                  <a:pt x="728975" y="503233"/>
                  <a:pt x="729085" y="499943"/>
                </a:cubicBezTo>
                <a:lnTo>
                  <a:pt x="741364" y="487664"/>
                </a:lnTo>
                <a:cubicBezTo>
                  <a:pt x="754153" y="491367"/>
                  <a:pt x="765414" y="488444"/>
                  <a:pt x="775149" y="478893"/>
                </a:cubicBezTo>
                <a:cubicBezTo>
                  <a:pt x="784883" y="469343"/>
                  <a:pt x="793546" y="459012"/>
                  <a:pt x="801137" y="447903"/>
                </a:cubicBezTo>
                <a:cubicBezTo>
                  <a:pt x="808727" y="436793"/>
                  <a:pt x="815701" y="430750"/>
                  <a:pt x="822057" y="429776"/>
                </a:cubicBezTo>
                <a:cubicBezTo>
                  <a:pt x="835835" y="422467"/>
                  <a:pt x="849064" y="414281"/>
                  <a:pt x="861745" y="405217"/>
                </a:cubicBezTo>
                <a:cubicBezTo>
                  <a:pt x="874427" y="396154"/>
                  <a:pt x="888095" y="387968"/>
                  <a:pt x="902749" y="380659"/>
                </a:cubicBezTo>
                <a:cubicBezTo>
                  <a:pt x="907610" y="379782"/>
                  <a:pt x="911484" y="376273"/>
                  <a:pt x="914371" y="370134"/>
                </a:cubicBezTo>
                <a:cubicBezTo>
                  <a:pt x="917258" y="363994"/>
                  <a:pt x="921570" y="360486"/>
                  <a:pt x="927308" y="359608"/>
                </a:cubicBezTo>
                <a:cubicBezTo>
                  <a:pt x="932863" y="355808"/>
                  <a:pt x="937541" y="351130"/>
                  <a:pt x="941342" y="345575"/>
                </a:cubicBezTo>
                <a:cubicBezTo>
                  <a:pt x="941415" y="342140"/>
                  <a:pt x="942584" y="339801"/>
                  <a:pt x="944850" y="338558"/>
                </a:cubicBezTo>
                <a:cubicBezTo>
                  <a:pt x="947116" y="337316"/>
                  <a:pt x="950039" y="336731"/>
                  <a:pt x="953621" y="336804"/>
                </a:cubicBezTo>
                <a:lnTo>
                  <a:pt x="957129" y="336804"/>
                </a:lnTo>
                <a:cubicBezTo>
                  <a:pt x="958226" y="328837"/>
                  <a:pt x="962611" y="324159"/>
                  <a:pt x="970286" y="322770"/>
                </a:cubicBezTo>
                <a:cubicBezTo>
                  <a:pt x="977960" y="321382"/>
                  <a:pt x="982346" y="318458"/>
                  <a:pt x="983442" y="314000"/>
                </a:cubicBezTo>
                <a:lnTo>
                  <a:pt x="990459" y="296458"/>
                </a:lnTo>
                <a:lnTo>
                  <a:pt x="1008001" y="291195"/>
                </a:lnTo>
                <a:lnTo>
                  <a:pt x="1025543" y="294704"/>
                </a:lnTo>
                <a:cubicBezTo>
                  <a:pt x="1025506" y="296677"/>
                  <a:pt x="1026018" y="298870"/>
                  <a:pt x="1027077" y="301282"/>
                </a:cubicBezTo>
                <a:cubicBezTo>
                  <a:pt x="1028137" y="303694"/>
                  <a:pt x="1029965" y="305009"/>
                  <a:pt x="1032559" y="305229"/>
                </a:cubicBezTo>
                <a:cubicBezTo>
                  <a:pt x="1036726" y="304680"/>
                  <a:pt x="1039357" y="301830"/>
                  <a:pt x="1040453" y="296677"/>
                </a:cubicBezTo>
                <a:cubicBezTo>
                  <a:pt x="1041549" y="291524"/>
                  <a:pt x="1042427" y="287358"/>
                  <a:pt x="1043085" y="284178"/>
                </a:cubicBezTo>
                <a:cubicBezTo>
                  <a:pt x="1037639" y="283740"/>
                  <a:pt x="1036251" y="281547"/>
                  <a:pt x="1038918" y="277600"/>
                </a:cubicBezTo>
                <a:cubicBezTo>
                  <a:pt x="1041586" y="273653"/>
                  <a:pt x="1044144" y="270583"/>
                  <a:pt x="1046593" y="268391"/>
                </a:cubicBezTo>
                <a:cubicBezTo>
                  <a:pt x="1046520" y="267331"/>
                  <a:pt x="1046666" y="265942"/>
                  <a:pt x="1047031" y="264225"/>
                </a:cubicBezTo>
                <a:cubicBezTo>
                  <a:pt x="1047397" y="262507"/>
                  <a:pt x="1048420" y="261557"/>
                  <a:pt x="1050101" y="261374"/>
                </a:cubicBezTo>
                <a:cubicBezTo>
                  <a:pt x="1051965" y="261520"/>
                  <a:pt x="1053939" y="262543"/>
                  <a:pt x="1056022" y="264444"/>
                </a:cubicBezTo>
                <a:cubicBezTo>
                  <a:pt x="1058105" y="266344"/>
                  <a:pt x="1059640" y="268245"/>
                  <a:pt x="1060626" y="270145"/>
                </a:cubicBezTo>
                <a:cubicBezTo>
                  <a:pt x="1062454" y="270072"/>
                  <a:pt x="1064062" y="270218"/>
                  <a:pt x="1065450" y="270583"/>
                </a:cubicBezTo>
                <a:cubicBezTo>
                  <a:pt x="1066839" y="270949"/>
                  <a:pt x="1067570" y="271972"/>
                  <a:pt x="1067643" y="273653"/>
                </a:cubicBezTo>
                <a:cubicBezTo>
                  <a:pt x="1067497" y="276358"/>
                  <a:pt x="1066474" y="278843"/>
                  <a:pt x="1064573" y="281109"/>
                </a:cubicBezTo>
                <a:cubicBezTo>
                  <a:pt x="1062673" y="283374"/>
                  <a:pt x="1060773" y="284982"/>
                  <a:pt x="1058872" y="285933"/>
                </a:cubicBezTo>
                <a:lnTo>
                  <a:pt x="1074660" y="284178"/>
                </a:lnTo>
                <a:cubicBezTo>
                  <a:pt x="1074587" y="283119"/>
                  <a:pt x="1074733" y="281730"/>
                  <a:pt x="1075098" y="280012"/>
                </a:cubicBezTo>
                <a:cubicBezTo>
                  <a:pt x="1075464" y="278294"/>
                  <a:pt x="1076487" y="277344"/>
                  <a:pt x="1078168" y="277162"/>
                </a:cubicBezTo>
                <a:cubicBezTo>
                  <a:pt x="1079119" y="277344"/>
                  <a:pt x="1080288" y="278294"/>
                  <a:pt x="1081677" y="280012"/>
                </a:cubicBezTo>
                <a:cubicBezTo>
                  <a:pt x="1083065" y="281730"/>
                  <a:pt x="1084235" y="283119"/>
                  <a:pt x="1085185" y="284178"/>
                </a:cubicBezTo>
                <a:lnTo>
                  <a:pt x="1090448" y="277162"/>
                </a:lnTo>
                <a:lnTo>
                  <a:pt x="1107989" y="277162"/>
                </a:lnTo>
                <a:lnTo>
                  <a:pt x="1107989" y="270145"/>
                </a:lnTo>
                <a:cubicBezTo>
                  <a:pt x="1112996" y="270547"/>
                  <a:pt x="1118770" y="270620"/>
                  <a:pt x="1125312" y="270364"/>
                </a:cubicBezTo>
                <a:cubicBezTo>
                  <a:pt x="1131854" y="270108"/>
                  <a:pt x="1135435" y="267112"/>
                  <a:pt x="1136056" y="261374"/>
                </a:cubicBezTo>
                <a:lnTo>
                  <a:pt x="1136056" y="250849"/>
                </a:lnTo>
                <a:cubicBezTo>
                  <a:pt x="1140515" y="246427"/>
                  <a:pt x="1144754" y="241676"/>
                  <a:pt x="1148774" y="236596"/>
                </a:cubicBezTo>
                <a:cubicBezTo>
                  <a:pt x="1152794" y="231516"/>
                  <a:pt x="1156156" y="226327"/>
                  <a:pt x="1158861" y="221028"/>
                </a:cubicBezTo>
                <a:cubicBezTo>
                  <a:pt x="1160213" y="217629"/>
                  <a:pt x="1166718" y="212586"/>
                  <a:pt x="1178376" y="205898"/>
                </a:cubicBezTo>
                <a:cubicBezTo>
                  <a:pt x="1190034" y="199210"/>
                  <a:pt x="1198732" y="195482"/>
                  <a:pt x="1204470" y="194715"/>
                </a:cubicBezTo>
                <a:lnTo>
                  <a:pt x="1213241" y="178927"/>
                </a:lnTo>
                <a:cubicBezTo>
                  <a:pt x="1213241" y="176186"/>
                  <a:pt x="1213679" y="173336"/>
                  <a:pt x="1214556" y="170375"/>
                </a:cubicBezTo>
                <a:cubicBezTo>
                  <a:pt x="1215433" y="167415"/>
                  <a:pt x="1216749" y="165003"/>
                  <a:pt x="1218503" y="163139"/>
                </a:cubicBezTo>
                <a:cubicBezTo>
                  <a:pt x="1219271" y="156707"/>
                  <a:pt x="1223875" y="152907"/>
                  <a:pt x="1232317" y="151737"/>
                </a:cubicBezTo>
                <a:cubicBezTo>
                  <a:pt x="1240759" y="150568"/>
                  <a:pt x="1248434" y="148521"/>
                  <a:pt x="1255341" y="145598"/>
                </a:cubicBezTo>
                <a:lnTo>
                  <a:pt x="1281654" y="149106"/>
                </a:lnTo>
                <a:lnTo>
                  <a:pt x="1297442" y="159631"/>
                </a:lnTo>
                <a:cubicBezTo>
                  <a:pt x="1304897" y="160435"/>
                  <a:pt x="1310598" y="163651"/>
                  <a:pt x="1314545" y="169279"/>
                </a:cubicBezTo>
                <a:cubicBezTo>
                  <a:pt x="1318492" y="174907"/>
                  <a:pt x="1323316" y="178123"/>
                  <a:pt x="1329017" y="178927"/>
                </a:cubicBezTo>
                <a:lnTo>
                  <a:pt x="1343051" y="187698"/>
                </a:lnTo>
                <a:cubicBezTo>
                  <a:pt x="1346595" y="194715"/>
                  <a:pt x="1352224" y="203486"/>
                  <a:pt x="1359935" y="214011"/>
                </a:cubicBezTo>
                <a:cubicBezTo>
                  <a:pt x="1367646" y="224536"/>
                  <a:pt x="1371958" y="231553"/>
                  <a:pt x="1372872" y="235061"/>
                </a:cubicBezTo>
                <a:cubicBezTo>
                  <a:pt x="1372945" y="238789"/>
                  <a:pt x="1372360" y="242736"/>
                  <a:pt x="1371118" y="246902"/>
                </a:cubicBezTo>
                <a:cubicBezTo>
                  <a:pt x="1369875" y="251068"/>
                  <a:pt x="1367536" y="254138"/>
                  <a:pt x="1364101" y="256111"/>
                </a:cubicBezTo>
                <a:lnTo>
                  <a:pt x="1364101" y="270145"/>
                </a:lnTo>
                <a:lnTo>
                  <a:pt x="1357084" y="277162"/>
                </a:lnTo>
                <a:lnTo>
                  <a:pt x="1379889" y="291195"/>
                </a:lnTo>
                <a:lnTo>
                  <a:pt x="1379889" y="322770"/>
                </a:lnTo>
                <a:cubicBezTo>
                  <a:pt x="1373785" y="330884"/>
                  <a:pt x="1368888" y="340093"/>
                  <a:pt x="1365197" y="350399"/>
                </a:cubicBezTo>
                <a:cubicBezTo>
                  <a:pt x="1361506" y="360705"/>
                  <a:pt x="1358802" y="370791"/>
                  <a:pt x="1357084" y="380659"/>
                </a:cubicBezTo>
                <a:cubicBezTo>
                  <a:pt x="1349300" y="381828"/>
                  <a:pt x="1344695" y="386506"/>
                  <a:pt x="1343270" y="394692"/>
                </a:cubicBezTo>
                <a:cubicBezTo>
                  <a:pt x="1341845" y="402878"/>
                  <a:pt x="1337678" y="407556"/>
                  <a:pt x="1330771" y="408726"/>
                </a:cubicBezTo>
                <a:cubicBezTo>
                  <a:pt x="1330479" y="411869"/>
                  <a:pt x="1329309" y="413915"/>
                  <a:pt x="1327263" y="414865"/>
                </a:cubicBezTo>
                <a:cubicBezTo>
                  <a:pt x="1325216" y="415816"/>
                  <a:pt x="1324047" y="417862"/>
                  <a:pt x="1323755" y="421005"/>
                </a:cubicBezTo>
                <a:cubicBezTo>
                  <a:pt x="1314691" y="431823"/>
                  <a:pt x="1304751" y="441763"/>
                  <a:pt x="1293933" y="450826"/>
                </a:cubicBezTo>
                <a:lnTo>
                  <a:pt x="1311475" y="463106"/>
                </a:lnTo>
                <a:lnTo>
                  <a:pt x="1316738" y="463106"/>
                </a:lnTo>
                <a:cubicBezTo>
                  <a:pt x="1321927" y="462411"/>
                  <a:pt x="1324266" y="458976"/>
                  <a:pt x="1323755" y="452800"/>
                </a:cubicBezTo>
                <a:cubicBezTo>
                  <a:pt x="1323243" y="446623"/>
                  <a:pt x="1325582" y="441873"/>
                  <a:pt x="1330771" y="438547"/>
                </a:cubicBezTo>
                <a:cubicBezTo>
                  <a:pt x="1330698" y="437341"/>
                  <a:pt x="1330844" y="435367"/>
                  <a:pt x="1331210" y="432627"/>
                </a:cubicBezTo>
                <a:cubicBezTo>
                  <a:pt x="1331575" y="429886"/>
                  <a:pt x="1332599" y="428351"/>
                  <a:pt x="1334280" y="428022"/>
                </a:cubicBezTo>
                <a:cubicBezTo>
                  <a:pt x="1337861" y="428570"/>
                  <a:pt x="1340785" y="431420"/>
                  <a:pt x="1343051" y="436573"/>
                </a:cubicBezTo>
                <a:cubicBezTo>
                  <a:pt x="1345317" y="441726"/>
                  <a:pt x="1346486" y="445893"/>
                  <a:pt x="1346559" y="449072"/>
                </a:cubicBezTo>
                <a:cubicBezTo>
                  <a:pt x="1346851" y="454627"/>
                  <a:pt x="1344513" y="457551"/>
                  <a:pt x="1339542" y="457843"/>
                </a:cubicBezTo>
                <a:lnTo>
                  <a:pt x="1323755" y="489418"/>
                </a:lnTo>
                <a:cubicBezTo>
                  <a:pt x="1314837" y="486933"/>
                  <a:pt x="1309867" y="488395"/>
                  <a:pt x="1308844" y="493804"/>
                </a:cubicBezTo>
                <a:cubicBezTo>
                  <a:pt x="1307821" y="499212"/>
                  <a:pt x="1306359" y="502429"/>
                  <a:pt x="1304459" y="503452"/>
                </a:cubicBezTo>
                <a:cubicBezTo>
                  <a:pt x="1302704" y="503342"/>
                  <a:pt x="1300950" y="502684"/>
                  <a:pt x="1299196" y="501478"/>
                </a:cubicBezTo>
                <a:cubicBezTo>
                  <a:pt x="1297442" y="500272"/>
                  <a:pt x="1295687" y="499176"/>
                  <a:pt x="1293933" y="498189"/>
                </a:cubicBezTo>
                <a:cubicBezTo>
                  <a:pt x="1294007" y="496216"/>
                  <a:pt x="1293860" y="494023"/>
                  <a:pt x="1293495" y="491611"/>
                </a:cubicBezTo>
                <a:cubicBezTo>
                  <a:pt x="1293129" y="489199"/>
                  <a:pt x="1292106" y="487883"/>
                  <a:pt x="1290425" y="487664"/>
                </a:cubicBezTo>
                <a:cubicBezTo>
                  <a:pt x="1287575" y="488176"/>
                  <a:pt x="1284505" y="490661"/>
                  <a:pt x="1281215" y="495119"/>
                </a:cubicBezTo>
                <a:cubicBezTo>
                  <a:pt x="1277926" y="499578"/>
                  <a:pt x="1275734" y="502940"/>
                  <a:pt x="1274637" y="505206"/>
                </a:cubicBezTo>
                <a:cubicBezTo>
                  <a:pt x="1272518" y="505023"/>
                  <a:pt x="1269740" y="504950"/>
                  <a:pt x="1266305" y="504987"/>
                </a:cubicBezTo>
                <a:cubicBezTo>
                  <a:pt x="1262870" y="505023"/>
                  <a:pt x="1260969" y="506266"/>
                  <a:pt x="1260604" y="508714"/>
                </a:cubicBezTo>
                <a:cubicBezTo>
                  <a:pt x="1260896" y="510688"/>
                  <a:pt x="1261189" y="512881"/>
                  <a:pt x="1261481" y="515293"/>
                </a:cubicBezTo>
                <a:cubicBezTo>
                  <a:pt x="1261773" y="517705"/>
                  <a:pt x="1260311" y="519020"/>
                  <a:pt x="1257095" y="519240"/>
                </a:cubicBezTo>
                <a:lnTo>
                  <a:pt x="1246570" y="535027"/>
                </a:lnTo>
                <a:lnTo>
                  <a:pt x="1243062" y="554323"/>
                </a:lnTo>
                <a:lnTo>
                  <a:pt x="1225520" y="561340"/>
                </a:lnTo>
                <a:cubicBezTo>
                  <a:pt x="1225557" y="564154"/>
                  <a:pt x="1225045" y="567297"/>
                  <a:pt x="1223985" y="570769"/>
                </a:cubicBezTo>
                <a:cubicBezTo>
                  <a:pt x="1222925" y="574241"/>
                  <a:pt x="1221098" y="576945"/>
                  <a:pt x="1218503" y="578882"/>
                </a:cubicBezTo>
                <a:lnTo>
                  <a:pt x="1209732" y="594670"/>
                </a:lnTo>
                <a:cubicBezTo>
                  <a:pt x="1196941" y="597301"/>
                  <a:pt x="1187001" y="607826"/>
                  <a:pt x="1179911" y="626245"/>
                </a:cubicBezTo>
                <a:cubicBezTo>
                  <a:pt x="1172821" y="644664"/>
                  <a:pt x="1166389" y="655189"/>
                  <a:pt x="1160615" y="657820"/>
                </a:cubicBezTo>
                <a:cubicBezTo>
                  <a:pt x="1152941" y="658113"/>
                  <a:pt x="1149432" y="659282"/>
                  <a:pt x="1150090" y="661329"/>
                </a:cubicBezTo>
                <a:cubicBezTo>
                  <a:pt x="1150748" y="663375"/>
                  <a:pt x="1148994" y="664545"/>
                  <a:pt x="1144827" y="664837"/>
                </a:cubicBezTo>
                <a:cubicBezTo>
                  <a:pt x="1142854" y="664764"/>
                  <a:pt x="1140661" y="664033"/>
                  <a:pt x="1138249" y="662644"/>
                </a:cubicBezTo>
                <a:cubicBezTo>
                  <a:pt x="1135837" y="661256"/>
                  <a:pt x="1134521" y="659648"/>
                  <a:pt x="1134302" y="657820"/>
                </a:cubicBezTo>
                <a:cubicBezTo>
                  <a:pt x="1134412" y="656980"/>
                  <a:pt x="1135070" y="656468"/>
                  <a:pt x="1136276" y="656285"/>
                </a:cubicBezTo>
                <a:cubicBezTo>
                  <a:pt x="1137482" y="656103"/>
                  <a:pt x="1138578" y="656030"/>
                  <a:pt x="1139565" y="656066"/>
                </a:cubicBezTo>
                <a:cubicBezTo>
                  <a:pt x="1141392" y="649634"/>
                  <a:pt x="1144316" y="642764"/>
                  <a:pt x="1148336" y="635455"/>
                </a:cubicBezTo>
                <a:cubicBezTo>
                  <a:pt x="1152356" y="628145"/>
                  <a:pt x="1157033" y="622152"/>
                  <a:pt x="1162369" y="617474"/>
                </a:cubicBezTo>
                <a:cubicBezTo>
                  <a:pt x="1155206" y="618424"/>
                  <a:pt x="1148920" y="623541"/>
                  <a:pt x="1143512" y="632823"/>
                </a:cubicBezTo>
                <a:cubicBezTo>
                  <a:pt x="1138103" y="642106"/>
                  <a:pt x="1134448" y="649853"/>
                  <a:pt x="1132548" y="656066"/>
                </a:cubicBezTo>
                <a:lnTo>
                  <a:pt x="1136056" y="680625"/>
                </a:lnTo>
                <a:cubicBezTo>
                  <a:pt x="1131342" y="684901"/>
                  <a:pt x="1126737" y="689505"/>
                  <a:pt x="1122242" y="694439"/>
                </a:cubicBezTo>
                <a:cubicBezTo>
                  <a:pt x="1117747" y="699373"/>
                  <a:pt x="1115335" y="705293"/>
                  <a:pt x="1115006" y="712200"/>
                </a:cubicBezTo>
                <a:cubicBezTo>
                  <a:pt x="1112229" y="712164"/>
                  <a:pt x="1109451" y="712675"/>
                  <a:pt x="1106674" y="713735"/>
                </a:cubicBezTo>
                <a:cubicBezTo>
                  <a:pt x="1103896" y="714795"/>
                  <a:pt x="1101996" y="716622"/>
                  <a:pt x="1100973" y="719217"/>
                </a:cubicBezTo>
                <a:lnTo>
                  <a:pt x="1086939" y="726234"/>
                </a:lnTo>
                <a:cubicBezTo>
                  <a:pt x="1084417" y="726197"/>
                  <a:pt x="1082883" y="726709"/>
                  <a:pt x="1082334" y="727769"/>
                </a:cubicBezTo>
                <a:cubicBezTo>
                  <a:pt x="1081786" y="728828"/>
                  <a:pt x="1081567" y="730656"/>
                  <a:pt x="1081677" y="733250"/>
                </a:cubicBezTo>
                <a:cubicBezTo>
                  <a:pt x="1080946" y="740048"/>
                  <a:pt x="1078022" y="743118"/>
                  <a:pt x="1072906" y="742460"/>
                </a:cubicBezTo>
                <a:cubicBezTo>
                  <a:pt x="1067789" y="741802"/>
                  <a:pt x="1064866" y="743995"/>
                  <a:pt x="1064135" y="749038"/>
                </a:cubicBezTo>
                <a:lnTo>
                  <a:pt x="1065889" y="754301"/>
                </a:lnTo>
                <a:lnTo>
                  <a:pt x="1051855" y="742021"/>
                </a:lnTo>
                <a:cubicBezTo>
                  <a:pt x="1053756" y="742131"/>
                  <a:pt x="1055656" y="741912"/>
                  <a:pt x="1057557" y="741363"/>
                </a:cubicBezTo>
                <a:cubicBezTo>
                  <a:pt x="1059457" y="740815"/>
                  <a:pt x="1060480" y="739280"/>
                  <a:pt x="1060626" y="736759"/>
                </a:cubicBezTo>
                <a:cubicBezTo>
                  <a:pt x="1060371" y="733177"/>
                  <a:pt x="1058689" y="730254"/>
                  <a:pt x="1055583" y="727988"/>
                </a:cubicBezTo>
                <a:cubicBezTo>
                  <a:pt x="1052477" y="725722"/>
                  <a:pt x="1049480" y="724552"/>
                  <a:pt x="1046593" y="724479"/>
                </a:cubicBezTo>
                <a:cubicBezTo>
                  <a:pt x="1043998" y="724699"/>
                  <a:pt x="1042171" y="726014"/>
                  <a:pt x="1041111" y="728426"/>
                </a:cubicBezTo>
                <a:cubicBezTo>
                  <a:pt x="1040051" y="730838"/>
                  <a:pt x="1039540" y="733031"/>
                  <a:pt x="1039576" y="735005"/>
                </a:cubicBezTo>
                <a:cubicBezTo>
                  <a:pt x="1034277" y="738623"/>
                  <a:pt x="1029526" y="743227"/>
                  <a:pt x="1025323" y="748819"/>
                </a:cubicBezTo>
                <a:cubicBezTo>
                  <a:pt x="1021121" y="754410"/>
                  <a:pt x="1017685" y="760331"/>
                  <a:pt x="1015017" y="766580"/>
                </a:cubicBezTo>
                <a:cubicBezTo>
                  <a:pt x="1007635" y="768188"/>
                  <a:pt x="1000911" y="775936"/>
                  <a:pt x="994844" y="789823"/>
                </a:cubicBezTo>
                <a:cubicBezTo>
                  <a:pt x="988778" y="803710"/>
                  <a:pt x="985562" y="814089"/>
                  <a:pt x="985196" y="820960"/>
                </a:cubicBezTo>
                <a:cubicBezTo>
                  <a:pt x="985196" y="822860"/>
                  <a:pt x="985635" y="824760"/>
                  <a:pt x="986512" y="826661"/>
                </a:cubicBezTo>
                <a:cubicBezTo>
                  <a:pt x="987389" y="828561"/>
                  <a:pt x="988705" y="829584"/>
                  <a:pt x="990459" y="829731"/>
                </a:cubicBezTo>
                <a:cubicBezTo>
                  <a:pt x="995612" y="828634"/>
                  <a:pt x="998462" y="824249"/>
                  <a:pt x="999011" y="816574"/>
                </a:cubicBezTo>
                <a:cubicBezTo>
                  <a:pt x="999559" y="808900"/>
                  <a:pt x="1003725" y="804514"/>
                  <a:pt x="1011509" y="803418"/>
                </a:cubicBezTo>
                <a:cubicBezTo>
                  <a:pt x="1012386" y="796913"/>
                  <a:pt x="1015895" y="791943"/>
                  <a:pt x="1022034" y="788507"/>
                </a:cubicBezTo>
                <a:cubicBezTo>
                  <a:pt x="1028174" y="785072"/>
                  <a:pt x="1031682" y="780102"/>
                  <a:pt x="1032559" y="773597"/>
                </a:cubicBezTo>
                <a:cubicBezTo>
                  <a:pt x="1035154" y="771660"/>
                  <a:pt x="1036981" y="768955"/>
                  <a:pt x="1038041" y="765484"/>
                </a:cubicBezTo>
                <a:cubicBezTo>
                  <a:pt x="1039101" y="762012"/>
                  <a:pt x="1039613" y="758869"/>
                  <a:pt x="1039576" y="756055"/>
                </a:cubicBezTo>
                <a:lnTo>
                  <a:pt x="1058872" y="761317"/>
                </a:lnTo>
                <a:lnTo>
                  <a:pt x="1058872" y="782368"/>
                </a:lnTo>
                <a:lnTo>
                  <a:pt x="1053610" y="791139"/>
                </a:lnTo>
                <a:lnTo>
                  <a:pt x="1058872" y="796401"/>
                </a:lnTo>
                <a:lnTo>
                  <a:pt x="1046593" y="806926"/>
                </a:lnTo>
                <a:cubicBezTo>
                  <a:pt x="1044765" y="814601"/>
                  <a:pt x="1040965" y="822495"/>
                  <a:pt x="1035191" y="830608"/>
                </a:cubicBezTo>
                <a:cubicBezTo>
                  <a:pt x="1029416" y="838721"/>
                  <a:pt x="1022107" y="843106"/>
                  <a:pt x="1013263" y="843764"/>
                </a:cubicBezTo>
                <a:lnTo>
                  <a:pt x="1002738" y="866569"/>
                </a:lnTo>
                <a:lnTo>
                  <a:pt x="990459" y="875340"/>
                </a:lnTo>
                <a:cubicBezTo>
                  <a:pt x="990130" y="881187"/>
                  <a:pt x="987279" y="887473"/>
                  <a:pt x="981907" y="894197"/>
                </a:cubicBezTo>
                <a:cubicBezTo>
                  <a:pt x="976535" y="900921"/>
                  <a:pt x="970615" y="904576"/>
                  <a:pt x="964146" y="905161"/>
                </a:cubicBezTo>
                <a:cubicBezTo>
                  <a:pt x="963854" y="898034"/>
                  <a:pt x="962684" y="896061"/>
                  <a:pt x="960638" y="899240"/>
                </a:cubicBezTo>
                <a:cubicBezTo>
                  <a:pt x="958591" y="902420"/>
                  <a:pt x="957422" y="906147"/>
                  <a:pt x="957129" y="910423"/>
                </a:cubicBezTo>
                <a:cubicBezTo>
                  <a:pt x="957422" y="915394"/>
                  <a:pt x="960345" y="917732"/>
                  <a:pt x="965900" y="917440"/>
                </a:cubicBezTo>
                <a:cubicBezTo>
                  <a:pt x="968934" y="916928"/>
                  <a:pt x="972515" y="916197"/>
                  <a:pt x="976645" y="915247"/>
                </a:cubicBezTo>
                <a:cubicBezTo>
                  <a:pt x="980774" y="914297"/>
                  <a:pt x="983040" y="916197"/>
                  <a:pt x="983442" y="920948"/>
                </a:cubicBezTo>
                <a:lnTo>
                  <a:pt x="971163" y="934982"/>
                </a:lnTo>
                <a:cubicBezTo>
                  <a:pt x="970286" y="942364"/>
                  <a:pt x="966777" y="948211"/>
                  <a:pt x="960638" y="952524"/>
                </a:cubicBezTo>
                <a:cubicBezTo>
                  <a:pt x="954498" y="956836"/>
                  <a:pt x="950990" y="962683"/>
                  <a:pt x="950113" y="970066"/>
                </a:cubicBezTo>
                <a:cubicBezTo>
                  <a:pt x="944009" y="970504"/>
                  <a:pt x="939112" y="973574"/>
                  <a:pt x="935421" y="979275"/>
                </a:cubicBezTo>
                <a:cubicBezTo>
                  <a:pt x="931730" y="984976"/>
                  <a:pt x="929026" y="990677"/>
                  <a:pt x="927308" y="996378"/>
                </a:cubicBezTo>
                <a:lnTo>
                  <a:pt x="915029" y="1006904"/>
                </a:lnTo>
                <a:cubicBezTo>
                  <a:pt x="914956" y="1010412"/>
                  <a:pt x="913786" y="1013043"/>
                  <a:pt x="911520" y="1014797"/>
                </a:cubicBezTo>
                <a:cubicBezTo>
                  <a:pt x="909255" y="1016552"/>
                  <a:pt x="906331" y="1017429"/>
                  <a:pt x="902749" y="1017429"/>
                </a:cubicBezTo>
                <a:lnTo>
                  <a:pt x="900995" y="1017429"/>
                </a:lnTo>
                <a:cubicBezTo>
                  <a:pt x="901288" y="1024153"/>
                  <a:pt x="900703" y="1028246"/>
                  <a:pt x="899241" y="1029708"/>
                </a:cubicBezTo>
                <a:cubicBezTo>
                  <a:pt x="897779" y="1031170"/>
                  <a:pt x="893686" y="1031755"/>
                  <a:pt x="886962" y="1031462"/>
                </a:cubicBezTo>
                <a:lnTo>
                  <a:pt x="893979" y="1013920"/>
                </a:lnTo>
                <a:lnTo>
                  <a:pt x="872928" y="1036725"/>
                </a:lnTo>
                <a:cubicBezTo>
                  <a:pt x="871832" y="1041403"/>
                  <a:pt x="867446" y="1047835"/>
                  <a:pt x="859772" y="1056021"/>
                </a:cubicBezTo>
                <a:cubicBezTo>
                  <a:pt x="852097" y="1064207"/>
                  <a:pt x="847712" y="1072393"/>
                  <a:pt x="846615" y="1080579"/>
                </a:cubicBezTo>
                <a:cubicBezTo>
                  <a:pt x="846835" y="1083832"/>
                  <a:pt x="846835" y="1088291"/>
                  <a:pt x="846615" y="1093955"/>
                </a:cubicBezTo>
                <a:cubicBezTo>
                  <a:pt x="846396" y="1099620"/>
                  <a:pt x="844642" y="1102763"/>
                  <a:pt x="841353" y="1103384"/>
                </a:cubicBezTo>
                <a:lnTo>
                  <a:pt x="839599" y="1103384"/>
                </a:lnTo>
                <a:cubicBezTo>
                  <a:pt x="833423" y="1107477"/>
                  <a:pt x="831303" y="1112447"/>
                  <a:pt x="833240" y="1118294"/>
                </a:cubicBezTo>
                <a:cubicBezTo>
                  <a:pt x="835177" y="1124142"/>
                  <a:pt x="830864" y="1127358"/>
                  <a:pt x="820303" y="1127943"/>
                </a:cubicBezTo>
                <a:lnTo>
                  <a:pt x="783465" y="1192847"/>
                </a:lnTo>
                <a:cubicBezTo>
                  <a:pt x="783428" y="1193834"/>
                  <a:pt x="783501" y="1194931"/>
                  <a:pt x="783684" y="1196137"/>
                </a:cubicBezTo>
                <a:cubicBezTo>
                  <a:pt x="783867" y="1197342"/>
                  <a:pt x="784378" y="1198000"/>
                  <a:pt x="785219" y="1198110"/>
                </a:cubicBezTo>
                <a:cubicBezTo>
                  <a:pt x="787010" y="1197854"/>
                  <a:pt x="788691" y="1196612"/>
                  <a:pt x="790262" y="1194382"/>
                </a:cubicBezTo>
                <a:cubicBezTo>
                  <a:pt x="791834" y="1192153"/>
                  <a:pt x="793076" y="1190472"/>
                  <a:pt x="793990" y="1189339"/>
                </a:cubicBezTo>
                <a:lnTo>
                  <a:pt x="793990" y="1219160"/>
                </a:lnTo>
                <a:lnTo>
                  <a:pt x="786973" y="1219160"/>
                </a:lnTo>
                <a:cubicBezTo>
                  <a:pt x="784232" y="1219197"/>
                  <a:pt x="781820" y="1218685"/>
                  <a:pt x="779737" y="1217625"/>
                </a:cubicBezTo>
                <a:cubicBezTo>
                  <a:pt x="777654" y="1216566"/>
                  <a:pt x="776558" y="1214738"/>
                  <a:pt x="776448" y="1212143"/>
                </a:cubicBezTo>
                <a:cubicBezTo>
                  <a:pt x="774548" y="1212070"/>
                  <a:pt x="772647" y="1212217"/>
                  <a:pt x="770747" y="1212582"/>
                </a:cubicBezTo>
                <a:cubicBezTo>
                  <a:pt x="768847" y="1212947"/>
                  <a:pt x="767823" y="1213971"/>
                  <a:pt x="767677" y="1215652"/>
                </a:cubicBezTo>
                <a:lnTo>
                  <a:pt x="769431" y="1219160"/>
                </a:lnTo>
                <a:cubicBezTo>
                  <a:pt x="763986" y="1220257"/>
                  <a:pt x="760843" y="1224642"/>
                  <a:pt x="760003" y="1232317"/>
                </a:cubicBezTo>
                <a:cubicBezTo>
                  <a:pt x="759162" y="1239991"/>
                  <a:pt x="756457" y="1244377"/>
                  <a:pt x="751889" y="1245473"/>
                </a:cubicBezTo>
                <a:lnTo>
                  <a:pt x="741364" y="1259507"/>
                </a:lnTo>
                <a:cubicBezTo>
                  <a:pt x="741145" y="1262723"/>
                  <a:pt x="740268" y="1265061"/>
                  <a:pt x="738733" y="1266523"/>
                </a:cubicBezTo>
                <a:cubicBezTo>
                  <a:pt x="737198" y="1267985"/>
                  <a:pt x="736321" y="1270324"/>
                  <a:pt x="736102" y="1273540"/>
                </a:cubicBezTo>
                <a:lnTo>
                  <a:pt x="715051" y="1303361"/>
                </a:lnTo>
                <a:cubicBezTo>
                  <a:pt x="716513" y="1304567"/>
                  <a:pt x="718414" y="1306541"/>
                  <a:pt x="720753" y="1309282"/>
                </a:cubicBezTo>
                <a:cubicBezTo>
                  <a:pt x="723091" y="1312023"/>
                  <a:pt x="722361" y="1313557"/>
                  <a:pt x="718560" y="1313886"/>
                </a:cubicBezTo>
                <a:lnTo>
                  <a:pt x="699264" y="1324411"/>
                </a:lnTo>
                <a:cubicBezTo>
                  <a:pt x="695390" y="1331026"/>
                  <a:pt x="691297" y="1339286"/>
                  <a:pt x="686984" y="1349189"/>
                </a:cubicBezTo>
                <a:cubicBezTo>
                  <a:pt x="682672" y="1359093"/>
                  <a:pt x="680333" y="1367791"/>
                  <a:pt x="679968" y="1375283"/>
                </a:cubicBezTo>
                <a:cubicBezTo>
                  <a:pt x="673718" y="1375137"/>
                  <a:pt x="668675" y="1378938"/>
                  <a:pt x="664838" y="1386685"/>
                </a:cubicBezTo>
                <a:cubicBezTo>
                  <a:pt x="661001" y="1394433"/>
                  <a:pt x="659027" y="1401742"/>
                  <a:pt x="658917" y="1408612"/>
                </a:cubicBezTo>
                <a:lnTo>
                  <a:pt x="643130" y="1419138"/>
                </a:lnTo>
                <a:cubicBezTo>
                  <a:pt x="642326" y="1426556"/>
                  <a:pt x="639110" y="1432331"/>
                  <a:pt x="633482" y="1436460"/>
                </a:cubicBezTo>
                <a:cubicBezTo>
                  <a:pt x="627854" y="1440590"/>
                  <a:pt x="624638" y="1445926"/>
                  <a:pt x="623834" y="1452467"/>
                </a:cubicBezTo>
                <a:lnTo>
                  <a:pt x="608046" y="1461238"/>
                </a:lnTo>
                <a:lnTo>
                  <a:pt x="597521" y="1475272"/>
                </a:lnTo>
                <a:cubicBezTo>
                  <a:pt x="594926" y="1476222"/>
                  <a:pt x="593099" y="1477830"/>
                  <a:pt x="592039" y="1480096"/>
                </a:cubicBezTo>
                <a:cubicBezTo>
                  <a:pt x="590979" y="1482361"/>
                  <a:pt x="590468" y="1484847"/>
                  <a:pt x="590504" y="1487551"/>
                </a:cubicBezTo>
                <a:lnTo>
                  <a:pt x="574716" y="1503339"/>
                </a:lnTo>
                <a:cubicBezTo>
                  <a:pt x="574424" y="1506847"/>
                  <a:pt x="573255" y="1508601"/>
                  <a:pt x="571208" y="1508601"/>
                </a:cubicBezTo>
                <a:cubicBezTo>
                  <a:pt x="564776" y="1508711"/>
                  <a:pt x="561414" y="1510684"/>
                  <a:pt x="561121" y="1514522"/>
                </a:cubicBezTo>
                <a:cubicBezTo>
                  <a:pt x="560829" y="1518359"/>
                  <a:pt x="560098" y="1523402"/>
                  <a:pt x="558929" y="1529651"/>
                </a:cubicBezTo>
                <a:cubicBezTo>
                  <a:pt x="551400" y="1530200"/>
                  <a:pt x="546723" y="1533927"/>
                  <a:pt x="544895" y="1540834"/>
                </a:cubicBezTo>
                <a:cubicBezTo>
                  <a:pt x="543068" y="1547741"/>
                  <a:pt x="541899" y="1554539"/>
                  <a:pt x="541387" y="1561227"/>
                </a:cubicBezTo>
                <a:lnTo>
                  <a:pt x="513320" y="1584031"/>
                </a:lnTo>
                <a:cubicBezTo>
                  <a:pt x="513831" y="1576649"/>
                  <a:pt x="515878" y="1570802"/>
                  <a:pt x="519460" y="1566489"/>
                </a:cubicBezTo>
                <a:cubicBezTo>
                  <a:pt x="523041" y="1562177"/>
                  <a:pt x="525088" y="1556330"/>
                  <a:pt x="525599" y="1548947"/>
                </a:cubicBezTo>
                <a:lnTo>
                  <a:pt x="534370" y="1534914"/>
                </a:lnTo>
                <a:lnTo>
                  <a:pt x="541387" y="1531406"/>
                </a:lnTo>
                <a:cubicBezTo>
                  <a:pt x="542045" y="1524206"/>
                  <a:pt x="543799" y="1515362"/>
                  <a:pt x="546649" y="1504874"/>
                </a:cubicBezTo>
                <a:cubicBezTo>
                  <a:pt x="549500" y="1494385"/>
                  <a:pt x="554763" y="1488611"/>
                  <a:pt x="562437" y="1487551"/>
                </a:cubicBezTo>
                <a:lnTo>
                  <a:pt x="562437" y="1468255"/>
                </a:lnTo>
                <a:lnTo>
                  <a:pt x="574716" y="1454221"/>
                </a:lnTo>
                <a:cubicBezTo>
                  <a:pt x="569637" y="1453564"/>
                  <a:pt x="569271" y="1450055"/>
                  <a:pt x="573620" y="1443696"/>
                </a:cubicBezTo>
                <a:cubicBezTo>
                  <a:pt x="577969" y="1437337"/>
                  <a:pt x="580673" y="1432075"/>
                  <a:pt x="581733" y="1427909"/>
                </a:cubicBezTo>
                <a:lnTo>
                  <a:pt x="597521" y="1417383"/>
                </a:lnTo>
                <a:lnTo>
                  <a:pt x="590504" y="1398087"/>
                </a:lnTo>
                <a:cubicBezTo>
                  <a:pt x="584584" y="1398599"/>
                  <a:pt x="581953" y="1400645"/>
                  <a:pt x="582610" y="1404227"/>
                </a:cubicBezTo>
                <a:cubicBezTo>
                  <a:pt x="583268" y="1407809"/>
                  <a:pt x="580637" y="1409855"/>
                  <a:pt x="574716" y="1410367"/>
                </a:cubicBezTo>
                <a:cubicBezTo>
                  <a:pt x="574497" y="1413656"/>
                  <a:pt x="573620" y="1416287"/>
                  <a:pt x="572085" y="1418261"/>
                </a:cubicBezTo>
                <a:cubicBezTo>
                  <a:pt x="570550" y="1420234"/>
                  <a:pt x="569673" y="1422865"/>
                  <a:pt x="569454" y="1426154"/>
                </a:cubicBezTo>
                <a:cubicBezTo>
                  <a:pt x="562839" y="1433354"/>
                  <a:pt x="557211" y="1440882"/>
                  <a:pt x="552570" y="1448740"/>
                </a:cubicBezTo>
                <a:cubicBezTo>
                  <a:pt x="547929" y="1456597"/>
                  <a:pt x="541862" y="1463687"/>
                  <a:pt x="534370" y="1470009"/>
                </a:cubicBezTo>
                <a:lnTo>
                  <a:pt x="534370" y="1475272"/>
                </a:lnTo>
                <a:cubicBezTo>
                  <a:pt x="533310" y="1474541"/>
                  <a:pt x="531922" y="1471179"/>
                  <a:pt x="530204" y="1465185"/>
                </a:cubicBezTo>
                <a:cubicBezTo>
                  <a:pt x="528486" y="1459192"/>
                  <a:pt x="527536" y="1454952"/>
                  <a:pt x="527353" y="1452467"/>
                </a:cubicBezTo>
                <a:cubicBezTo>
                  <a:pt x="527280" y="1448082"/>
                  <a:pt x="527865" y="1444135"/>
                  <a:pt x="529108" y="1440626"/>
                </a:cubicBezTo>
                <a:cubicBezTo>
                  <a:pt x="530350" y="1437118"/>
                  <a:pt x="532689" y="1434048"/>
                  <a:pt x="536124" y="1431417"/>
                </a:cubicBezTo>
                <a:cubicBezTo>
                  <a:pt x="539633" y="1431417"/>
                  <a:pt x="541387" y="1429663"/>
                  <a:pt x="541387" y="1426154"/>
                </a:cubicBezTo>
                <a:cubicBezTo>
                  <a:pt x="541241" y="1423487"/>
                  <a:pt x="541533" y="1421367"/>
                  <a:pt x="542264" y="1419795"/>
                </a:cubicBezTo>
                <a:cubicBezTo>
                  <a:pt x="542995" y="1418224"/>
                  <a:pt x="545041" y="1417420"/>
                  <a:pt x="548404" y="1417383"/>
                </a:cubicBezTo>
                <a:cubicBezTo>
                  <a:pt x="548550" y="1412194"/>
                  <a:pt x="550012" y="1407662"/>
                  <a:pt x="552789" y="1403788"/>
                </a:cubicBezTo>
                <a:cubicBezTo>
                  <a:pt x="555567" y="1399915"/>
                  <a:pt x="558783" y="1396260"/>
                  <a:pt x="562437" y="1392825"/>
                </a:cubicBezTo>
                <a:lnTo>
                  <a:pt x="555420" y="1394579"/>
                </a:lnTo>
                <a:lnTo>
                  <a:pt x="541387" y="1406858"/>
                </a:lnTo>
                <a:cubicBezTo>
                  <a:pt x="540510" y="1412669"/>
                  <a:pt x="537001" y="1417712"/>
                  <a:pt x="530862" y="1421988"/>
                </a:cubicBezTo>
                <a:cubicBezTo>
                  <a:pt x="524722" y="1426264"/>
                  <a:pt x="521214" y="1431746"/>
                  <a:pt x="520337" y="1438434"/>
                </a:cubicBezTo>
                <a:lnTo>
                  <a:pt x="492270" y="1457730"/>
                </a:lnTo>
                <a:cubicBezTo>
                  <a:pt x="488725" y="1467889"/>
                  <a:pt x="483974" y="1476076"/>
                  <a:pt x="478017" y="1482288"/>
                </a:cubicBezTo>
                <a:cubicBezTo>
                  <a:pt x="472060" y="1488501"/>
                  <a:pt x="465116" y="1494933"/>
                  <a:pt x="457186" y="1501584"/>
                </a:cubicBezTo>
                <a:lnTo>
                  <a:pt x="450169" y="1494568"/>
                </a:lnTo>
                <a:cubicBezTo>
                  <a:pt x="448269" y="1494568"/>
                  <a:pt x="446368" y="1495006"/>
                  <a:pt x="444468" y="1495883"/>
                </a:cubicBezTo>
                <a:cubicBezTo>
                  <a:pt x="442568" y="1496760"/>
                  <a:pt x="441544" y="1498076"/>
                  <a:pt x="441398" y="1499830"/>
                </a:cubicBezTo>
                <a:lnTo>
                  <a:pt x="441398" y="1501584"/>
                </a:lnTo>
                <a:cubicBezTo>
                  <a:pt x="440448" y="1502644"/>
                  <a:pt x="439279" y="1504033"/>
                  <a:pt x="437890" y="1505751"/>
                </a:cubicBezTo>
                <a:cubicBezTo>
                  <a:pt x="436501" y="1507468"/>
                  <a:pt x="435332" y="1508418"/>
                  <a:pt x="434381" y="1508601"/>
                </a:cubicBezTo>
                <a:cubicBezTo>
                  <a:pt x="432700" y="1508418"/>
                  <a:pt x="431677" y="1507468"/>
                  <a:pt x="431312" y="1505751"/>
                </a:cubicBezTo>
                <a:cubicBezTo>
                  <a:pt x="430946" y="1504033"/>
                  <a:pt x="430800" y="1502644"/>
                  <a:pt x="430873" y="1501584"/>
                </a:cubicBezTo>
                <a:lnTo>
                  <a:pt x="464203" y="1457730"/>
                </a:lnTo>
                <a:cubicBezTo>
                  <a:pt x="466542" y="1447972"/>
                  <a:pt x="475897" y="1438105"/>
                  <a:pt x="492270" y="1428128"/>
                </a:cubicBezTo>
                <a:cubicBezTo>
                  <a:pt x="508642" y="1418151"/>
                  <a:pt x="517998" y="1408722"/>
                  <a:pt x="520337" y="1399842"/>
                </a:cubicBezTo>
                <a:cubicBezTo>
                  <a:pt x="520410" y="1397941"/>
                  <a:pt x="520264" y="1395602"/>
                  <a:pt x="519898" y="1392825"/>
                </a:cubicBezTo>
                <a:cubicBezTo>
                  <a:pt x="519533" y="1390047"/>
                  <a:pt x="518509" y="1387708"/>
                  <a:pt x="516828" y="1385808"/>
                </a:cubicBezTo>
                <a:cubicBezTo>
                  <a:pt x="514343" y="1386320"/>
                  <a:pt x="511858" y="1388366"/>
                  <a:pt x="509373" y="1391948"/>
                </a:cubicBezTo>
                <a:cubicBezTo>
                  <a:pt x="506888" y="1395529"/>
                  <a:pt x="503526" y="1397576"/>
                  <a:pt x="499286" y="1398087"/>
                </a:cubicBezTo>
                <a:lnTo>
                  <a:pt x="476482" y="1424400"/>
                </a:lnTo>
                <a:cubicBezTo>
                  <a:pt x="470013" y="1425643"/>
                  <a:pt x="464970" y="1430613"/>
                  <a:pt x="461352" y="1439311"/>
                </a:cubicBezTo>
                <a:cubicBezTo>
                  <a:pt x="457734" y="1448009"/>
                  <a:pt x="452252" y="1452979"/>
                  <a:pt x="444907" y="1454221"/>
                </a:cubicBezTo>
                <a:lnTo>
                  <a:pt x="423856" y="1482288"/>
                </a:lnTo>
                <a:cubicBezTo>
                  <a:pt x="421262" y="1483239"/>
                  <a:pt x="419434" y="1484847"/>
                  <a:pt x="418374" y="1487112"/>
                </a:cubicBezTo>
                <a:cubicBezTo>
                  <a:pt x="417315" y="1489378"/>
                  <a:pt x="416803" y="1491863"/>
                  <a:pt x="416840" y="1494568"/>
                </a:cubicBezTo>
                <a:lnTo>
                  <a:pt x="402806" y="1512110"/>
                </a:lnTo>
                <a:cubicBezTo>
                  <a:pt x="400833" y="1519711"/>
                  <a:pt x="392939" y="1527751"/>
                  <a:pt x="379125" y="1536230"/>
                </a:cubicBezTo>
                <a:cubicBezTo>
                  <a:pt x="365310" y="1544708"/>
                  <a:pt x="357417" y="1555380"/>
                  <a:pt x="355443" y="1568244"/>
                </a:cubicBezTo>
                <a:cubicBezTo>
                  <a:pt x="349194" y="1572994"/>
                  <a:pt x="344150" y="1577088"/>
                  <a:pt x="340313" y="1580523"/>
                </a:cubicBezTo>
                <a:cubicBezTo>
                  <a:pt x="336476" y="1583958"/>
                  <a:pt x="334502" y="1589805"/>
                  <a:pt x="334393" y="1598065"/>
                </a:cubicBezTo>
                <a:cubicBezTo>
                  <a:pt x="319519" y="1607676"/>
                  <a:pt x="308043" y="1619590"/>
                  <a:pt x="299967" y="1633806"/>
                </a:cubicBezTo>
                <a:cubicBezTo>
                  <a:pt x="291890" y="1648023"/>
                  <a:pt x="281731" y="1659498"/>
                  <a:pt x="269488" y="1668232"/>
                </a:cubicBezTo>
                <a:cubicBezTo>
                  <a:pt x="266966" y="1667867"/>
                  <a:pt x="265431" y="1665967"/>
                  <a:pt x="264883" y="1662531"/>
                </a:cubicBezTo>
                <a:cubicBezTo>
                  <a:pt x="264335" y="1659096"/>
                  <a:pt x="264116" y="1656318"/>
                  <a:pt x="264225" y="1654199"/>
                </a:cubicBezTo>
                <a:cubicBezTo>
                  <a:pt x="270292" y="1652408"/>
                  <a:pt x="277455" y="1644149"/>
                  <a:pt x="285714" y="1629421"/>
                </a:cubicBezTo>
                <a:cubicBezTo>
                  <a:pt x="293973" y="1614693"/>
                  <a:pt x="298505" y="1604241"/>
                  <a:pt x="299309" y="1598065"/>
                </a:cubicBezTo>
                <a:lnTo>
                  <a:pt x="306326" y="1584031"/>
                </a:lnTo>
                <a:lnTo>
                  <a:pt x="313343" y="1580523"/>
                </a:lnTo>
                <a:cubicBezTo>
                  <a:pt x="313927" y="1564406"/>
                  <a:pt x="316266" y="1554539"/>
                  <a:pt x="320359" y="1550921"/>
                </a:cubicBezTo>
                <a:cubicBezTo>
                  <a:pt x="324452" y="1547303"/>
                  <a:pt x="326791" y="1541383"/>
                  <a:pt x="327376" y="1533160"/>
                </a:cubicBezTo>
                <a:lnTo>
                  <a:pt x="339655" y="1522635"/>
                </a:lnTo>
                <a:lnTo>
                  <a:pt x="343164" y="1501584"/>
                </a:lnTo>
                <a:lnTo>
                  <a:pt x="358951" y="1487551"/>
                </a:lnTo>
                <a:lnTo>
                  <a:pt x="358951" y="1482288"/>
                </a:lnTo>
                <a:lnTo>
                  <a:pt x="357197" y="1484043"/>
                </a:lnTo>
                <a:cubicBezTo>
                  <a:pt x="356284" y="1485724"/>
                  <a:pt x="355041" y="1486747"/>
                  <a:pt x="353470" y="1487112"/>
                </a:cubicBezTo>
                <a:cubicBezTo>
                  <a:pt x="351898" y="1487478"/>
                  <a:pt x="350217" y="1487624"/>
                  <a:pt x="348426" y="1487551"/>
                </a:cubicBezTo>
                <a:cubicBezTo>
                  <a:pt x="347549" y="1493837"/>
                  <a:pt x="344041" y="1498807"/>
                  <a:pt x="337901" y="1502462"/>
                </a:cubicBezTo>
                <a:cubicBezTo>
                  <a:pt x="331761" y="1506116"/>
                  <a:pt x="328253" y="1512841"/>
                  <a:pt x="327376" y="1522635"/>
                </a:cubicBezTo>
                <a:cubicBezTo>
                  <a:pt x="321127" y="1523073"/>
                  <a:pt x="316083" y="1526143"/>
                  <a:pt x="312246" y="1531844"/>
                </a:cubicBezTo>
                <a:cubicBezTo>
                  <a:pt x="308409" y="1537545"/>
                  <a:pt x="306435" y="1543246"/>
                  <a:pt x="306326" y="1548947"/>
                </a:cubicBezTo>
                <a:lnTo>
                  <a:pt x="276505" y="1578769"/>
                </a:lnTo>
                <a:cubicBezTo>
                  <a:pt x="270073" y="1579828"/>
                  <a:pt x="263202" y="1585164"/>
                  <a:pt x="255893" y="1594776"/>
                </a:cubicBezTo>
                <a:cubicBezTo>
                  <a:pt x="248584" y="1604387"/>
                  <a:pt x="242590" y="1611916"/>
                  <a:pt x="237912" y="1617361"/>
                </a:cubicBezTo>
                <a:cubicBezTo>
                  <a:pt x="237693" y="1621710"/>
                  <a:pt x="235939" y="1625291"/>
                  <a:pt x="232650" y="1628105"/>
                </a:cubicBezTo>
                <a:cubicBezTo>
                  <a:pt x="229361" y="1630919"/>
                  <a:pt x="225852" y="1633185"/>
                  <a:pt x="222125" y="1634903"/>
                </a:cubicBezTo>
                <a:cubicBezTo>
                  <a:pt x="217666" y="1639398"/>
                  <a:pt x="213427" y="1644441"/>
                  <a:pt x="209407" y="1650033"/>
                </a:cubicBezTo>
                <a:cubicBezTo>
                  <a:pt x="205387" y="1655624"/>
                  <a:pt x="202025" y="1661106"/>
                  <a:pt x="199320" y="1666478"/>
                </a:cubicBezTo>
                <a:cubicBezTo>
                  <a:pt x="193802" y="1667684"/>
                  <a:pt x="188174" y="1673604"/>
                  <a:pt x="182436" y="1684239"/>
                </a:cubicBezTo>
                <a:cubicBezTo>
                  <a:pt x="176699" y="1694874"/>
                  <a:pt x="172386" y="1702987"/>
                  <a:pt x="169499" y="1708579"/>
                </a:cubicBezTo>
                <a:lnTo>
                  <a:pt x="160728" y="1713841"/>
                </a:lnTo>
                <a:lnTo>
                  <a:pt x="153711" y="1722612"/>
                </a:lnTo>
                <a:cubicBezTo>
                  <a:pt x="152834" y="1729117"/>
                  <a:pt x="149326" y="1734087"/>
                  <a:pt x="143186" y="1737523"/>
                </a:cubicBezTo>
                <a:cubicBezTo>
                  <a:pt x="137047" y="1740958"/>
                  <a:pt x="133538" y="1745928"/>
                  <a:pt x="132661" y="1752433"/>
                </a:cubicBezTo>
                <a:cubicBezTo>
                  <a:pt x="125352" y="1761497"/>
                  <a:pt x="118920" y="1771437"/>
                  <a:pt x="113365" y="1782254"/>
                </a:cubicBezTo>
                <a:lnTo>
                  <a:pt x="99332" y="1778746"/>
                </a:lnTo>
                <a:lnTo>
                  <a:pt x="94069" y="1791025"/>
                </a:lnTo>
                <a:lnTo>
                  <a:pt x="95823" y="1805059"/>
                </a:lnTo>
                <a:lnTo>
                  <a:pt x="88807" y="1798042"/>
                </a:lnTo>
                <a:cubicBezTo>
                  <a:pt x="88660" y="1798005"/>
                  <a:pt x="88076" y="1798079"/>
                  <a:pt x="87052" y="1798261"/>
                </a:cubicBezTo>
                <a:cubicBezTo>
                  <a:pt x="86029" y="1798444"/>
                  <a:pt x="85444" y="1798956"/>
                  <a:pt x="85298" y="1799796"/>
                </a:cubicBezTo>
                <a:cubicBezTo>
                  <a:pt x="86285" y="1802683"/>
                  <a:pt x="88258" y="1805680"/>
                  <a:pt x="91219" y="1808787"/>
                </a:cubicBezTo>
                <a:cubicBezTo>
                  <a:pt x="94179" y="1811893"/>
                  <a:pt x="92205" y="1813574"/>
                  <a:pt x="85298" y="1813830"/>
                </a:cubicBezTo>
                <a:cubicBezTo>
                  <a:pt x="83361" y="1816936"/>
                  <a:pt x="80657" y="1820810"/>
                  <a:pt x="77185" y="1825451"/>
                </a:cubicBezTo>
                <a:cubicBezTo>
                  <a:pt x="73713" y="1830092"/>
                  <a:pt x="70570" y="1832651"/>
                  <a:pt x="67756" y="1833126"/>
                </a:cubicBezTo>
                <a:cubicBezTo>
                  <a:pt x="66075" y="1832943"/>
                  <a:pt x="65052" y="1831993"/>
                  <a:pt x="64686" y="1830275"/>
                </a:cubicBezTo>
                <a:cubicBezTo>
                  <a:pt x="64321" y="1828558"/>
                  <a:pt x="64175" y="1827169"/>
                  <a:pt x="64248" y="1826109"/>
                </a:cubicBezTo>
                <a:cubicBezTo>
                  <a:pt x="70388" y="1814451"/>
                  <a:pt x="75212" y="1801806"/>
                  <a:pt x="78720" y="1788175"/>
                </a:cubicBezTo>
                <a:cubicBezTo>
                  <a:pt x="82228" y="1774543"/>
                  <a:pt x="84421" y="1761460"/>
                  <a:pt x="85298" y="1748925"/>
                </a:cubicBezTo>
                <a:lnTo>
                  <a:pt x="113365" y="1703316"/>
                </a:lnTo>
                <a:cubicBezTo>
                  <a:pt x="113658" y="1699406"/>
                  <a:pt x="114827" y="1696701"/>
                  <a:pt x="116874" y="1695203"/>
                </a:cubicBezTo>
                <a:cubicBezTo>
                  <a:pt x="118920" y="1693704"/>
                  <a:pt x="120090" y="1690562"/>
                  <a:pt x="120382" y="1685774"/>
                </a:cubicBezTo>
                <a:cubicBezTo>
                  <a:pt x="122904" y="1682997"/>
                  <a:pt x="124438" y="1679781"/>
                  <a:pt x="124987" y="1676126"/>
                </a:cubicBezTo>
                <a:cubicBezTo>
                  <a:pt x="125535" y="1672471"/>
                  <a:pt x="125754" y="1669256"/>
                  <a:pt x="125644" y="1666478"/>
                </a:cubicBezTo>
                <a:cubicBezTo>
                  <a:pt x="129189" y="1666405"/>
                  <a:pt x="132186" y="1665235"/>
                  <a:pt x="134635" y="1662970"/>
                </a:cubicBezTo>
                <a:cubicBezTo>
                  <a:pt x="137083" y="1660704"/>
                  <a:pt x="138764" y="1657780"/>
                  <a:pt x="139678" y="1654199"/>
                </a:cubicBezTo>
                <a:cubicBezTo>
                  <a:pt x="142273" y="1653175"/>
                  <a:pt x="144100" y="1651275"/>
                  <a:pt x="145160" y="1648498"/>
                </a:cubicBezTo>
                <a:cubicBezTo>
                  <a:pt x="146220" y="1645720"/>
                  <a:pt x="146731" y="1642943"/>
                  <a:pt x="146695" y="1640165"/>
                </a:cubicBezTo>
                <a:lnTo>
                  <a:pt x="153711" y="1626132"/>
                </a:lnTo>
                <a:cubicBezTo>
                  <a:pt x="155539" y="1626132"/>
                  <a:pt x="157147" y="1625693"/>
                  <a:pt x="158535" y="1624816"/>
                </a:cubicBezTo>
                <a:cubicBezTo>
                  <a:pt x="159924" y="1623939"/>
                  <a:pt x="160655" y="1622623"/>
                  <a:pt x="160728" y="1620869"/>
                </a:cubicBezTo>
                <a:cubicBezTo>
                  <a:pt x="160655" y="1617434"/>
                  <a:pt x="161240" y="1615095"/>
                  <a:pt x="162482" y="1613852"/>
                </a:cubicBezTo>
                <a:cubicBezTo>
                  <a:pt x="163725" y="1612610"/>
                  <a:pt x="166064" y="1612025"/>
                  <a:pt x="169499" y="1612098"/>
                </a:cubicBezTo>
                <a:cubicBezTo>
                  <a:pt x="169938" y="1602487"/>
                  <a:pt x="173008" y="1593643"/>
                  <a:pt x="178709" y="1585566"/>
                </a:cubicBezTo>
                <a:cubicBezTo>
                  <a:pt x="184410" y="1577490"/>
                  <a:pt x="190111" y="1569961"/>
                  <a:pt x="195812" y="1562981"/>
                </a:cubicBezTo>
                <a:cubicBezTo>
                  <a:pt x="196981" y="1556001"/>
                  <a:pt x="200782" y="1542333"/>
                  <a:pt x="207214" y="1521977"/>
                </a:cubicBezTo>
                <a:cubicBezTo>
                  <a:pt x="213646" y="1501621"/>
                  <a:pt x="220955" y="1490146"/>
                  <a:pt x="229142" y="1487551"/>
                </a:cubicBezTo>
                <a:cubicBezTo>
                  <a:pt x="233344" y="1476770"/>
                  <a:pt x="238095" y="1465879"/>
                  <a:pt x="243394" y="1454879"/>
                </a:cubicBezTo>
                <a:cubicBezTo>
                  <a:pt x="248693" y="1443879"/>
                  <a:pt x="255637" y="1434304"/>
                  <a:pt x="264225" y="1426154"/>
                </a:cubicBezTo>
                <a:lnTo>
                  <a:pt x="264225" y="1405104"/>
                </a:lnTo>
                <a:lnTo>
                  <a:pt x="272996" y="1405104"/>
                </a:lnTo>
                <a:lnTo>
                  <a:pt x="278259" y="1391071"/>
                </a:lnTo>
                <a:cubicBezTo>
                  <a:pt x="280086" y="1391180"/>
                  <a:pt x="281694" y="1390961"/>
                  <a:pt x="283083" y="1390413"/>
                </a:cubicBezTo>
                <a:cubicBezTo>
                  <a:pt x="284472" y="1389865"/>
                  <a:pt x="285202" y="1388330"/>
                  <a:pt x="285275" y="1385808"/>
                </a:cubicBezTo>
                <a:cubicBezTo>
                  <a:pt x="285129" y="1383140"/>
                  <a:pt x="285422" y="1381021"/>
                  <a:pt x="286153" y="1379449"/>
                </a:cubicBezTo>
                <a:cubicBezTo>
                  <a:pt x="286884" y="1377878"/>
                  <a:pt x="288930" y="1377074"/>
                  <a:pt x="292292" y="1377037"/>
                </a:cubicBezTo>
                <a:lnTo>
                  <a:pt x="327376" y="1299853"/>
                </a:lnTo>
                <a:lnTo>
                  <a:pt x="334393" y="1296344"/>
                </a:lnTo>
                <a:lnTo>
                  <a:pt x="336147" y="1287574"/>
                </a:lnTo>
                <a:lnTo>
                  <a:pt x="348426" y="1268278"/>
                </a:lnTo>
                <a:cubicBezTo>
                  <a:pt x="349230" y="1261699"/>
                  <a:pt x="352446" y="1256437"/>
                  <a:pt x="358074" y="1252490"/>
                </a:cubicBezTo>
                <a:cubicBezTo>
                  <a:pt x="363702" y="1248543"/>
                  <a:pt x="366918" y="1243280"/>
                  <a:pt x="367722" y="1236702"/>
                </a:cubicBezTo>
                <a:cubicBezTo>
                  <a:pt x="372437" y="1233084"/>
                  <a:pt x="377041" y="1228479"/>
                  <a:pt x="381537" y="1222888"/>
                </a:cubicBezTo>
                <a:cubicBezTo>
                  <a:pt x="386032" y="1217297"/>
                  <a:pt x="388444" y="1211376"/>
                  <a:pt x="388773" y="1205127"/>
                </a:cubicBezTo>
                <a:cubicBezTo>
                  <a:pt x="392427" y="1206150"/>
                  <a:pt x="395643" y="1206296"/>
                  <a:pt x="398421" y="1205565"/>
                </a:cubicBezTo>
                <a:cubicBezTo>
                  <a:pt x="401198" y="1204834"/>
                  <a:pt x="402660" y="1202349"/>
                  <a:pt x="402806" y="1198110"/>
                </a:cubicBezTo>
                <a:cubicBezTo>
                  <a:pt x="402550" y="1195150"/>
                  <a:pt x="402623" y="1191861"/>
                  <a:pt x="403025" y="1188243"/>
                </a:cubicBezTo>
                <a:cubicBezTo>
                  <a:pt x="403427" y="1184625"/>
                  <a:pt x="405693" y="1182651"/>
                  <a:pt x="409823" y="1182322"/>
                </a:cubicBezTo>
                <a:cubicBezTo>
                  <a:pt x="410225" y="1180751"/>
                  <a:pt x="412052" y="1177316"/>
                  <a:pt x="415305" y="1172016"/>
                </a:cubicBezTo>
                <a:cubicBezTo>
                  <a:pt x="418557" y="1166717"/>
                  <a:pt x="420823" y="1163721"/>
                  <a:pt x="422102" y="1163026"/>
                </a:cubicBezTo>
                <a:cubicBezTo>
                  <a:pt x="424770" y="1163172"/>
                  <a:pt x="426890" y="1162880"/>
                  <a:pt x="428461" y="1162149"/>
                </a:cubicBezTo>
                <a:cubicBezTo>
                  <a:pt x="430033" y="1161418"/>
                  <a:pt x="430837" y="1159372"/>
                  <a:pt x="430873" y="1156010"/>
                </a:cubicBezTo>
                <a:cubicBezTo>
                  <a:pt x="432700" y="1156010"/>
                  <a:pt x="434308" y="1155571"/>
                  <a:pt x="435697" y="1154694"/>
                </a:cubicBezTo>
                <a:cubicBezTo>
                  <a:pt x="437086" y="1153817"/>
                  <a:pt x="437817" y="1152501"/>
                  <a:pt x="437890" y="1150747"/>
                </a:cubicBezTo>
                <a:cubicBezTo>
                  <a:pt x="437671" y="1148006"/>
                  <a:pt x="437671" y="1145594"/>
                  <a:pt x="437890" y="1143511"/>
                </a:cubicBezTo>
                <a:cubicBezTo>
                  <a:pt x="438109" y="1141428"/>
                  <a:pt x="439863" y="1140331"/>
                  <a:pt x="443152" y="1140222"/>
                </a:cubicBezTo>
                <a:lnTo>
                  <a:pt x="451923" y="1120926"/>
                </a:lnTo>
                <a:cubicBezTo>
                  <a:pt x="457478" y="1120926"/>
                  <a:pt x="460402" y="1117417"/>
                  <a:pt x="460694" y="1110401"/>
                </a:cubicBezTo>
                <a:lnTo>
                  <a:pt x="460694" y="1106892"/>
                </a:lnTo>
                <a:cubicBezTo>
                  <a:pt x="474691" y="1090081"/>
                  <a:pt x="488359" y="1072832"/>
                  <a:pt x="501698" y="1055144"/>
                </a:cubicBezTo>
                <a:cubicBezTo>
                  <a:pt x="515038" y="1037456"/>
                  <a:pt x="528267" y="1020206"/>
                  <a:pt x="541387" y="1003395"/>
                </a:cubicBezTo>
                <a:cubicBezTo>
                  <a:pt x="541095" y="998973"/>
                  <a:pt x="541241" y="995538"/>
                  <a:pt x="541825" y="993089"/>
                </a:cubicBezTo>
                <a:cubicBezTo>
                  <a:pt x="542410" y="990641"/>
                  <a:pt x="545188" y="989398"/>
                  <a:pt x="550158" y="989362"/>
                </a:cubicBezTo>
                <a:lnTo>
                  <a:pt x="562437" y="975328"/>
                </a:lnTo>
                <a:cubicBezTo>
                  <a:pt x="562583" y="969152"/>
                  <a:pt x="564045" y="963085"/>
                  <a:pt x="566823" y="957129"/>
                </a:cubicBezTo>
                <a:cubicBezTo>
                  <a:pt x="569600" y="951172"/>
                  <a:pt x="572816" y="945544"/>
                  <a:pt x="576471" y="940245"/>
                </a:cubicBezTo>
                <a:cubicBezTo>
                  <a:pt x="578298" y="940354"/>
                  <a:pt x="579906" y="940135"/>
                  <a:pt x="581295" y="939587"/>
                </a:cubicBezTo>
                <a:cubicBezTo>
                  <a:pt x="582683" y="939038"/>
                  <a:pt x="583414" y="937504"/>
                  <a:pt x="583487" y="934982"/>
                </a:cubicBezTo>
                <a:cubicBezTo>
                  <a:pt x="583341" y="932387"/>
                  <a:pt x="583634" y="930560"/>
                  <a:pt x="584365" y="929500"/>
                </a:cubicBezTo>
                <a:cubicBezTo>
                  <a:pt x="585095" y="928440"/>
                  <a:pt x="587142" y="927929"/>
                  <a:pt x="590504" y="927965"/>
                </a:cubicBezTo>
                <a:cubicBezTo>
                  <a:pt x="590797" y="924676"/>
                  <a:pt x="591966" y="922045"/>
                  <a:pt x="594013" y="920071"/>
                </a:cubicBezTo>
                <a:cubicBezTo>
                  <a:pt x="596059" y="918098"/>
                  <a:pt x="597229" y="915467"/>
                  <a:pt x="597521" y="912177"/>
                </a:cubicBezTo>
                <a:lnTo>
                  <a:pt x="611554" y="898144"/>
                </a:lnTo>
                <a:cubicBezTo>
                  <a:pt x="611627" y="897084"/>
                  <a:pt x="611481" y="895695"/>
                  <a:pt x="611116" y="893978"/>
                </a:cubicBezTo>
                <a:cubicBezTo>
                  <a:pt x="610750" y="892260"/>
                  <a:pt x="609727" y="891310"/>
                  <a:pt x="608046" y="891127"/>
                </a:cubicBezTo>
                <a:cubicBezTo>
                  <a:pt x="606182" y="891310"/>
                  <a:pt x="604209" y="892260"/>
                  <a:pt x="602126" y="893978"/>
                </a:cubicBezTo>
                <a:cubicBezTo>
                  <a:pt x="600043" y="895695"/>
                  <a:pt x="598508" y="897084"/>
                  <a:pt x="597521" y="898144"/>
                </a:cubicBezTo>
                <a:lnTo>
                  <a:pt x="581733" y="905161"/>
                </a:lnTo>
                <a:lnTo>
                  <a:pt x="572962" y="913932"/>
                </a:lnTo>
                <a:lnTo>
                  <a:pt x="555420" y="913932"/>
                </a:lnTo>
                <a:lnTo>
                  <a:pt x="546649" y="920948"/>
                </a:lnTo>
                <a:cubicBezTo>
                  <a:pt x="545663" y="922301"/>
                  <a:pt x="541497" y="924859"/>
                  <a:pt x="534151" y="928623"/>
                </a:cubicBezTo>
                <a:cubicBezTo>
                  <a:pt x="526805" y="932387"/>
                  <a:pt x="522201" y="934507"/>
                  <a:pt x="520337" y="934982"/>
                </a:cubicBezTo>
                <a:lnTo>
                  <a:pt x="506303" y="947261"/>
                </a:lnTo>
                <a:lnTo>
                  <a:pt x="472974" y="957786"/>
                </a:lnTo>
                <a:cubicBezTo>
                  <a:pt x="471804" y="964036"/>
                  <a:pt x="467126" y="967763"/>
                  <a:pt x="458940" y="968969"/>
                </a:cubicBezTo>
                <a:cubicBezTo>
                  <a:pt x="450754" y="970175"/>
                  <a:pt x="446076" y="973464"/>
                  <a:pt x="444907" y="978837"/>
                </a:cubicBezTo>
                <a:cubicBezTo>
                  <a:pt x="444797" y="981358"/>
                  <a:pt x="443701" y="982893"/>
                  <a:pt x="441617" y="983441"/>
                </a:cubicBezTo>
                <a:cubicBezTo>
                  <a:pt x="439534" y="983990"/>
                  <a:pt x="437122" y="984209"/>
                  <a:pt x="434381" y="984099"/>
                </a:cubicBezTo>
                <a:cubicBezTo>
                  <a:pt x="429850" y="984026"/>
                  <a:pt x="424880" y="983295"/>
                  <a:pt x="419471" y="981906"/>
                </a:cubicBezTo>
                <a:cubicBezTo>
                  <a:pt x="414062" y="980518"/>
                  <a:pt x="409092" y="978910"/>
                  <a:pt x="404560" y="977082"/>
                </a:cubicBezTo>
                <a:lnTo>
                  <a:pt x="395789" y="985853"/>
                </a:lnTo>
                <a:cubicBezTo>
                  <a:pt x="396849" y="986803"/>
                  <a:pt x="398238" y="987973"/>
                  <a:pt x="399955" y="989362"/>
                </a:cubicBezTo>
                <a:cubicBezTo>
                  <a:pt x="401673" y="990750"/>
                  <a:pt x="402623" y="991920"/>
                  <a:pt x="402806" y="992870"/>
                </a:cubicBezTo>
                <a:cubicBezTo>
                  <a:pt x="402623" y="994551"/>
                  <a:pt x="401673" y="995574"/>
                  <a:pt x="399955" y="995940"/>
                </a:cubicBezTo>
                <a:cubicBezTo>
                  <a:pt x="398238" y="996305"/>
                  <a:pt x="396849" y="996452"/>
                  <a:pt x="395789" y="996378"/>
                </a:cubicBezTo>
                <a:cubicBezTo>
                  <a:pt x="386141" y="1000106"/>
                  <a:pt x="376493" y="1004492"/>
                  <a:pt x="366845" y="1009535"/>
                </a:cubicBezTo>
                <a:cubicBezTo>
                  <a:pt x="357197" y="1014578"/>
                  <a:pt x="347549" y="1018964"/>
                  <a:pt x="337901" y="1022691"/>
                </a:cubicBezTo>
                <a:cubicBezTo>
                  <a:pt x="335855" y="1022801"/>
                  <a:pt x="333369" y="1022582"/>
                  <a:pt x="330446" y="1022033"/>
                </a:cubicBezTo>
                <a:cubicBezTo>
                  <a:pt x="327522" y="1021485"/>
                  <a:pt x="325914" y="1019950"/>
                  <a:pt x="325622" y="1017429"/>
                </a:cubicBezTo>
                <a:cubicBezTo>
                  <a:pt x="325878" y="1014761"/>
                  <a:pt x="327559" y="1012203"/>
                  <a:pt x="330665" y="1009754"/>
                </a:cubicBezTo>
                <a:cubicBezTo>
                  <a:pt x="333771" y="1007306"/>
                  <a:pt x="336768" y="1005186"/>
                  <a:pt x="339655" y="1003395"/>
                </a:cubicBezTo>
                <a:cubicBezTo>
                  <a:pt x="337499" y="1001276"/>
                  <a:pt x="335672" y="998498"/>
                  <a:pt x="334173" y="995063"/>
                </a:cubicBezTo>
                <a:cubicBezTo>
                  <a:pt x="332675" y="991628"/>
                  <a:pt x="333918" y="989727"/>
                  <a:pt x="337901" y="989362"/>
                </a:cubicBezTo>
                <a:cubicBezTo>
                  <a:pt x="339107" y="989398"/>
                  <a:pt x="341081" y="989325"/>
                  <a:pt x="343822" y="989142"/>
                </a:cubicBezTo>
                <a:cubicBezTo>
                  <a:pt x="346562" y="988960"/>
                  <a:pt x="348097" y="988448"/>
                  <a:pt x="348426" y="987607"/>
                </a:cubicBezTo>
                <a:lnTo>
                  <a:pt x="344918" y="987607"/>
                </a:lnTo>
                <a:lnTo>
                  <a:pt x="334393" y="985853"/>
                </a:lnTo>
                <a:cubicBezTo>
                  <a:pt x="323977" y="989946"/>
                  <a:pt x="304462" y="994917"/>
                  <a:pt x="275847" y="1000764"/>
                </a:cubicBezTo>
                <a:cubicBezTo>
                  <a:pt x="247232" y="1006611"/>
                  <a:pt x="224646" y="1009827"/>
                  <a:pt x="208091" y="1010412"/>
                </a:cubicBezTo>
                <a:cubicBezTo>
                  <a:pt x="205277" y="1010449"/>
                  <a:pt x="202134" y="1009937"/>
                  <a:pt x="198663" y="1008877"/>
                </a:cubicBezTo>
                <a:cubicBezTo>
                  <a:pt x="195191" y="1007817"/>
                  <a:pt x="192486" y="1005990"/>
                  <a:pt x="190549" y="1003395"/>
                </a:cubicBezTo>
                <a:lnTo>
                  <a:pt x="116874" y="1003395"/>
                </a:lnTo>
                <a:cubicBezTo>
                  <a:pt x="114864" y="1000033"/>
                  <a:pt x="111867" y="997986"/>
                  <a:pt x="107883" y="997256"/>
                </a:cubicBezTo>
                <a:cubicBezTo>
                  <a:pt x="103900" y="996525"/>
                  <a:pt x="100465" y="996232"/>
                  <a:pt x="97577" y="996378"/>
                </a:cubicBezTo>
                <a:lnTo>
                  <a:pt x="90561" y="1010412"/>
                </a:lnTo>
                <a:cubicBezTo>
                  <a:pt x="85627" y="1005442"/>
                  <a:pt x="80145" y="1003103"/>
                  <a:pt x="74115" y="1003395"/>
                </a:cubicBezTo>
                <a:cubicBezTo>
                  <a:pt x="68085" y="1003688"/>
                  <a:pt x="64796" y="999595"/>
                  <a:pt x="64248" y="991116"/>
                </a:cubicBezTo>
                <a:lnTo>
                  <a:pt x="64248" y="989362"/>
                </a:lnTo>
                <a:lnTo>
                  <a:pt x="48460" y="984099"/>
                </a:lnTo>
                <a:cubicBezTo>
                  <a:pt x="46560" y="981504"/>
                  <a:pt x="43782" y="979677"/>
                  <a:pt x="40128" y="978617"/>
                </a:cubicBezTo>
                <a:cubicBezTo>
                  <a:pt x="36473" y="977558"/>
                  <a:pt x="32819" y="977046"/>
                  <a:pt x="29164" y="977082"/>
                </a:cubicBezTo>
                <a:lnTo>
                  <a:pt x="22147" y="959541"/>
                </a:lnTo>
                <a:cubicBezTo>
                  <a:pt x="17616" y="956288"/>
                  <a:pt x="15277" y="950514"/>
                  <a:pt x="15131" y="942218"/>
                </a:cubicBezTo>
                <a:cubicBezTo>
                  <a:pt x="14984" y="933922"/>
                  <a:pt x="12646" y="926832"/>
                  <a:pt x="8114" y="920948"/>
                </a:cubicBezTo>
                <a:cubicBezTo>
                  <a:pt x="8406" y="916928"/>
                  <a:pt x="9576" y="914005"/>
                  <a:pt x="11622" y="912177"/>
                </a:cubicBezTo>
                <a:cubicBezTo>
                  <a:pt x="13669" y="910350"/>
                  <a:pt x="14838" y="907427"/>
                  <a:pt x="15131" y="903407"/>
                </a:cubicBezTo>
                <a:lnTo>
                  <a:pt x="8114" y="896390"/>
                </a:lnTo>
                <a:cubicBezTo>
                  <a:pt x="7822" y="885097"/>
                  <a:pt x="6652" y="874353"/>
                  <a:pt x="4606" y="864157"/>
                </a:cubicBezTo>
                <a:cubicBezTo>
                  <a:pt x="2559" y="853960"/>
                  <a:pt x="1390" y="843655"/>
                  <a:pt x="1097" y="833239"/>
                </a:cubicBezTo>
                <a:cubicBezTo>
                  <a:pt x="403" y="826259"/>
                  <a:pt x="37" y="818292"/>
                  <a:pt x="1" y="809338"/>
                </a:cubicBezTo>
                <a:cubicBezTo>
                  <a:pt x="-36" y="800385"/>
                  <a:pt x="4423" y="795487"/>
                  <a:pt x="13376" y="794647"/>
                </a:cubicBezTo>
                <a:lnTo>
                  <a:pt x="15131" y="794647"/>
                </a:lnTo>
                <a:cubicBezTo>
                  <a:pt x="15423" y="790481"/>
                  <a:pt x="16592" y="786972"/>
                  <a:pt x="18639" y="784122"/>
                </a:cubicBezTo>
                <a:cubicBezTo>
                  <a:pt x="20686" y="781271"/>
                  <a:pt x="21855" y="777763"/>
                  <a:pt x="22147" y="773597"/>
                </a:cubicBezTo>
                <a:cubicBezTo>
                  <a:pt x="17250" y="773231"/>
                  <a:pt x="14765" y="770892"/>
                  <a:pt x="14692" y="766580"/>
                </a:cubicBezTo>
                <a:cubicBezTo>
                  <a:pt x="14619" y="762268"/>
                  <a:pt x="14765" y="758174"/>
                  <a:pt x="15131" y="754301"/>
                </a:cubicBezTo>
                <a:lnTo>
                  <a:pt x="29164" y="747284"/>
                </a:lnTo>
                <a:cubicBezTo>
                  <a:pt x="28872" y="740560"/>
                  <a:pt x="31211" y="734712"/>
                  <a:pt x="36181" y="729742"/>
                </a:cubicBezTo>
                <a:cubicBezTo>
                  <a:pt x="36473" y="723675"/>
                  <a:pt x="37643" y="717828"/>
                  <a:pt x="39689" y="712200"/>
                </a:cubicBezTo>
                <a:cubicBezTo>
                  <a:pt x="41736" y="706572"/>
                  <a:pt x="42905" y="700725"/>
                  <a:pt x="43198" y="694658"/>
                </a:cubicBezTo>
                <a:cubicBezTo>
                  <a:pt x="45792" y="692794"/>
                  <a:pt x="47620" y="690382"/>
                  <a:pt x="48679" y="687422"/>
                </a:cubicBezTo>
                <a:cubicBezTo>
                  <a:pt x="49739" y="684462"/>
                  <a:pt x="50251" y="681611"/>
                  <a:pt x="50214" y="678871"/>
                </a:cubicBezTo>
                <a:lnTo>
                  <a:pt x="57231" y="663083"/>
                </a:lnTo>
                <a:cubicBezTo>
                  <a:pt x="61361" y="661731"/>
                  <a:pt x="63627" y="658295"/>
                  <a:pt x="64029" y="652777"/>
                </a:cubicBezTo>
                <a:cubicBezTo>
                  <a:pt x="64431" y="647259"/>
                  <a:pt x="64504" y="642508"/>
                  <a:pt x="64248" y="638524"/>
                </a:cubicBezTo>
                <a:cubicBezTo>
                  <a:pt x="65162" y="629022"/>
                  <a:pt x="69912" y="624783"/>
                  <a:pt x="78501" y="625806"/>
                </a:cubicBezTo>
                <a:cubicBezTo>
                  <a:pt x="87089" y="626830"/>
                  <a:pt x="94033" y="616451"/>
                  <a:pt x="99332" y="594670"/>
                </a:cubicBezTo>
                <a:cubicBezTo>
                  <a:pt x="101159" y="594743"/>
                  <a:pt x="102767" y="594596"/>
                  <a:pt x="104156" y="594231"/>
                </a:cubicBezTo>
                <a:cubicBezTo>
                  <a:pt x="105544" y="593866"/>
                  <a:pt x="106275" y="592842"/>
                  <a:pt x="106348" y="591161"/>
                </a:cubicBezTo>
                <a:cubicBezTo>
                  <a:pt x="106129" y="588420"/>
                  <a:pt x="106129" y="586008"/>
                  <a:pt x="106348" y="583925"/>
                </a:cubicBezTo>
                <a:cubicBezTo>
                  <a:pt x="106568" y="581842"/>
                  <a:pt x="108322" y="580746"/>
                  <a:pt x="111611" y="580636"/>
                </a:cubicBezTo>
                <a:cubicBezTo>
                  <a:pt x="117641" y="574204"/>
                  <a:pt x="122684" y="566456"/>
                  <a:pt x="126741" y="557393"/>
                </a:cubicBezTo>
                <a:cubicBezTo>
                  <a:pt x="130797" y="548330"/>
                  <a:pt x="134525" y="539705"/>
                  <a:pt x="137924" y="531519"/>
                </a:cubicBezTo>
                <a:cubicBezTo>
                  <a:pt x="143479" y="531226"/>
                  <a:pt x="146402" y="528303"/>
                  <a:pt x="146695" y="522748"/>
                </a:cubicBezTo>
                <a:lnTo>
                  <a:pt x="146695" y="519240"/>
                </a:lnTo>
                <a:cubicBezTo>
                  <a:pt x="151044" y="515621"/>
                  <a:pt x="155064" y="511455"/>
                  <a:pt x="158755" y="506741"/>
                </a:cubicBezTo>
                <a:cubicBezTo>
                  <a:pt x="162446" y="502027"/>
                  <a:pt x="166027" y="497422"/>
                  <a:pt x="169499" y="492927"/>
                </a:cubicBezTo>
                <a:lnTo>
                  <a:pt x="174762" y="471876"/>
                </a:lnTo>
                <a:cubicBezTo>
                  <a:pt x="178416" y="472827"/>
                  <a:pt x="181632" y="472680"/>
                  <a:pt x="184410" y="471438"/>
                </a:cubicBezTo>
                <a:cubicBezTo>
                  <a:pt x="187187" y="470195"/>
                  <a:pt x="188649" y="467418"/>
                  <a:pt x="188795" y="463106"/>
                </a:cubicBezTo>
                <a:cubicBezTo>
                  <a:pt x="197493" y="456820"/>
                  <a:pt x="210796" y="440886"/>
                  <a:pt x="228703" y="415304"/>
                </a:cubicBezTo>
                <a:cubicBezTo>
                  <a:pt x="246610" y="389722"/>
                  <a:pt x="259036" y="371157"/>
                  <a:pt x="265979" y="359608"/>
                </a:cubicBezTo>
                <a:cubicBezTo>
                  <a:pt x="269780" y="354529"/>
                  <a:pt x="274458" y="351970"/>
                  <a:pt x="280013" y="351934"/>
                </a:cubicBezTo>
                <a:cubicBezTo>
                  <a:pt x="285568" y="351897"/>
                  <a:pt x="290246" y="348024"/>
                  <a:pt x="294046" y="340312"/>
                </a:cubicBezTo>
                <a:lnTo>
                  <a:pt x="301063" y="333296"/>
                </a:lnTo>
                <a:lnTo>
                  <a:pt x="320359" y="333296"/>
                </a:lnTo>
                <a:cubicBezTo>
                  <a:pt x="320652" y="329129"/>
                  <a:pt x="321821" y="325621"/>
                  <a:pt x="323868" y="322770"/>
                </a:cubicBezTo>
                <a:cubicBezTo>
                  <a:pt x="325914" y="319920"/>
                  <a:pt x="327084" y="316412"/>
                  <a:pt x="327376" y="312245"/>
                </a:cubicBezTo>
                <a:cubicBezTo>
                  <a:pt x="336439" y="303767"/>
                  <a:pt x="344626" y="294411"/>
                  <a:pt x="351935" y="284178"/>
                </a:cubicBezTo>
                <a:lnTo>
                  <a:pt x="381756" y="268391"/>
                </a:lnTo>
                <a:cubicBezTo>
                  <a:pt x="382633" y="262763"/>
                  <a:pt x="386141" y="258231"/>
                  <a:pt x="392281" y="254796"/>
                </a:cubicBezTo>
                <a:cubicBezTo>
                  <a:pt x="398421" y="251360"/>
                  <a:pt x="401929" y="245952"/>
                  <a:pt x="402806" y="238570"/>
                </a:cubicBezTo>
                <a:lnTo>
                  <a:pt x="429119" y="235061"/>
                </a:lnTo>
                <a:cubicBezTo>
                  <a:pt x="433687" y="232320"/>
                  <a:pt x="438146" y="228592"/>
                  <a:pt x="442495" y="223878"/>
                </a:cubicBezTo>
                <a:cubicBezTo>
                  <a:pt x="446844" y="219164"/>
                  <a:pt x="449986" y="214121"/>
                  <a:pt x="451923" y="208748"/>
                </a:cubicBezTo>
                <a:lnTo>
                  <a:pt x="464203" y="208748"/>
                </a:lnTo>
                <a:lnTo>
                  <a:pt x="469465" y="194715"/>
                </a:lnTo>
                <a:lnTo>
                  <a:pt x="499286" y="178927"/>
                </a:lnTo>
                <a:cubicBezTo>
                  <a:pt x="498373" y="176113"/>
                  <a:pt x="498446" y="173409"/>
                  <a:pt x="499506" y="170814"/>
                </a:cubicBezTo>
                <a:cubicBezTo>
                  <a:pt x="500565" y="168219"/>
                  <a:pt x="502831" y="166831"/>
                  <a:pt x="506303" y="166648"/>
                </a:cubicBezTo>
                <a:cubicBezTo>
                  <a:pt x="506449" y="172349"/>
                  <a:pt x="507473" y="174542"/>
                  <a:pt x="509373" y="173226"/>
                </a:cubicBezTo>
                <a:cubicBezTo>
                  <a:pt x="511273" y="171910"/>
                  <a:pt x="513174" y="169718"/>
                  <a:pt x="515074" y="166648"/>
                </a:cubicBezTo>
                <a:cubicBezTo>
                  <a:pt x="519496" y="166502"/>
                  <a:pt x="523370" y="165040"/>
                  <a:pt x="526696" y="162262"/>
                </a:cubicBezTo>
                <a:cubicBezTo>
                  <a:pt x="530021" y="159485"/>
                  <a:pt x="532579" y="156269"/>
                  <a:pt x="534370" y="152614"/>
                </a:cubicBezTo>
                <a:lnTo>
                  <a:pt x="525599" y="159631"/>
                </a:lnTo>
                <a:lnTo>
                  <a:pt x="518582" y="152614"/>
                </a:lnTo>
                <a:lnTo>
                  <a:pt x="520337" y="145598"/>
                </a:lnTo>
                <a:cubicBezTo>
                  <a:pt x="523955" y="145451"/>
                  <a:pt x="527244" y="143990"/>
                  <a:pt x="530204" y="141212"/>
                </a:cubicBezTo>
                <a:cubicBezTo>
                  <a:pt x="533164" y="138435"/>
                  <a:pt x="535138" y="135219"/>
                  <a:pt x="536124" y="131564"/>
                </a:cubicBezTo>
                <a:cubicBezTo>
                  <a:pt x="539742" y="128677"/>
                  <a:pt x="543909" y="125680"/>
                  <a:pt x="548623" y="122574"/>
                </a:cubicBezTo>
                <a:cubicBezTo>
                  <a:pt x="553337" y="119467"/>
                  <a:pt x="557942" y="117786"/>
                  <a:pt x="562437" y="117531"/>
                </a:cubicBezTo>
                <a:cubicBezTo>
                  <a:pt x="567992" y="112560"/>
                  <a:pt x="574424" y="110221"/>
                  <a:pt x="581733" y="110514"/>
                </a:cubicBezTo>
                <a:lnTo>
                  <a:pt x="581733" y="115776"/>
                </a:lnTo>
                <a:cubicBezTo>
                  <a:pt x="581697" y="119139"/>
                  <a:pt x="580893" y="121185"/>
                  <a:pt x="579321" y="121916"/>
                </a:cubicBezTo>
                <a:cubicBezTo>
                  <a:pt x="577750" y="122647"/>
                  <a:pt x="575630" y="122939"/>
                  <a:pt x="572962" y="122793"/>
                </a:cubicBezTo>
                <a:lnTo>
                  <a:pt x="562437" y="138581"/>
                </a:lnTo>
                <a:lnTo>
                  <a:pt x="544895" y="145598"/>
                </a:lnTo>
                <a:cubicBezTo>
                  <a:pt x="544749" y="145561"/>
                  <a:pt x="544164" y="145634"/>
                  <a:pt x="543141" y="145817"/>
                </a:cubicBezTo>
                <a:cubicBezTo>
                  <a:pt x="542118" y="146000"/>
                  <a:pt x="541533" y="146511"/>
                  <a:pt x="541387" y="147352"/>
                </a:cubicBezTo>
                <a:cubicBezTo>
                  <a:pt x="541935" y="147571"/>
                  <a:pt x="544347" y="148448"/>
                  <a:pt x="548623" y="149983"/>
                </a:cubicBezTo>
                <a:cubicBezTo>
                  <a:pt x="552899" y="151518"/>
                  <a:pt x="555749" y="152395"/>
                  <a:pt x="557175" y="152614"/>
                </a:cubicBezTo>
                <a:lnTo>
                  <a:pt x="574716" y="142089"/>
                </a:lnTo>
                <a:cubicBezTo>
                  <a:pt x="576251" y="136096"/>
                  <a:pt x="582391" y="132734"/>
                  <a:pt x="593135" y="132003"/>
                </a:cubicBezTo>
                <a:cubicBezTo>
                  <a:pt x="603880" y="131272"/>
                  <a:pt x="610019" y="127032"/>
                  <a:pt x="611554" y="119285"/>
                </a:cubicBezTo>
                <a:lnTo>
                  <a:pt x="665934" y="91218"/>
                </a:lnTo>
                <a:cubicBezTo>
                  <a:pt x="659210" y="91510"/>
                  <a:pt x="655117" y="90925"/>
                  <a:pt x="653655" y="89463"/>
                </a:cubicBezTo>
                <a:cubicBezTo>
                  <a:pt x="652193" y="88002"/>
                  <a:pt x="651608" y="83909"/>
                  <a:pt x="651901" y="77184"/>
                </a:cubicBezTo>
                <a:lnTo>
                  <a:pt x="667688" y="61397"/>
                </a:lnTo>
                <a:lnTo>
                  <a:pt x="686984" y="70167"/>
                </a:lnTo>
                <a:cubicBezTo>
                  <a:pt x="687057" y="66586"/>
                  <a:pt x="688227" y="63224"/>
                  <a:pt x="690493" y="60081"/>
                </a:cubicBezTo>
                <a:cubicBezTo>
                  <a:pt x="692759" y="56938"/>
                  <a:pt x="695682" y="54453"/>
                  <a:pt x="699264" y="52626"/>
                </a:cubicBezTo>
                <a:lnTo>
                  <a:pt x="715051" y="50871"/>
                </a:lnTo>
                <a:lnTo>
                  <a:pt x="711543" y="61397"/>
                </a:lnTo>
                <a:cubicBezTo>
                  <a:pt x="710337" y="62347"/>
                  <a:pt x="708364" y="63516"/>
                  <a:pt x="705623" y="64905"/>
                </a:cubicBezTo>
                <a:cubicBezTo>
                  <a:pt x="702882" y="66294"/>
                  <a:pt x="701347" y="67463"/>
                  <a:pt x="701018" y="68413"/>
                </a:cubicBezTo>
                <a:cubicBezTo>
                  <a:pt x="701310" y="69875"/>
                  <a:pt x="702480" y="70460"/>
                  <a:pt x="704526" y="70167"/>
                </a:cubicBezTo>
                <a:lnTo>
                  <a:pt x="736102" y="56134"/>
                </a:lnTo>
                <a:cubicBezTo>
                  <a:pt x="736979" y="62274"/>
                  <a:pt x="740926" y="63589"/>
                  <a:pt x="747943" y="60081"/>
                </a:cubicBezTo>
                <a:cubicBezTo>
                  <a:pt x="754959" y="56572"/>
                  <a:pt x="759783" y="53503"/>
                  <a:pt x="762415" y="50871"/>
                </a:cubicBezTo>
                <a:lnTo>
                  <a:pt x="801007" y="42101"/>
                </a:lnTo>
                <a:cubicBezTo>
                  <a:pt x="803967" y="43124"/>
                  <a:pt x="807256" y="43270"/>
                  <a:pt x="810874" y="42539"/>
                </a:cubicBezTo>
                <a:cubicBezTo>
                  <a:pt x="814492" y="41808"/>
                  <a:pt x="816465" y="39323"/>
                  <a:pt x="816794" y="35084"/>
                </a:cubicBezTo>
                <a:lnTo>
                  <a:pt x="834336" y="35084"/>
                </a:lnTo>
                <a:lnTo>
                  <a:pt x="841353" y="28067"/>
                </a:lnTo>
                <a:cubicBezTo>
                  <a:pt x="848370" y="28250"/>
                  <a:pt x="854509" y="27446"/>
                  <a:pt x="859772" y="25655"/>
                </a:cubicBezTo>
                <a:cubicBezTo>
                  <a:pt x="865034" y="23864"/>
                  <a:pt x="869420" y="19990"/>
                  <a:pt x="872928" y="14033"/>
                </a:cubicBezTo>
                <a:lnTo>
                  <a:pt x="918537" y="14033"/>
                </a:lnTo>
                <a:cubicBezTo>
                  <a:pt x="918756" y="11439"/>
                  <a:pt x="920072" y="9612"/>
                  <a:pt x="922484" y="8552"/>
                </a:cubicBezTo>
                <a:cubicBezTo>
                  <a:pt x="924896" y="7492"/>
                  <a:pt x="927089" y="6980"/>
                  <a:pt x="929062" y="7017"/>
                </a:cubicBez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600" dirty="0">
              <a:latin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请在此输入标题</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表格排版页</a:t>
            </a:r>
            <a:endParaRPr lang="zh-CN" altLang="en-US" dirty="0"/>
          </a:p>
        </p:txBody>
      </p:sp>
      <p:sp>
        <p:nvSpPr>
          <p:cNvPr id="11" name="文本框 10"/>
          <p:cNvSpPr txBox="1"/>
          <p:nvPr/>
        </p:nvSpPr>
        <p:spPr>
          <a:xfrm>
            <a:off x="2188029" y="1184435"/>
            <a:ext cx="7815942" cy="1170305"/>
          </a:xfrm>
          <a:prstGeom prst="rect">
            <a:avLst/>
          </a:prstGeom>
          <a:noFill/>
        </p:spPr>
        <p:txBody>
          <a:bodyPr wrap="square" rtlCol="0">
            <a:spAutoFit/>
          </a:bodyPr>
          <a:lstStyle/>
          <a:p>
            <a:pPr algn="ctr" hangingPunct="0">
              <a:lnSpc>
                <a:spcPct val="130000"/>
              </a:lnSpc>
            </a:pPr>
            <a:r>
              <a:rPr dirty="0">
                <a:solidFill>
                  <a:schemeClr val="tx1">
                    <a:lumMod val="85000"/>
                    <a:lumOff val="15000"/>
                  </a:schemeClr>
                </a:solidFill>
                <a:sym typeface="+mn-ea"/>
              </a:rPr>
              <a:t>平面弹性力学方程组是弹性力学中最基础、最常见的模型。当研究的弹性体形状和受力具有一定特点时，通过适当的简化处理，就可以归结为平面弹性问题</a:t>
            </a:r>
            <a:r>
              <a:rPr lang="zh-CN" dirty="0">
                <a:solidFill>
                  <a:schemeClr val="tx1">
                    <a:lumMod val="85000"/>
                    <a:lumOff val="15000"/>
                  </a:schemeClr>
                </a:solidFill>
                <a:sym typeface="+mn-ea"/>
              </a:rPr>
              <a:t>，</a:t>
            </a:r>
            <a:endParaRPr lang="zh-CN" altLang="en-US"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5" name="文本框 4"/>
              <p:cNvSpPr txBox="1"/>
              <p:nvPr/>
            </p:nvSpPr>
            <p:spPr>
              <a:xfrm>
                <a:off x="5090097" y="3165094"/>
                <a:ext cx="1719580" cy="810260"/>
              </a:xfrm>
              <a:prstGeom prst="rect">
                <a:avLst/>
              </a:prstGeom>
              <a:noFill/>
            </p:spPr>
            <p:txBody>
              <a:bodyPr wrap="none" rtlCol="0" anchor="t">
                <a:spAutoFit/>
              </a:bodyPr>
              <a:p>
                <a:pPr algn="l" hangingPunct="0">
                  <a:lnSpc>
                    <a:spcPct val="130000"/>
                  </a:lnSpc>
                </a:pPr>
                <a14:m>
                  <m:oMath xmlns:m="http://schemas.openxmlformats.org/officeDocument/2006/math">
                    <m:r>
                      <a:rPr lang="en-US" altLang="zh-CN" i="1" dirty="0" smtClean="0">
                        <a:solidFill>
                          <a:schemeClr val="tx1">
                            <a:lumMod val="85000"/>
                            <a:lumOff val="15000"/>
                          </a:schemeClr>
                        </a:solidFill>
                        <a:latin typeface="DejaVu Math TeX Gyre" panose="02000503000000000000" charset="0"/>
                        <a:cs typeface="DejaVu Math TeX Gyre" panose="02000503000000000000" charset="0"/>
                      </a:rPr>
                      <m:t>−𝑑𝑖𝑣</m:t>
                    </m:r>
                    <m:r>
                      <a:rPr lang="en-US" altLang="zh-CN" i="1" dirty="0" smtClean="0">
                        <a:solidFill>
                          <a:schemeClr val="tx1">
                            <a:lumMod val="85000"/>
                            <a:lumOff val="15000"/>
                          </a:schemeClr>
                        </a:solidFill>
                        <a:latin typeface="DejaVu Math TeX Gyre" panose="02000503000000000000" charset="0"/>
                        <a:cs typeface="DejaVu Math TeX Gyre" panose="02000503000000000000" charset="0"/>
                      </a:rPr>
                      <m:t>𝜎</m:t>
                    </m:r>
                    <m:r>
                      <a:rPr lang="en-US" altLang="zh-CN" i="1" dirty="0" smtClean="0">
                        <a:solidFill>
                          <a:schemeClr val="tx1">
                            <a:lumMod val="85000"/>
                            <a:lumOff val="15000"/>
                          </a:schemeClr>
                        </a:solidFill>
                        <a:latin typeface="DejaVu Math TeX Gyre" panose="02000503000000000000" charset="0"/>
                        <a:cs typeface="DejaVu Math TeX Gyre" panose="02000503000000000000" charset="0"/>
                      </a:rPr>
                      <m:t>(</m:t>
                    </m:r>
                    <m:r>
                      <a:rPr lang="en-US" altLang="zh-CN" i="1" dirty="0" smtClean="0">
                        <a:solidFill>
                          <a:schemeClr val="tx1">
                            <a:lumMod val="85000"/>
                            <a:lumOff val="15000"/>
                          </a:schemeClr>
                        </a:solidFill>
                        <a:latin typeface="DejaVu Math TeX Gyre" panose="02000503000000000000" charset="0"/>
                        <a:cs typeface="DejaVu Math TeX Gyre" panose="02000503000000000000" charset="0"/>
                      </a:rPr>
                      <m:t>𝑢</m:t>
                    </m:r>
                  </m:oMath>
                </a14:m>
                <a:r>
                  <a:rPr lang="en-US" altLang="zh-CN" dirty="0" smtClean="0">
                    <a:solidFill>
                      <a:schemeClr val="tx1">
                        <a:lumMod val="85000"/>
                        <a:lumOff val="15000"/>
                      </a:schemeClr>
                    </a:solidFill>
                  </a:rPr>
                  <a:t>) = f  </a:t>
                </a:r>
                <a:endParaRPr lang="en-US" altLang="zh-CN" dirty="0" smtClean="0">
                  <a:solidFill>
                    <a:schemeClr val="tx1">
                      <a:lumMod val="85000"/>
                      <a:lumOff val="15000"/>
                    </a:schemeClr>
                  </a:solidFill>
                </a:endParaRPr>
              </a:p>
              <a:p>
                <a:pPr algn="l" hangingPunct="0">
                  <a:lnSpc>
                    <a:spcPct val="130000"/>
                  </a:lnSpc>
                </a:pPr>
                <a:r>
                  <a:rPr lang="en-US" altLang="zh-CN" dirty="0" smtClean="0">
                    <a:solidFill>
                      <a:schemeClr val="tx1">
                        <a:lumMod val="85000"/>
                        <a:lumOff val="15000"/>
                      </a:schemeClr>
                    </a:solidFill>
                  </a:rPr>
                  <a:t>     u|</a:t>
                </a:r>
                <a:endParaRPr lang="en-US" altLang="zh-CN" dirty="0" smtClean="0">
                  <a:solidFill>
                    <a:schemeClr val="tx1">
                      <a:lumMod val="85000"/>
                      <a:lumOff val="15000"/>
                    </a:schemeClr>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5090097" y="3165094"/>
                <a:ext cx="1719580" cy="810260"/>
              </a:xfrm>
              <a:prstGeom prst="rect">
                <a:avLst/>
              </a:prstGeom>
              <a:blipFill rotWithShape="1">
                <a:blip r:embed="rId1"/>
                <a:stretch>
                  <a:fillRect l="-33" t="-31" r="-4989" b="3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研究背景和内容</a:t>
            </a:r>
            <a:endParaRPr lang="zh-CN" altLang="en-US" dirty="0"/>
          </a:p>
        </p:txBody>
      </p:sp>
      <p:sp>
        <p:nvSpPr>
          <p:cNvPr id="14" name="矩形 13"/>
          <p:cNvSpPr/>
          <p:nvPr/>
        </p:nvSpPr>
        <p:spPr>
          <a:xfrm>
            <a:off x="0" y="2765155"/>
            <a:ext cx="12192000" cy="173409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642533" y="1684867"/>
            <a:ext cx="8906934" cy="4339048"/>
          </a:xfrm>
          <a:custGeom>
            <a:avLst/>
            <a:gdLst>
              <a:gd name="connsiteX0" fmla="*/ 158046 w 8906934"/>
              <a:gd name="connsiteY0" fmla="*/ 0 h 4339048"/>
              <a:gd name="connsiteX1" fmla="*/ 8748888 w 8906934"/>
              <a:gd name="connsiteY1" fmla="*/ 0 h 4339048"/>
              <a:gd name="connsiteX2" fmla="*/ 8906934 w 8906934"/>
              <a:gd name="connsiteY2" fmla="*/ 158046 h 4339048"/>
              <a:gd name="connsiteX3" fmla="*/ 8906934 w 8906934"/>
              <a:gd name="connsiteY3" fmla="*/ 3736620 h 4339048"/>
              <a:gd name="connsiteX4" fmla="*/ 8748888 w 8906934"/>
              <a:gd name="connsiteY4" fmla="*/ 3894666 h 4339048"/>
              <a:gd name="connsiteX5" fmla="*/ 8184378 w 8906934"/>
              <a:gd name="connsiteY5" fmla="*/ 3894666 h 4339048"/>
              <a:gd name="connsiteX6" fmla="*/ 7683330 w 8906934"/>
              <a:gd name="connsiteY6" fmla="*/ 4339048 h 4339048"/>
              <a:gd name="connsiteX7" fmla="*/ 7745921 w 8906934"/>
              <a:gd name="connsiteY7" fmla="*/ 3894666 h 4339048"/>
              <a:gd name="connsiteX8" fmla="*/ 158046 w 8906934"/>
              <a:gd name="connsiteY8" fmla="*/ 3894666 h 4339048"/>
              <a:gd name="connsiteX9" fmla="*/ 0 w 8906934"/>
              <a:gd name="connsiteY9" fmla="*/ 3736620 h 4339048"/>
              <a:gd name="connsiteX10" fmla="*/ 0 w 8906934"/>
              <a:gd name="connsiteY10" fmla="*/ 158046 h 4339048"/>
              <a:gd name="connsiteX11" fmla="*/ 158046 w 8906934"/>
              <a:gd name="connsiteY11" fmla="*/ 0 h 433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6934" h="4339048">
                <a:moveTo>
                  <a:pt x="158046" y="0"/>
                </a:moveTo>
                <a:lnTo>
                  <a:pt x="8748888" y="0"/>
                </a:lnTo>
                <a:cubicBezTo>
                  <a:pt x="8836174" y="0"/>
                  <a:pt x="8906934" y="70760"/>
                  <a:pt x="8906934" y="158046"/>
                </a:cubicBezTo>
                <a:lnTo>
                  <a:pt x="8906934" y="3736620"/>
                </a:lnTo>
                <a:cubicBezTo>
                  <a:pt x="8906934" y="3823906"/>
                  <a:pt x="8836174" y="3894666"/>
                  <a:pt x="8748888" y="3894666"/>
                </a:cubicBezTo>
                <a:lnTo>
                  <a:pt x="8184378" y="3894666"/>
                </a:lnTo>
                <a:lnTo>
                  <a:pt x="7683330" y="4339048"/>
                </a:lnTo>
                <a:lnTo>
                  <a:pt x="7745921" y="3894666"/>
                </a:lnTo>
                <a:lnTo>
                  <a:pt x="158046" y="3894666"/>
                </a:lnTo>
                <a:cubicBezTo>
                  <a:pt x="70760" y="3894666"/>
                  <a:pt x="0" y="3823906"/>
                  <a:pt x="0" y="3736620"/>
                </a:cubicBezTo>
                <a:lnTo>
                  <a:pt x="0" y="158046"/>
                </a:lnTo>
                <a:cubicBezTo>
                  <a:pt x="0" y="70760"/>
                  <a:pt x="70760" y="0"/>
                  <a:pt x="158046" y="0"/>
                </a:cubicBezTo>
                <a:close/>
              </a:path>
            </a:pathLst>
          </a:custGeom>
          <a:solidFill>
            <a:schemeClr val="bg1"/>
          </a:solidFill>
          <a:ln w="317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文本框 19"/>
          <p:cNvSpPr txBox="1"/>
          <p:nvPr/>
        </p:nvSpPr>
        <p:spPr>
          <a:xfrm>
            <a:off x="2188029" y="3117411"/>
            <a:ext cx="7815942" cy="1889760"/>
          </a:xfrm>
          <a:prstGeom prst="rect">
            <a:avLst/>
          </a:prstGeom>
          <a:noFill/>
        </p:spPr>
        <p:txBody>
          <a:bodyPr wrap="square" rtlCol="0">
            <a:spAutoFit/>
          </a:bodyPr>
          <a:lstStyle/>
          <a:p>
            <a:pPr algn="l" hangingPunct="0">
              <a:lnSpc>
                <a:spcPct val="130000"/>
              </a:lnSpc>
            </a:pPr>
            <a:r>
              <a:rPr dirty="0">
                <a:solidFill>
                  <a:schemeClr val="tx1">
                    <a:lumMod val="85000"/>
                    <a:lumOff val="15000"/>
                  </a:schemeClr>
                </a:solidFill>
              </a:rPr>
              <a:t>平面弹性力学方程组是弹性力学中最基础、最常见的模型。当研究的弹性体形状和受力具有一定特点时，通过适当的简化处理，就可以归结为平面弹性问题</a:t>
            </a:r>
            <a:r>
              <a:rPr lang="zh-CN" dirty="0">
                <a:solidFill>
                  <a:schemeClr val="tx1">
                    <a:lumMod val="85000"/>
                    <a:lumOff val="15000"/>
                  </a:schemeClr>
                </a:solidFill>
              </a:rPr>
              <a:t>，本文的主要研究内容是使用</a:t>
            </a:r>
            <a:r>
              <a:rPr lang="en-US" altLang="zh-CN" dirty="0">
                <a:solidFill>
                  <a:schemeClr val="tx1">
                    <a:lumMod val="85000"/>
                    <a:lumOff val="15000"/>
                  </a:schemeClr>
                </a:solidFill>
              </a:rPr>
              <a:t>CR</a:t>
            </a:r>
            <a:r>
              <a:rPr lang="zh-CN" altLang="en-US" dirty="0">
                <a:solidFill>
                  <a:schemeClr val="tx1">
                    <a:lumMod val="85000"/>
                    <a:lumOff val="15000"/>
                  </a:schemeClr>
                </a:solidFill>
              </a:rPr>
              <a:t>有限元求解弹性问题，并且通过数值实验的方法检验当含有间断系数的时候，使用</a:t>
            </a:r>
            <a:r>
              <a:rPr lang="en-US" altLang="zh-CN" dirty="0">
                <a:solidFill>
                  <a:schemeClr val="tx1">
                    <a:lumMod val="85000"/>
                    <a:lumOff val="15000"/>
                  </a:schemeClr>
                </a:solidFill>
              </a:rPr>
              <a:t>CR</a:t>
            </a:r>
            <a:r>
              <a:rPr lang="zh-CN" altLang="en-US" dirty="0">
                <a:solidFill>
                  <a:schemeClr val="tx1">
                    <a:lumMod val="85000"/>
                    <a:lumOff val="15000"/>
                  </a:schemeClr>
                </a:solidFill>
              </a:rPr>
              <a:t>元是否可以解除弹性问题的闭锁现象。</a:t>
            </a:r>
            <a:endParaRPr lang="en-US" altLang="zh-CN" dirty="0">
              <a:solidFill>
                <a:schemeClr val="tx1">
                  <a:lumMod val="85000"/>
                  <a:lumOff val="15000"/>
                </a:schemeClr>
              </a:solidFill>
            </a:endParaRPr>
          </a:p>
        </p:txBody>
      </p:sp>
      <p:sp>
        <p:nvSpPr>
          <p:cNvPr id="21" name="文本框 20"/>
          <p:cNvSpPr txBox="1"/>
          <p:nvPr/>
        </p:nvSpPr>
        <p:spPr>
          <a:xfrm>
            <a:off x="4662715" y="2049182"/>
            <a:ext cx="2866571" cy="525913"/>
          </a:xfrm>
          <a:prstGeom prst="rect">
            <a:avLst/>
          </a:prstGeom>
          <a:noFill/>
        </p:spPr>
        <p:txBody>
          <a:bodyPr wrap="square" rtlCol="0">
            <a:spAutoFit/>
          </a:bodyPr>
          <a:lstStyle/>
          <a:p>
            <a:pPr algn="ct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22" name="矩形: 圆角 21"/>
          <p:cNvSpPr/>
          <p:nvPr/>
        </p:nvSpPr>
        <p:spPr>
          <a:xfrm>
            <a:off x="5646000" y="2846182"/>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806"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7"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8"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0"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1"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2"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3" name="Freeform 844"/>
          <p:cNvSpPr/>
          <p:nvPr/>
        </p:nvSpPr>
        <p:spPr bwMode="auto">
          <a:xfrm>
            <a:off x="6759619" y="149429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4"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6"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8"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9"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0"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2"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4"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7"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8"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9"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2"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1"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4"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8"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2"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9"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4"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5"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6"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8"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73"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80"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6"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8"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08"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16"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26"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1"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3"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7"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3"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4"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5"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7"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5"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7"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9"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2"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6"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1"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5"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4"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6"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7"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10" name="文本框 109"/>
          <p:cNvSpPr txBox="1"/>
          <p:nvPr/>
        </p:nvSpPr>
        <p:spPr>
          <a:xfrm>
            <a:off x="5905712" y="1586003"/>
            <a:ext cx="1705425" cy="1538171"/>
          </a:xfrm>
          <a:custGeom>
            <a:avLst/>
            <a:gdLst/>
            <a:ahLst/>
            <a:cxnLst/>
            <a:rect l="l" t="t" r="r" b="b"/>
            <a:pathLst>
              <a:path w="1806840" h="1629640">
                <a:moveTo>
                  <a:pt x="670127" y="1478780"/>
                </a:moveTo>
                <a:cubicBezTo>
                  <a:pt x="668665" y="1484628"/>
                  <a:pt x="662818" y="1486967"/>
                  <a:pt x="652585" y="1485797"/>
                </a:cubicBezTo>
                <a:cubicBezTo>
                  <a:pt x="642352" y="1484628"/>
                  <a:pt x="636505" y="1486967"/>
                  <a:pt x="635043" y="1492814"/>
                </a:cubicBezTo>
                <a:cubicBezTo>
                  <a:pt x="635189" y="1494568"/>
                  <a:pt x="636213" y="1495884"/>
                  <a:pt x="638113" y="1496761"/>
                </a:cubicBezTo>
                <a:cubicBezTo>
                  <a:pt x="640013" y="1497638"/>
                  <a:pt x="641914" y="1498076"/>
                  <a:pt x="643814" y="1498076"/>
                </a:cubicBezTo>
                <a:cubicBezTo>
                  <a:pt x="647834" y="1497894"/>
                  <a:pt x="653389" y="1496943"/>
                  <a:pt x="660479" y="1495226"/>
                </a:cubicBezTo>
                <a:cubicBezTo>
                  <a:pt x="667569" y="1493508"/>
                  <a:pt x="673124" y="1492119"/>
                  <a:pt x="677144" y="1491060"/>
                </a:cubicBezTo>
                <a:cubicBezTo>
                  <a:pt x="677363" y="1487917"/>
                  <a:pt x="678240" y="1485870"/>
                  <a:pt x="679775" y="1484920"/>
                </a:cubicBezTo>
                <a:cubicBezTo>
                  <a:pt x="681310" y="1483970"/>
                  <a:pt x="682187" y="1481923"/>
                  <a:pt x="682406" y="1478780"/>
                </a:cubicBezTo>
                <a:close/>
                <a:moveTo>
                  <a:pt x="1098149" y="1401596"/>
                </a:moveTo>
                <a:lnTo>
                  <a:pt x="1134987" y="1401596"/>
                </a:lnTo>
                <a:cubicBezTo>
                  <a:pt x="1138093" y="1401669"/>
                  <a:pt x="1141967" y="1402839"/>
                  <a:pt x="1146608" y="1405104"/>
                </a:cubicBezTo>
                <a:cubicBezTo>
                  <a:pt x="1151249" y="1407370"/>
                  <a:pt x="1153808" y="1410294"/>
                  <a:pt x="1154283" y="1413875"/>
                </a:cubicBezTo>
                <a:cubicBezTo>
                  <a:pt x="1154100" y="1414716"/>
                  <a:pt x="1153150" y="1415227"/>
                  <a:pt x="1151432" y="1415410"/>
                </a:cubicBezTo>
                <a:cubicBezTo>
                  <a:pt x="1149714" y="1415593"/>
                  <a:pt x="1148326" y="1415666"/>
                  <a:pt x="1147266" y="1415629"/>
                </a:cubicBezTo>
                <a:lnTo>
                  <a:pt x="1133232" y="1422646"/>
                </a:lnTo>
                <a:cubicBezTo>
                  <a:pt x="1124864" y="1423267"/>
                  <a:pt x="1117043" y="1423341"/>
                  <a:pt x="1109770" y="1422865"/>
                </a:cubicBezTo>
                <a:cubicBezTo>
                  <a:pt x="1102498" y="1422390"/>
                  <a:pt x="1098624" y="1417639"/>
                  <a:pt x="1098149" y="1408613"/>
                </a:cubicBezTo>
                <a:close/>
                <a:moveTo>
                  <a:pt x="1375310" y="1312132"/>
                </a:moveTo>
                <a:lnTo>
                  <a:pt x="1480562" y="1312132"/>
                </a:lnTo>
                <a:cubicBezTo>
                  <a:pt x="1480489" y="1314946"/>
                  <a:pt x="1479319" y="1317651"/>
                  <a:pt x="1477053" y="1320246"/>
                </a:cubicBezTo>
                <a:cubicBezTo>
                  <a:pt x="1474787" y="1322840"/>
                  <a:pt x="1471864" y="1324229"/>
                  <a:pt x="1468282" y="1324412"/>
                </a:cubicBezTo>
                <a:cubicBezTo>
                  <a:pt x="1447196" y="1325070"/>
                  <a:pt x="1426218" y="1327701"/>
                  <a:pt x="1405351" y="1332306"/>
                </a:cubicBezTo>
                <a:cubicBezTo>
                  <a:pt x="1384483" y="1336910"/>
                  <a:pt x="1363945" y="1339542"/>
                  <a:pt x="1343735" y="1340199"/>
                </a:cubicBezTo>
                <a:lnTo>
                  <a:pt x="1320930" y="1340199"/>
                </a:lnTo>
                <a:cubicBezTo>
                  <a:pt x="1318336" y="1340053"/>
                  <a:pt x="1316509" y="1339030"/>
                  <a:pt x="1315449" y="1337130"/>
                </a:cubicBezTo>
                <a:cubicBezTo>
                  <a:pt x="1314389" y="1335229"/>
                  <a:pt x="1313877" y="1333329"/>
                  <a:pt x="1313914" y="1331428"/>
                </a:cubicBezTo>
                <a:lnTo>
                  <a:pt x="1315668" y="1324412"/>
                </a:lnTo>
                <a:cubicBezTo>
                  <a:pt x="1328020" y="1323900"/>
                  <a:pt x="1339276" y="1321853"/>
                  <a:pt x="1349436" y="1318272"/>
                </a:cubicBezTo>
                <a:cubicBezTo>
                  <a:pt x="1359596" y="1314691"/>
                  <a:pt x="1368220" y="1312644"/>
                  <a:pt x="1375310" y="1312132"/>
                </a:cubicBezTo>
                <a:close/>
                <a:moveTo>
                  <a:pt x="961322" y="1263015"/>
                </a:moveTo>
                <a:cubicBezTo>
                  <a:pt x="961249" y="1264075"/>
                  <a:pt x="961395" y="1265464"/>
                  <a:pt x="961761" y="1267181"/>
                </a:cubicBezTo>
                <a:cubicBezTo>
                  <a:pt x="962126" y="1268899"/>
                  <a:pt x="963149" y="1269849"/>
                  <a:pt x="964830" y="1270032"/>
                </a:cubicBezTo>
                <a:cubicBezTo>
                  <a:pt x="965671" y="1269922"/>
                  <a:pt x="966183" y="1269265"/>
                  <a:pt x="966365" y="1268059"/>
                </a:cubicBezTo>
                <a:cubicBezTo>
                  <a:pt x="966548" y="1266852"/>
                  <a:pt x="966621" y="1265756"/>
                  <a:pt x="966585" y="1264769"/>
                </a:cubicBezTo>
                <a:close/>
                <a:moveTo>
                  <a:pt x="912205" y="1255998"/>
                </a:moveTo>
                <a:cubicBezTo>
                  <a:pt x="912424" y="1259653"/>
                  <a:pt x="914178" y="1262869"/>
                  <a:pt x="917467" y="1265646"/>
                </a:cubicBezTo>
                <a:cubicBezTo>
                  <a:pt x="920756" y="1268424"/>
                  <a:pt x="924265" y="1269886"/>
                  <a:pt x="927993" y="1270032"/>
                </a:cubicBezTo>
                <a:cubicBezTo>
                  <a:pt x="930807" y="1270069"/>
                  <a:pt x="933511" y="1269557"/>
                  <a:pt x="936106" y="1268497"/>
                </a:cubicBezTo>
                <a:cubicBezTo>
                  <a:pt x="938700" y="1267437"/>
                  <a:pt x="940089" y="1265610"/>
                  <a:pt x="940272" y="1263015"/>
                </a:cubicBezTo>
                <a:cubicBezTo>
                  <a:pt x="939943" y="1257314"/>
                  <a:pt x="937969" y="1255121"/>
                  <a:pt x="934351" y="1256437"/>
                </a:cubicBezTo>
                <a:cubicBezTo>
                  <a:pt x="930733" y="1257753"/>
                  <a:pt x="927444" y="1259945"/>
                  <a:pt x="924484" y="1263015"/>
                </a:cubicBezTo>
                <a:cubicBezTo>
                  <a:pt x="924411" y="1260420"/>
                  <a:pt x="923680" y="1258593"/>
                  <a:pt x="922291" y="1257533"/>
                </a:cubicBezTo>
                <a:cubicBezTo>
                  <a:pt x="920903" y="1256473"/>
                  <a:pt x="919295" y="1255962"/>
                  <a:pt x="917467" y="1255998"/>
                </a:cubicBezTo>
                <a:close/>
                <a:moveTo>
                  <a:pt x="1347243" y="1224423"/>
                </a:moveTo>
                <a:cubicBezTo>
                  <a:pt x="1347682" y="1227676"/>
                  <a:pt x="1349875" y="1229064"/>
                  <a:pt x="1353822" y="1228589"/>
                </a:cubicBezTo>
                <a:cubicBezTo>
                  <a:pt x="1357768" y="1228114"/>
                  <a:pt x="1360838" y="1227310"/>
                  <a:pt x="1363031" y="1226177"/>
                </a:cubicBezTo>
                <a:close/>
                <a:moveTo>
                  <a:pt x="1173579" y="1206881"/>
                </a:moveTo>
                <a:cubicBezTo>
                  <a:pt x="1172592" y="1206881"/>
                  <a:pt x="1171496" y="1207320"/>
                  <a:pt x="1170290" y="1208197"/>
                </a:cubicBezTo>
                <a:cubicBezTo>
                  <a:pt x="1169084" y="1209074"/>
                  <a:pt x="1168426" y="1210390"/>
                  <a:pt x="1168316" y="1212144"/>
                </a:cubicBezTo>
                <a:cubicBezTo>
                  <a:pt x="1157864" y="1214227"/>
                  <a:pt x="1145000" y="1216639"/>
                  <a:pt x="1129724" y="1219380"/>
                </a:cubicBezTo>
                <a:cubicBezTo>
                  <a:pt x="1114448" y="1222121"/>
                  <a:pt x="1101584" y="1223217"/>
                  <a:pt x="1091132" y="1222669"/>
                </a:cubicBezTo>
                <a:lnTo>
                  <a:pt x="1092886" y="1236702"/>
                </a:lnTo>
                <a:lnTo>
                  <a:pt x="1134987" y="1236702"/>
                </a:lnTo>
                <a:lnTo>
                  <a:pt x="1149020" y="1227931"/>
                </a:lnTo>
                <a:cubicBezTo>
                  <a:pt x="1153296" y="1228005"/>
                  <a:pt x="1161848" y="1227420"/>
                  <a:pt x="1174675" y="1226177"/>
                </a:cubicBezTo>
                <a:cubicBezTo>
                  <a:pt x="1187503" y="1224935"/>
                  <a:pt x="1194739" y="1222596"/>
                  <a:pt x="1196383" y="1219160"/>
                </a:cubicBezTo>
                <a:cubicBezTo>
                  <a:pt x="1195762" y="1215579"/>
                  <a:pt x="1192619" y="1212655"/>
                  <a:pt x="1186954" y="1210390"/>
                </a:cubicBezTo>
                <a:cubicBezTo>
                  <a:pt x="1181290" y="1208124"/>
                  <a:pt x="1176831" y="1206954"/>
                  <a:pt x="1173579" y="1206881"/>
                </a:cubicBezTo>
                <a:close/>
                <a:moveTo>
                  <a:pt x="1450740" y="1201619"/>
                </a:moveTo>
                <a:lnTo>
                  <a:pt x="1470036" y="1201619"/>
                </a:lnTo>
                <a:cubicBezTo>
                  <a:pt x="1472741" y="1201655"/>
                  <a:pt x="1475664" y="1202021"/>
                  <a:pt x="1478807" y="1202715"/>
                </a:cubicBezTo>
                <a:cubicBezTo>
                  <a:pt x="1481950" y="1203409"/>
                  <a:pt x="1484874" y="1204213"/>
                  <a:pt x="1487578" y="1205127"/>
                </a:cubicBezTo>
                <a:lnTo>
                  <a:pt x="1484070" y="1213898"/>
                </a:lnTo>
                <a:lnTo>
                  <a:pt x="1463020" y="1215652"/>
                </a:lnTo>
                <a:cubicBezTo>
                  <a:pt x="1454541" y="1215360"/>
                  <a:pt x="1450448" y="1210682"/>
                  <a:pt x="1450740" y="1201619"/>
                </a:cubicBezTo>
                <a:close/>
                <a:moveTo>
                  <a:pt x="1257780" y="1201619"/>
                </a:moveTo>
                <a:cubicBezTo>
                  <a:pt x="1258438" y="1204871"/>
                  <a:pt x="1261507" y="1206260"/>
                  <a:pt x="1266989" y="1205785"/>
                </a:cubicBezTo>
                <a:cubicBezTo>
                  <a:pt x="1272471" y="1205310"/>
                  <a:pt x="1276418" y="1204506"/>
                  <a:pt x="1278830" y="1203373"/>
                </a:cubicBezTo>
                <a:close/>
                <a:moveTo>
                  <a:pt x="268418" y="1173552"/>
                </a:moveTo>
                <a:lnTo>
                  <a:pt x="261401" y="1187585"/>
                </a:lnTo>
                <a:cubicBezTo>
                  <a:pt x="260415" y="1187549"/>
                  <a:pt x="259318" y="1187622"/>
                  <a:pt x="258112" y="1187804"/>
                </a:cubicBezTo>
                <a:cubicBezTo>
                  <a:pt x="256906" y="1187987"/>
                  <a:pt x="256248" y="1188499"/>
                  <a:pt x="256139" y="1189339"/>
                </a:cubicBezTo>
                <a:cubicBezTo>
                  <a:pt x="256248" y="1190180"/>
                  <a:pt x="256906" y="1190691"/>
                  <a:pt x="258112" y="1190874"/>
                </a:cubicBezTo>
                <a:cubicBezTo>
                  <a:pt x="259318" y="1191057"/>
                  <a:pt x="260415" y="1191130"/>
                  <a:pt x="261401" y="1191093"/>
                </a:cubicBezTo>
                <a:cubicBezTo>
                  <a:pt x="266372" y="1190801"/>
                  <a:pt x="268710" y="1187878"/>
                  <a:pt x="268418" y="1182323"/>
                </a:cubicBezTo>
                <a:cubicBezTo>
                  <a:pt x="269478" y="1181482"/>
                  <a:pt x="270867" y="1180532"/>
                  <a:pt x="272584" y="1179472"/>
                </a:cubicBezTo>
                <a:cubicBezTo>
                  <a:pt x="274302" y="1178412"/>
                  <a:pt x="275252" y="1177024"/>
                  <a:pt x="275435" y="1175306"/>
                </a:cubicBezTo>
                <a:cubicBezTo>
                  <a:pt x="275252" y="1174465"/>
                  <a:pt x="274302" y="1173954"/>
                  <a:pt x="272584" y="1173771"/>
                </a:cubicBezTo>
                <a:cubicBezTo>
                  <a:pt x="270867" y="1173588"/>
                  <a:pt x="269478" y="1173515"/>
                  <a:pt x="268418" y="1173552"/>
                </a:cubicBezTo>
                <a:close/>
                <a:moveTo>
                  <a:pt x="1215679" y="1152501"/>
                </a:moveTo>
                <a:lnTo>
                  <a:pt x="1222696" y="1159518"/>
                </a:lnTo>
                <a:cubicBezTo>
                  <a:pt x="1224523" y="1159518"/>
                  <a:pt x="1226131" y="1159080"/>
                  <a:pt x="1227520" y="1158202"/>
                </a:cubicBezTo>
                <a:cubicBezTo>
                  <a:pt x="1228909" y="1157325"/>
                  <a:pt x="1229640" y="1156010"/>
                  <a:pt x="1229713" y="1154256"/>
                </a:cubicBezTo>
                <a:close/>
                <a:moveTo>
                  <a:pt x="1173579" y="1152501"/>
                </a:moveTo>
                <a:cubicBezTo>
                  <a:pt x="1174017" y="1156521"/>
                  <a:pt x="1176210" y="1158129"/>
                  <a:pt x="1180157" y="1157325"/>
                </a:cubicBezTo>
                <a:cubicBezTo>
                  <a:pt x="1184104" y="1156521"/>
                  <a:pt x="1187174" y="1155498"/>
                  <a:pt x="1189366" y="1154256"/>
                </a:cubicBezTo>
                <a:close/>
                <a:moveTo>
                  <a:pt x="738540" y="1152501"/>
                </a:moveTo>
                <a:cubicBezTo>
                  <a:pt x="738833" y="1155717"/>
                  <a:pt x="740002" y="1158056"/>
                  <a:pt x="742049" y="1159518"/>
                </a:cubicBezTo>
                <a:cubicBezTo>
                  <a:pt x="743730" y="1159408"/>
                  <a:pt x="744753" y="1158751"/>
                  <a:pt x="745119" y="1157545"/>
                </a:cubicBezTo>
                <a:cubicBezTo>
                  <a:pt x="745484" y="1156339"/>
                  <a:pt x="745630" y="1155242"/>
                  <a:pt x="745557" y="1154256"/>
                </a:cubicBezTo>
                <a:close/>
                <a:moveTo>
                  <a:pt x="289468" y="1152501"/>
                </a:moveTo>
                <a:cubicBezTo>
                  <a:pt x="289468" y="1153634"/>
                  <a:pt x="289907" y="1155315"/>
                  <a:pt x="290784" y="1157545"/>
                </a:cubicBezTo>
                <a:cubicBezTo>
                  <a:pt x="291661" y="1159774"/>
                  <a:pt x="292977" y="1161016"/>
                  <a:pt x="294731" y="1161272"/>
                </a:cubicBezTo>
                <a:cubicBezTo>
                  <a:pt x="296193" y="1160980"/>
                  <a:pt x="296777" y="1159810"/>
                  <a:pt x="296485" y="1157764"/>
                </a:cubicBezTo>
                <a:cubicBezTo>
                  <a:pt x="296485" y="1154256"/>
                  <a:pt x="294731" y="1152501"/>
                  <a:pt x="291223" y="1152501"/>
                </a:cubicBezTo>
                <a:close/>
                <a:moveTo>
                  <a:pt x="761345" y="1131451"/>
                </a:moveTo>
                <a:cubicBezTo>
                  <a:pt x="760285" y="1132438"/>
                  <a:pt x="758896" y="1133973"/>
                  <a:pt x="757179" y="1136056"/>
                </a:cubicBezTo>
                <a:cubicBezTo>
                  <a:pt x="755461" y="1138139"/>
                  <a:pt x="754511" y="1140112"/>
                  <a:pt x="754328" y="1141976"/>
                </a:cubicBezTo>
                <a:cubicBezTo>
                  <a:pt x="754511" y="1143657"/>
                  <a:pt x="755461" y="1144681"/>
                  <a:pt x="757179" y="1145046"/>
                </a:cubicBezTo>
                <a:cubicBezTo>
                  <a:pt x="758896" y="1145411"/>
                  <a:pt x="760285" y="1145558"/>
                  <a:pt x="761345" y="1145485"/>
                </a:cubicBezTo>
                <a:cubicBezTo>
                  <a:pt x="762405" y="1145558"/>
                  <a:pt x="763793" y="1145411"/>
                  <a:pt x="765511" y="1145046"/>
                </a:cubicBezTo>
                <a:cubicBezTo>
                  <a:pt x="767229" y="1144681"/>
                  <a:pt x="768179" y="1143657"/>
                  <a:pt x="768361" y="1141976"/>
                </a:cubicBezTo>
                <a:cubicBezTo>
                  <a:pt x="768288" y="1140112"/>
                  <a:pt x="767557" y="1138139"/>
                  <a:pt x="766169" y="1136056"/>
                </a:cubicBezTo>
                <a:cubicBezTo>
                  <a:pt x="764780" y="1133973"/>
                  <a:pt x="763172" y="1132438"/>
                  <a:pt x="761345" y="1131451"/>
                </a:cubicBezTo>
                <a:close/>
                <a:moveTo>
                  <a:pt x="898171" y="1089351"/>
                </a:moveTo>
                <a:cubicBezTo>
                  <a:pt x="903580" y="1089241"/>
                  <a:pt x="908112" y="1090337"/>
                  <a:pt x="911766" y="1092640"/>
                </a:cubicBezTo>
                <a:cubicBezTo>
                  <a:pt x="915421" y="1094942"/>
                  <a:pt x="917321" y="1099108"/>
                  <a:pt x="917467" y="1105138"/>
                </a:cubicBezTo>
                <a:lnTo>
                  <a:pt x="898171" y="1124434"/>
                </a:lnTo>
                <a:lnTo>
                  <a:pt x="891155" y="1126189"/>
                </a:lnTo>
                <a:cubicBezTo>
                  <a:pt x="887573" y="1126189"/>
                  <a:pt x="884649" y="1125311"/>
                  <a:pt x="882384" y="1123557"/>
                </a:cubicBezTo>
                <a:cubicBezTo>
                  <a:pt x="880118" y="1121803"/>
                  <a:pt x="878948" y="1119172"/>
                  <a:pt x="878875" y="1115663"/>
                </a:cubicBezTo>
                <a:lnTo>
                  <a:pt x="889400" y="1105138"/>
                </a:lnTo>
                <a:cubicBezTo>
                  <a:pt x="892068" y="1105248"/>
                  <a:pt x="894188" y="1105029"/>
                  <a:pt x="895759" y="1104481"/>
                </a:cubicBezTo>
                <a:cubicBezTo>
                  <a:pt x="897331" y="1103932"/>
                  <a:pt x="898135" y="1102397"/>
                  <a:pt x="898171" y="1099876"/>
                </a:cubicBezTo>
                <a:close/>
                <a:moveTo>
                  <a:pt x="829758" y="1070055"/>
                </a:moveTo>
                <a:lnTo>
                  <a:pt x="812216" y="1077071"/>
                </a:lnTo>
                <a:lnTo>
                  <a:pt x="806954" y="1089351"/>
                </a:lnTo>
                <a:cubicBezTo>
                  <a:pt x="800302" y="1088985"/>
                  <a:pt x="796502" y="1091470"/>
                  <a:pt x="795551" y="1096806"/>
                </a:cubicBezTo>
                <a:cubicBezTo>
                  <a:pt x="794601" y="1102142"/>
                  <a:pt x="794309" y="1107258"/>
                  <a:pt x="794674" y="1112155"/>
                </a:cubicBezTo>
                <a:cubicBezTo>
                  <a:pt x="791495" y="1113032"/>
                  <a:pt x="787329" y="1114786"/>
                  <a:pt x="782176" y="1117418"/>
                </a:cubicBezTo>
                <a:cubicBezTo>
                  <a:pt x="777023" y="1120049"/>
                  <a:pt x="774172" y="1123557"/>
                  <a:pt x="773624" y="1127943"/>
                </a:cubicBezTo>
                <a:cubicBezTo>
                  <a:pt x="773697" y="1129624"/>
                  <a:pt x="774428" y="1130647"/>
                  <a:pt x="775817" y="1131013"/>
                </a:cubicBezTo>
                <a:cubicBezTo>
                  <a:pt x="777206" y="1131378"/>
                  <a:pt x="778814" y="1131524"/>
                  <a:pt x="780641" y="1131451"/>
                </a:cubicBezTo>
                <a:lnTo>
                  <a:pt x="798183" y="1119172"/>
                </a:lnTo>
                <a:cubicBezTo>
                  <a:pt x="799169" y="1115517"/>
                  <a:pt x="801143" y="1112301"/>
                  <a:pt x="804103" y="1109524"/>
                </a:cubicBezTo>
                <a:cubicBezTo>
                  <a:pt x="807063" y="1106746"/>
                  <a:pt x="810352" y="1105284"/>
                  <a:pt x="813970" y="1105138"/>
                </a:cubicBezTo>
                <a:cubicBezTo>
                  <a:pt x="814190" y="1100716"/>
                  <a:pt x="815944" y="1096843"/>
                  <a:pt x="819233" y="1093517"/>
                </a:cubicBezTo>
                <a:cubicBezTo>
                  <a:pt x="822522" y="1090191"/>
                  <a:pt x="826030" y="1087633"/>
                  <a:pt x="829758" y="1085842"/>
                </a:cubicBezTo>
                <a:lnTo>
                  <a:pt x="836775" y="1077071"/>
                </a:lnTo>
                <a:close/>
                <a:moveTo>
                  <a:pt x="917467" y="996379"/>
                </a:moveTo>
                <a:cubicBezTo>
                  <a:pt x="917175" y="998425"/>
                  <a:pt x="917760" y="999595"/>
                  <a:pt x="919222" y="999887"/>
                </a:cubicBezTo>
                <a:lnTo>
                  <a:pt x="924484" y="999887"/>
                </a:lnTo>
                <a:cubicBezTo>
                  <a:pt x="924484" y="998206"/>
                  <a:pt x="924046" y="997183"/>
                  <a:pt x="923168" y="996817"/>
                </a:cubicBezTo>
                <a:cubicBezTo>
                  <a:pt x="922291" y="996452"/>
                  <a:pt x="920976" y="996306"/>
                  <a:pt x="919222" y="996379"/>
                </a:cubicBezTo>
                <a:close/>
                <a:moveTo>
                  <a:pt x="954305" y="959541"/>
                </a:moveTo>
                <a:cubicBezTo>
                  <a:pt x="954342" y="960601"/>
                  <a:pt x="954707" y="961989"/>
                  <a:pt x="955402" y="963707"/>
                </a:cubicBezTo>
                <a:cubicBezTo>
                  <a:pt x="956096" y="965425"/>
                  <a:pt x="956900" y="966375"/>
                  <a:pt x="957814" y="966558"/>
                </a:cubicBezTo>
                <a:cubicBezTo>
                  <a:pt x="959495" y="966448"/>
                  <a:pt x="960518" y="965790"/>
                  <a:pt x="960884" y="964584"/>
                </a:cubicBezTo>
                <a:cubicBezTo>
                  <a:pt x="961249" y="963378"/>
                  <a:pt x="961395" y="962282"/>
                  <a:pt x="961322" y="961295"/>
                </a:cubicBezTo>
                <a:close/>
                <a:moveTo>
                  <a:pt x="1057802" y="945507"/>
                </a:moveTo>
                <a:cubicBezTo>
                  <a:pt x="1050786" y="954388"/>
                  <a:pt x="1043330" y="963378"/>
                  <a:pt x="1035436" y="972478"/>
                </a:cubicBezTo>
                <a:cubicBezTo>
                  <a:pt x="1027543" y="981578"/>
                  <a:pt x="1019210" y="990129"/>
                  <a:pt x="1010439" y="998133"/>
                </a:cubicBezTo>
                <a:cubicBezTo>
                  <a:pt x="1007296" y="998718"/>
                  <a:pt x="1003496" y="999302"/>
                  <a:pt x="999037" y="999887"/>
                </a:cubicBezTo>
                <a:cubicBezTo>
                  <a:pt x="994579" y="1000472"/>
                  <a:pt x="992532" y="1002811"/>
                  <a:pt x="992897" y="1006904"/>
                </a:cubicBezTo>
                <a:cubicBezTo>
                  <a:pt x="989389" y="1006612"/>
                  <a:pt x="987635" y="1005442"/>
                  <a:pt x="987635" y="1003395"/>
                </a:cubicBezTo>
                <a:cubicBezTo>
                  <a:pt x="987708" y="1000654"/>
                  <a:pt x="988439" y="997804"/>
                  <a:pt x="989828" y="994844"/>
                </a:cubicBezTo>
                <a:cubicBezTo>
                  <a:pt x="991216" y="991884"/>
                  <a:pt x="992824" y="989472"/>
                  <a:pt x="994652" y="987608"/>
                </a:cubicBezTo>
                <a:cubicBezTo>
                  <a:pt x="1000133" y="987717"/>
                  <a:pt x="1004958" y="986621"/>
                  <a:pt x="1009124" y="984319"/>
                </a:cubicBezTo>
                <a:cubicBezTo>
                  <a:pt x="1013290" y="982016"/>
                  <a:pt x="1015483" y="977850"/>
                  <a:pt x="1015702" y="971820"/>
                </a:cubicBezTo>
                <a:cubicBezTo>
                  <a:pt x="1024473" y="970724"/>
                  <a:pt x="1031051" y="966338"/>
                  <a:pt x="1035436" y="958664"/>
                </a:cubicBezTo>
                <a:cubicBezTo>
                  <a:pt x="1039822" y="950989"/>
                  <a:pt x="1047277" y="946604"/>
                  <a:pt x="1057802" y="945507"/>
                </a:cubicBezTo>
                <a:close/>
                <a:moveTo>
                  <a:pt x="987635" y="941999"/>
                </a:moveTo>
                <a:lnTo>
                  <a:pt x="980618" y="945507"/>
                </a:lnTo>
                <a:cubicBezTo>
                  <a:pt x="979339" y="945434"/>
                  <a:pt x="977073" y="945580"/>
                  <a:pt x="973821" y="945946"/>
                </a:cubicBezTo>
                <a:cubicBezTo>
                  <a:pt x="970568" y="946311"/>
                  <a:pt x="968741" y="947334"/>
                  <a:pt x="968339" y="949016"/>
                </a:cubicBezTo>
                <a:cubicBezTo>
                  <a:pt x="968741" y="950697"/>
                  <a:pt x="970568" y="951720"/>
                  <a:pt x="973821" y="952085"/>
                </a:cubicBezTo>
                <a:cubicBezTo>
                  <a:pt x="977073" y="952451"/>
                  <a:pt x="979339" y="952597"/>
                  <a:pt x="980618" y="952524"/>
                </a:cubicBezTo>
                <a:close/>
                <a:moveTo>
                  <a:pt x="994652" y="919194"/>
                </a:moveTo>
                <a:cubicBezTo>
                  <a:pt x="994652" y="921022"/>
                  <a:pt x="995090" y="922630"/>
                  <a:pt x="995967" y="924018"/>
                </a:cubicBezTo>
                <a:cubicBezTo>
                  <a:pt x="996844" y="925407"/>
                  <a:pt x="998160" y="926138"/>
                  <a:pt x="999914" y="926211"/>
                </a:cubicBezTo>
                <a:cubicBezTo>
                  <a:pt x="1000828" y="926102"/>
                  <a:pt x="1001632" y="925444"/>
                  <a:pt x="1002326" y="924238"/>
                </a:cubicBezTo>
                <a:cubicBezTo>
                  <a:pt x="1003021" y="923032"/>
                  <a:pt x="1003386" y="921935"/>
                  <a:pt x="1003423" y="920949"/>
                </a:cubicBezTo>
                <a:close/>
                <a:moveTo>
                  <a:pt x="1015702" y="898144"/>
                </a:moveTo>
                <a:lnTo>
                  <a:pt x="1015702" y="901653"/>
                </a:lnTo>
                <a:cubicBezTo>
                  <a:pt x="1015665" y="903553"/>
                  <a:pt x="1016177" y="905453"/>
                  <a:pt x="1017237" y="907354"/>
                </a:cubicBezTo>
                <a:cubicBezTo>
                  <a:pt x="1018297" y="909254"/>
                  <a:pt x="1020124" y="910277"/>
                  <a:pt x="1022719" y="910424"/>
                </a:cubicBezTo>
                <a:close/>
                <a:moveTo>
                  <a:pt x="987635" y="891127"/>
                </a:moveTo>
                <a:cubicBezTo>
                  <a:pt x="986539" y="897742"/>
                  <a:pt x="982153" y="902932"/>
                  <a:pt x="974478" y="906696"/>
                </a:cubicBezTo>
                <a:cubicBezTo>
                  <a:pt x="966804" y="910460"/>
                  <a:pt x="962418" y="915211"/>
                  <a:pt x="961322" y="920949"/>
                </a:cubicBezTo>
                <a:lnTo>
                  <a:pt x="952551" y="938491"/>
                </a:lnTo>
                <a:cubicBezTo>
                  <a:pt x="952259" y="938454"/>
                  <a:pt x="951089" y="938527"/>
                  <a:pt x="949043" y="938710"/>
                </a:cubicBezTo>
                <a:cubicBezTo>
                  <a:pt x="946996" y="938893"/>
                  <a:pt x="945827" y="939404"/>
                  <a:pt x="945534" y="940245"/>
                </a:cubicBezTo>
                <a:cubicBezTo>
                  <a:pt x="945754" y="942072"/>
                  <a:pt x="947069" y="943680"/>
                  <a:pt x="949481" y="945069"/>
                </a:cubicBezTo>
                <a:cubicBezTo>
                  <a:pt x="951893" y="946458"/>
                  <a:pt x="954086" y="947188"/>
                  <a:pt x="956059" y="947262"/>
                </a:cubicBezTo>
                <a:cubicBezTo>
                  <a:pt x="960482" y="945288"/>
                  <a:pt x="967864" y="937394"/>
                  <a:pt x="978206" y="923580"/>
                </a:cubicBezTo>
                <a:cubicBezTo>
                  <a:pt x="988549" y="909766"/>
                  <a:pt x="996369" y="901872"/>
                  <a:pt x="1001668" y="899898"/>
                </a:cubicBezTo>
                <a:lnTo>
                  <a:pt x="1003423" y="899898"/>
                </a:lnTo>
                <a:cubicBezTo>
                  <a:pt x="1003167" y="896463"/>
                  <a:pt x="1001486" y="894124"/>
                  <a:pt x="998379" y="892882"/>
                </a:cubicBezTo>
                <a:cubicBezTo>
                  <a:pt x="995273" y="891639"/>
                  <a:pt x="992276" y="891054"/>
                  <a:pt x="989389" y="891127"/>
                </a:cubicBezTo>
                <a:close/>
                <a:moveTo>
                  <a:pt x="1064819" y="849027"/>
                </a:moveTo>
                <a:cubicBezTo>
                  <a:pt x="1064673" y="850087"/>
                  <a:pt x="1064527" y="851476"/>
                  <a:pt x="1064381" y="853193"/>
                </a:cubicBezTo>
                <a:cubicBezTo>
                  <a:pt x="1064234" y="854911"/>
                  <a:pt x="1064965" y="855861"/>
                  <a:pt x="1066573" y="856044"/>
                </a:cubicBezTo>
                <a:lnTo>
                  <a:pt x="1071836" y="856044"/>
                </a:lnTo>
                <a:cubicBezTo>
                  <a:pt x="1071763" y="854216"/>
                  <a:pt x="1071032" y="852608"/>
                  <a:pt x="1069643" y="851220"/>
                </a:cubicBezTo>
                <a:cubicBezTo>
                  <a:pt x="1068254" y="849831"/>
                  <a:pt x="1066646" y="849100"/>
                  <a:pt x="1064819" y="849027"/>
                </a:cubicBezTo>
                <a:close/>
                <a:moveTo>
                  <a:pt x="1085869" y="827977"/>
                </a:moveTo>
                <a:cubicBezTo>
                  <a:pt x="1085760" y="830571"/>
                  <a:pt x="1085979" y="832399"/>
                  <a:pt x="1086527" y="833459"/>
                </a:cubicBezTo>
                <a:cubicBezTo>
                  <a:pt x="1087075" y="834518"/>
                  <a:pt x="1088610" y="835030"/>
                  <a:pt x="1091132" y="834993"/>
                </a:cubicBezTo>
                <a:cubicBezTo>
                  <a:pt x="1091132" y="833166"/>
                  <a:pt x="1090693" y="831558"/>
                  <a:pt x="1089816" y="830169"/>
                </a:cubicBezTo>
                <a:cubicBezTo>
                  <a:pt x="1088939" y="828781"/>
                  <a:pt x="1087624" y="828050"/>
                  <a:pt x="1085869" y="827977"/>
                </a:cubicBezTo>
                <a:close/>
                <a:moveTo>
                  <a:pt x="1057802" y="785876"/>
                </a:moveTo>
                <a:cubicBezTo>
                  <a:pt x="1057547" y="791212"/>
                  <a:pt x="1055427" y="796328"/>
                  <a:pt x="1051443" y="801225"/>
                </a:cubicBezTo>
                <a:cubicBezTo>
                  <a:pt x="1047460" y="806122"/>
                  <a:pt x="1043148" y="810362"/>
                  <a:pt x="1038506" y="813943"/>
                </a:cubicBezTo>
                <a:lnTo>
                  <a:pt x="1029735" y="827977"/>
                </a:lnTo>
                <a:lnTo>
                  <a:pt x="1036752" y="827977"/>
                </a:lnTo>
                <a:cubicBezTo>
                  <a:pt x="1042490" y="827100"/>
                  <a:pt x="1046802" y="823591"/>
                  <a:pt x="1049689" y="817452"/>
                </a:cubicBezTo>
                <a:cubicBezTo>
                  <a:pt x="1052576" y="811312"/>
                  <a:pt x="1056450" y="807804"/>
                  <a:pt x="1061311" y="806926"/>
                </a:cubicBezTo>
                <a:lnTo>
                  <a:pt x="1071836" y="792893"/>
                </a:lnTo>
                <a:cubicBezTo>
                  <a:pt x="1071544" y="787923"/>
                  <a:pt x="1068620" y="785584"/>
                  <a:pt x="1063065" y="785876"/>
                </a:cubicBezTo>
                <a:close/>
                <a:moveTo>
                  <a:pt x="1168316" y="752547"/>
                </a:moveTo>
                <a:cubicBezTo>
                  <a:pt x="1168243" y="753606"/>
                  <a:pt x="1168389" y="754995"/>
                  <a:pt x="1168755" y="756713"/>
                </a:cubicBezTo>
                <a:cubicBezTo>
                  <a:pt x="1169120" y="758430"/>
                  <a:pt x="1170144" y="759381"/>
                  <a:pt x="1171825" y="759563"/>
                </a:cubicBezTo>
                <a:cubicBezTo>
                  <a:pt x="1172665" y="759454"/>
                  <a:pt x="1173177" y="758796"/>
                  <a:pt x="1173359" y="757590"/>
                </a:cubicBezTo>
                <a:cubicBezTo>
                  <a:pt x="1173542" y="756384"/>
                  <a:pt x="1173615" y="755288"/>
                  <a:pt x="1173579" y="754301"/>
                </a:cubicBezTo>
                <a:close/>
                <a:moveTo>
                  <a:pt x="1196383" y="717463"/>
                </a:moveTo>
                <a:lnTo>
                  <a:pt x="1196383" y="724480"/>
                </a:lnTo>
                <a:cubicBezTo>
                  <a:pt x="1191961" y="724114"/>
                  <a:pt x="1188526" y="723968"/>
                  <a:pt x="1186077" y="724041"/>
                </a:cubicBezTo>
                <a:cubicBezTo>
                  <a:pt x="1183629" y="724114"/>
                  <a:pt x="1182386" y="726599"/>
                  <a:pt x="1182350" y="731496"/>
                </a:cubicBezTo>
                <a:cubicBezTo>
                  <a:pt x="1182350" y="732849"/>
                  <a:pt x="1182788" y="735407"/>
                  <a:pt x="1183665" y="739171"/>
                </a:cubicBezTo>
                <a:cubicBezTo>
                  <a:pt x="1184542" y="742935"/>
                  <a:pt x="1185858" y="745055"/>
                  <a:pt x="1187612" y="745530"/>
                </a:cubicBezTo>
                <a:cubicBezTo>
                  <a:pt x="1188453" y="745347"/>
                  <a:pt x="1188964" y="744397"/>
                  <a:pt x="1189147" y="742679"/>
                </a:cubicBezTo>
                <a:cubicBezTo>
                  <a:pt x="1189330" y="740962"/>
                  <a:pt x="1189403" y="739573"/>
                  <a:pt x="1189366" y="738513"/>
                </a:cubicBezTo>
                <a:lnTo>
                  <a:pt x="1199892" y="724480"/>
                </a:lnTo>
                <a:cubicBezTo>
                  <a:pt x="1199855" y="723420"/>
                  <a:pt x="1199490" y="722031"/>
                  <a:pt x="1198795" y="720313"/>
                </a:cubicBezTo>
                <a:cubicBezTo>
                  <a:pt x="1198101" y="718596"/>
                  <a:pt x="1197297" y="717646"/>
                  <a:pt x="1196383" y="717463"/>
                </a:cubicBezTo>
                <a:close/>
                <a:moveTo>
                  <a:pt x="1168316" y="705184"/>
                </a:moveTo>
                <a:lnTo>
                  <a:pt x="1154283" y="717463"/>
                </a:lnTo>
                <a:cubicBezTo>
                  <a:pt x="1151578" y="725576"/>
                  <a:pt x="1147339" y="733470"/>
                  <a:pt x="1141565" y="741144"/>
                </a:cubicBezTo>
                <a:cubicBezTo>
                  <a:pt x="1135791" y="748819"/>
                  <a:pt x="1128920" y="754959"/>
                  <a:pt x="1120953" y="759563"/>
                </a:cubicBezTo>
                <a:cubicBezTo>
                  <a:pt x="1120003" y="765447"/>
                  <a:pt x="1116202" y="770783"/>
                  <a:pt x="1109551" y="775570"/>
                </a:cubicBezTo>
                <a:cubicBezTo>
                  <a:pt x="1102900" y="780358"/>
                  <a:pt x="1099099" y="786132"/>
                  <a:pt x="1098149" y="792893"/>
                </a:cubicBezTo>
                <a:lnTo>
                  <a:pt x="1078853" y="803418"/>
                </a:lnTo>
                <a:cubicBezTo>
                  <a:pt x="1078743" y="805392"/>
                  <a:pt x="1078962" y="807584"/>
                  <a:pt x="1079510" y="809996"/>
                </a:cubicBezTo>
                <a:cubicBezTo>
                  <a:pt x="1080059" y="812408"/>
                  <a:pt x="1081594" y="813724"/>
                  <a:pt x="1084115" y="813943"/>
                </a:cubicBezTo>
                <a:lnTo>
                  <a:pt x="1092886" y="813943"/>
                </a:lnTo>
                <a:lnTo>
                  <a:pt x="1120953" y="785876"/>
                </a:lnTo>
                <a:lnTo>
                  <a:pt x="1147266" y="775351"/>
                </a:lnTo>
                <a:lnTo>
                  <a:pt x="1140249" y="771843"/>
                </a:lnTo>
                <a:cubicBezTo>
                  <a:pt x="1140213" y="769869"/>
                  <a:pt x="1140724" y="767677"/>
                  <a:pt x="1141784" y="765264"/>
                </a:cubicBezTo>
                <a:cubicBezTo>
                  <a:pt x="1142844" y="762853"/>
                  <a:pt x="1144671" y="761537"/>
                  <a:pt x="1147266" y="761318"/>
                </a:cubicBezTo>
                <a:cubicBezTo>
                  <a:pt x="1149861" y="759454"/>
                  <a:pt x="1151688" y="757042"/>
                  <a:pt x="1152748" y="754082"/>
                </a:cubicBezTo>
                <a:cubicBezTo>
                  <a:pt x="1153808" y="751121"/>
                  <a:pt x="1154319" y="748271"/>
                  <a:pt x="1154283" y="745530"/>
                </a:cubicBezTo>
                <a:lnTo>
                  <a:pt x="1168316" y="736759"/>
                </a:lnTo>
                <a:cubicBezTo>
                  <a:pt x="1171825" y="729742"/>
                  <a:pt x="1173579" y="722725"/>
                  <a:pt x="1173579" y="715709"/>
                </a:cubicBezTo>
                <a:close/>
                <a:moveTo>
                  <a:pt x="1257780" y="668346"/>
                </a:moveTo>
                <a:cubicBezTo>
                  <a:pt x="1257780" y="670538"/>
                  <a:pt x="1258218" y="673608"/>
                  <a:pt x="1259095" y="677555"/>
                </a:cubicBezTo>
                <a:cubicBezTo>
                  <a:pt x="1259972" y="681502"/>
                  <a:pt x="1261288" y="683695"/>
                  <a:pt x="1263042" y="684133"/>
                </a:cubicBezTo>
                <a:cubicBezTo>
                  <a:pt x="1263883" y="683841"/>
                  <a:pt x="1264394" y="682671"/>
                  <a:pt x="1264577" y="680625"/>
                </a:cubicBezTo>
                <a:cubicBezTo>
                  <a:pt x="1264760" y="678578"/>
                  <a:pt x="1264833" y="677409"/>
                  <a:pt x="1264796" y="677117"/>
                </a:cubicBezTo>
                <a:cubicBezTo>
                  <a:pt x="1265162" y="677153"/>
                  <a:pt x="1266624" y="677080"/>
                  <a:pt x="1269182" y="676897"/>
                </a:cubicBezTo>
                <a:cubicBezTo>
                  <a:pt x="1271740" y="676715"/>
                  <a:pt x="1273202" y="676203"/>
                  <a:pt x="1273567" y="675362"/>
                </a:cubicBezTo>
                <a:cubicBezTo>
                  <a:pt x="1273019" y="674303"/>
                  <a:pt x="1270607" y="672914"/>
                  <a:pt x="1266331" y="671196"/>
                </a:cubicBezTo>
                <a:cubicBezTo>
                  <a:pt x="1262056" y="669479"/>
                  <a:pt x="1259205" y="668528"/>
                  <a:pt x="1257780" y="668346"/>
                </a:cubicBezTo>
                <a:close/>
                <a:moveTo>
                  <a:pt x="1231467" y="663083"/>
                </a:moveTo>
                <a:cubicBezTo>
                  <a:pt x="1230626" y="663193"/>
                  <a:pt x="1230115" y="663851"/>
                  <a:pt x="1229932" y="665057"/>
                </a:cubicBezTo>
                <a:cubicBezTo>
                  <a:pt x="1229749" y="666263"/>
                  <a:pt x="1229676" y="667359"/>
                  <a:pt x="1229713" y="668346"/>
                </a:cubicBezTo>
                <a:lnTo>
                  <a:pt x="1219188" y="677117"/>
                </a:lnTo>
                <a:cubicBezTo>
                  <a:pt x="1219151" y="678103"/>
                  <a:pt x="1219224" y="679200"/>
                  <a:pt x="1219407" y="680406"/>
                </a:cubicBezTo>
                <a:cubicBezTo>
                  <a:pt x="1219590" y="681612"/>
                  <a:pt x="1220101" y="682269"/>
                  <a:pt x="1220942" y="682379"/>
                </a:cubicBezTo>
                <a:cubicBezTo>
                  <a:pt x="1221782" y="682160"/>
                  <a:pt x="1222294" y="681283"/>
                  <a:pt x="1222477" y="679748"/>
                </a:cubicBezTo>
                <a:cubicBezTo>
                  <a:pt x="1222659" y="678213"/>
                  <a:pt x="1222732" y="677336"/>
                  <a:pt x="1222696" y="677117"/>
                </a:cubicBezTo>
                <a:lnTo>
                  <a:pt x="1234975" y="668346"/>
                </a:lnTo>
                <a:cubicBezTo>
                  <a:pt x="1234939" y="667359"/>
                  <a:pt x="1234573" y="666263"/>
                  <a:pt x="1233879" y="665057"/>
                </a:cubicBezTo>
                <a:cubicBezTo>
                  <a:pt x="1233185" y="663851"/>
                  <a:pt x="1232381" y="663193"/>
                  <a:pt x="1231467" y="663083"/>
                </a:cubicBezTo>
                <a:close/>
                <a:moveTo>
                  <a:pt x="1266551" y="592916"/>
                </a:moveTo>
                <a:lnTo>
                  <a:pt x="1257780" y="612212"/>
                </a:lnTo>
                <a:lnTo>
                  <a:pt x="1245500" y="624491"/>
                </a:lnTo>
                <a:cubicBezTo>
                  <a:pt x="1245208" y="628548"/>
                  <a:pt x="1244039" y="631398"/>
                  <a:pt x="1241992" y="633043"/>
                </a:cubicBezTo>
                <a:cubicBezTo>
                  <a:pt x="1239945" y="634687"/>
                  <a:pt x="1238776" y="637099"/>
                  <a:pt x="1238484" y="640279"/>
                </a:cubicBezTo>
                <a:lnTo>
                  <a:pt x="1229713" y="647295"/>
                </a:lnTo>
                <a:lnTo>
                  <a:pt x="1238484" y="645541"/>
                </a:lnTo>
                <a:lnTo>
                  <a:pt x="1252517" y="633262"/>
                </a:lnTo>
                <a:cubicBezTo>
                  <a:pt x="1253321" y="630850"/>
                  <a:pt x="1254345" y="626903"/>
                  <a:pt x="1255587" y="621421"/>
                </a:cubicBezTo>
                <a:cubicBezTo>
                  <a:pt x="1256830" y="615939"/>
                  <a:pt x="1258730" y="612870"/>
                  <a:pt x="1261288" y="612212"/>
                </a:cubicBezTo>
                <a:cubicBezTo>
                  <a:pt x="1264029" y="612504"/>
                  <a:pt x="1266441" y="612796"/>
                  <a:pt x="1268524" y="613089"/>
                </a:cubicBezTo>
                <a:cubicBezTo>
                  <a:pt x="1270607" y="613381"/>
                  <a:pt x="1271704" y="611919"/>
                  <a:pt x="1271813" y="608703"/>
                </a:cubicBezTo>
                <a:cubicBezTo>
                  <a:pt x="1271704" y="605962"/>
                  <a:pt x="1271046" y="603112"/>
                  <a:pt x="1269840" y="600152"/>
                </a:cubicBezTo>
                <a:cubicBezTo>
                  <a:pt x="1268634" y="597191"/>
                  <a:pt x="1267537" y="594779"/>
                  <a:pt x="1266551" y="592916"/>
                </a:cubicBezTo>
                <a:close/>
                <a:moveTo>
                  <a:pt x="1363031" y="543798"/>
                </a:moveTo>
                <a:cubicBezTo>
                  <a:pt x="1354552" y="552277"/>
                  <a:pt x="1346951" y="561633"/>
                  <a:pt x="1340227" y="571865"/>
                </a:cubicBezTo>
                <a:cubicBezTo>
                  <a:pt x="1336864" y="572158"/>
                  <a:pt x="1334818" y="573766"/>
                  <a:pt x="1334087" y="576689"/>
                </a:cubicBezTo>
                <a:cubicBezTo>
                  <a:pt x="1333356" y="579613"/>
                  <a:pt x="1333064" y="582098"/>
                  <a:pt x="1333210" y="584145"/>
                </a:cubicBezTo>
                <a:lnTo>
                  <a:pt x="1333210" y="592916"/>
                </a:lnTo>
                <a:lnTo>
                  <a:pt x="1313914" y="612212"/>
                </a:lnTo>
                <a:cubicBezTo>
                  <a:pt x="1310405" y="612285"/>
                  <a:pt x="1307774" y="613454"/>
                  <a:pt x="1306020" y="615720"/>
                </a:cubicBezTo>
                <a:cubicBezTo>
                  <a:pt x="1304266" y="617986"/>
                  <a:pt x="1303389" y="620909"/>
                  <a:pt x="1303389" y="624491"/>
                </a:cubicBezTo>
                <a:lnTo>
                  <a:pt x="1303389" y="627999"/>
                </a:lnTo>
                <a:lnTo>
                  <a:pt x="1292863" y="638524"/>
                </a:lnTo>
                <a:lnTo>
                  <a:pt x="1306897" y="640279"/>
                </a:lnTo>
                <a:lnTo>
                  <a:pt x="1313914" y="626245"/>
                </a:lnTo>
                <a:cubicBezTo>
                  <a:pt x="1315302" y="621238"/>
                  <a:pt x="1320857" y="613271"/>
                  <a:pt x="1330579" y="602344"/>
                </a:cubicBezTo>
                <a:cubicBezTo>
                  <a:pt x="1340300" y="591417"/>
                  <a:pt x="1345855" y="581258"/>
                  <a:pt x="1347243" y="571865"/>
                </a:cubicBezTo>
                <a:cubicBezTo>
                  <a:pt x="1352542" y="571536"/>
                  <a:pt x="1357293" y="569124"/>
                  <a:pt x="1361496" y="564629"/>
                </a:cubicBezTo>
                <a:cubicBezTo>
                  <a:pt x="1365699" y="560134"/>
                  <a:pt x="1369134" y="555529"/>
                  <a:pt x="1371802" y="550815"/>
                </a:cubicBezTo>
                <a:lnTo>
                  <a:pt x="1375310" y="550815"/>
                </a:lnTo>
                <a:cubicBezTo>
                  <a:pt x="1374908" y="548988"/>
                  <a:pt x="1373081" y="547380"/>
                  <a:pt x="1369828" y="545991"/>
                </a:cubicBezTo>
                <a:cubicBezTo>
                  <a:pt x="1366576" y="544602"/>
                  <a:pt x="1364310" y="543871"/>
                  <a:pt x="1363031" y="543798"/>
                </a:cubicBezTo>
                <a:close/>
                <a:moveTo>
                  <a:pt x="421032" y="522748"/>
                </a:moveTo>
                <a:cubicBezTo>
                  <a:pt x="415843" y="523077"/>
                  <a:pt x="412188" y="525489"/>
                  <a:pt x="410069" y="529984"/>
                </a:cubicBezTo>
                <a:cubicBezTo>
                  <a:pt x="407949" y="534479"/>
                  <a:pt x="406926" y="539084"/>
                  <a:pt x="406999" y="543798"/>
                </a:cubicBezTo>
                <a:lnTo>
                  <a:pt x="385949" y="547307"/>
                </a:lnTo>
                <a:cubicBezTo>
                  <a:pt x="385729" y="551656"/>
                  <a:pt x="386168" y="554799"/>
                  <a:pt x="387264" y="556735"/>
                </a:cubicBezTo>
                <a:cubicBezTo>
                  <a:pt x="388361" y="558672"/>
                  <a:pt x="391430" y="559623"/>
                  <a:pt x="396474" y="559586"/>
                </a:cubicBezTo>
                <a:cubicBezTo>
                  <a:pt x="398484" y="557759"/>
                  <a:pt x="403673" y="552642"/>
                  <a:pt x="412042" y="544237"/>
                </a:cubicBezTo>
                <a:cubicBezTo>
                  <a:pt x="420411" y="535831"/>
                  <a:pt x="425162" y="529838"/>
                  <a:pt x="426295" y="526256"/>
                </a:cubicBezTo>
                <a:cubicBezTo>
                  <a:pt x="426185" y="524575"/>
                  <a:pt x="425528" y="523552"/>
                  <a:pt x="424321" y="523187"/>
                </a:cubicBezTo>
                <a:cubicBezTo>
                  <a:pt x="423115" y="522821"/>
                  <a:pt x="422019" y="522675"/>
                  <a:pt x="421032" y="522748"/>
                </a:cubicBezTo>
                <a:close/>
                <a:moveTo>
                  <a:pt x="1334964" y="515731"/>
                </a:moveTo>
                <a:lnTo>
                  <a:pt x="1326193" y="533273"/>
                </a:lnTo>
                <a:cubicBezTo>
                  <a:pt x="1325974" y="537659"/>
                  <a:pt x="1325097" y="542044"/>
                  <a:pt x="1323562" y="546430"/>
                </a:cubicBezTo>
                <a:lnTo>
                  <a:pt x="1321305" y="557710"/>
                </a:lnTo>
                <a:lnTo>
                  <a:pt x="1319976" y="559586"/>
                </a:lnTo>
                <a:lnTo>
                  <a:pt x="1301634" y="559586"/>
                </a:lnTo>
                <a:cubicBezTo>
                  <a:pt x="1296664" y="562802"/>
                  <a:pt x="1292571" y="566895"/>
                  <a:pt x="1289355" y="571865"/>
                </a:cubicBezTo>
                <a:cubicBezTo>
                  <a:pt x="1288295" y="571829"/>
                  <a:pt x="1286907" y="571902"/>
                  <a:pt x="1285189" y="572085"/>
                </a:cubicBezTo>
                <a:cubicBezTo>
                  <a:pt x="1283471" y="572267"/>
                  <a:pt x="1282521" y="572779"/>
                  <a:pt x="1282338" y="573619"/>
                </a:cubicBezTo>
                <a:cubicBezTo>
                  <a:pt x="1282667" y="577274"/>
                  <a:pt x="1284641" y="580490"/>
                  <a:pt x="1288259" y="583268"/>
                </a:cubicBezTo>
                <a:cubicBezTo>
                  <a:pt x="1291877" y="586045"/>
                  <a:pt x="1295166" y="587507"/>
                  <a:pt x="1298126" y="587653"/>
                </a:cubicBezTo>
                <a:cubicBezTo>
                  <a:pt x="1300173" y="587361"/>
                  <a:pt x="1301342" y="586191"/>
                  <a:pt x="1301634" y="584145"/>
                </a:cubicBezTo>
                <a:cubicBezTo>
                  <a:pt x="1302658" y="576945"/>
                  <a:pt x="1306751" y="571609"/>
                  <a:pt x="1313914" y="568138"/>
                </a:cubicBezTo>
                <a:lnTo>
                  <a:pt x="1319976" y="559586"/>
                </a:lnTo>
                <a:lnTo>
                  <a:pt x="1320930" y="559586"/>
                </a:lnTo>
                <a:lnTo>
                  <a:pt x="1321305" y="557710"/>
                </a:lnTo>
                <a:lnTo>
                  <a:pt x="1326193" y="550815"/>
                </a:lnTo>
                <a:cubicBezTo>
                  <a:pt x="1329775" y="550669"/>
                  <a:pt x="1333137" y="549207"/>
                  <a:pt x="1336280" y="546430"/>
                </a:cubicBezTo>
                <a:cubicBezTo>
                  <a:pt x="1339423" y="543652"/>
                  <a:pt x="1341908" y="540436"/>
                  <a:pt x="1343735" y="536782"/>
                </a:cubicBezTo>
                <a:cubicBezTo>
                  <a:pt x="1345782" y="536489"/>
                  <a:pt x="1346951" y="535320"/>
                  <a:pt x="1347243" y="533273"/>
                </a:cubicBezTo>
                <a:cubicBezTo>
                  <a:pt x="1346951" y="530459"/>
                  <a:pt x="1345343" y="527316"/>
                  <a:pt x="1342419" y="523844"/>
                </a:cubicBezTo>
                <a:cubicBezTo>
                  <a:pt x="1339496" y="520373"/>
                  <a:pt x="1337011" y="517668"/>
                  <a:pt x="1334964" y="515731"/>
                </a:cubicBezTo>
                <a:close/>
                <a:moveTo>
                  <a:pt x="608730" y="510469"/>
                </a:moveTo>
                <a:cubicBezTo>
                  <a:pt x="608657" y="511529"/>
                  <a:pt x="608804" y="512917"/>
                  <a:pt x="609169" y="514635"/>
                </a:cubicBezTo>
                <a:cubicBezTo>
                  <a:pt x="609534" y="516353"/>
                  <a:pt x="610558" y="517303"/>
                  <a:pt x="612239" y="517485"/>
                </a:cubicBezTo>
                <a:cubicBezTo>
                  <a:pt x="613079" y="517376"/>
                  <a:pt x="613591" y="516718"/>
                  <a:pt x="613774" y="515512"/>
                </a:cubicBezTo>
                <a:cubicBezTo>
                  <a:pt x="613956" y="514306"/>
                  <a:pt x="614030" y="513210"/>
                  <a:pt x="613993" y="512223"/>
                </a:cubicBezTo>
                <a:close/>
                <a:moveTo>
                  <a:pt x="406999" y="503452"/>
                </a:moveTo>
                <a:cubicBezTo>
                  <a:pt x="406999" y="506960"/>
                  <a:pt x="408753" y="508715"/>
                  <a:pt x="412261" y="508715"/>
                </a:cubicBezTo>
                <a:cubicBezTo>
                  <a:pt x="413943" y="508751"/>
                  <a:pt x="415404" y="508678"/>
                  <a:pt x="416647" y="508495"/>
                </a:cubicBezTo>
                <a:cubicBezTo>
                  <a:pt x="417889" y="508313"/>
                  <a:pt x="419351" y="507801"/>
                  <a:pt x="421032" y="506960"/>
                </a:cubicBezTo>
                <a:cubicBezTo>
                  <a:pt x="420959" y="505279"/>
                  <a:pt x="420228" y="504256"/>
                  <a:pt x="418840" y="503891"/>
                </a:cubicBezTo>
                <a:cubicBezTo>
                  <a:pt x="417451" y="503525"/>
                  <a:pt x="415843" y="503379"/>
                  <a:pt x="414016" y="503452"/>
                </a:cubicBezTo>
                <a:close/>
                <a:moveTo>
                  <a:pt x="1370048" y="475385"/>
                </a:moveTo>
                <a:cubicBezTo>
                  <a:pt x="1367453" y="478126"/>
                  <a:pt x="1365626" y="481415"/>
                  <a:pt x="1364566" y="485252"/>
                </a:cubicBezTo>
                <a:cubicBezTo>
                  <a:pt x="1363506" y="489090"/>
                  <a:pt x="1362995" y="492817"/>
                  <a:pt x="1363031" y="496435"/>
                </a:cubicBezTo>
                <a:cubicBezTo>
                  <a:pt x="1362958" y="498263"/>
                  <a:pt x="1363104" y="499870"/>
                  <a:pt x="1363470" y="501259"/>
                </a:cubicBezTo>
                <a:cubicBezTo>
                  <a:pt x="1363835" y="502648"/>
                  <a:pt x="1364858" y="503379"/>
                  <a:pt x="1366539" y="503452"/>
                </a:cubicBezTo>
                <a:cubicBezTo>
                  <a:pt x="1369682" y="502758"/>
                  <a:pt x="1373922" y="499761"/>
                  <a:pt x="1379257" y="494462"/>
                </a:cubicBezTo>
                <a:cubicBezTo>
                  <a:pt x="1384593" y="489163"/>
                  <a:pt x="1387955" y="485727"/>
                  <a:pt x="1389344" y="484156"/>
                </a:cubicBezTo>
                <a:close/>
                <a:moveTo>
                  <a:pt x="670127" y="475385"/>
                </a:moveTo>
                <a:lnTo>
                  <a:pt x="675390" y="482402"/>
                </a:lnTo>
                <a:cubicBezTo>
                  <a:pt x="677217" y="482402"/>
                  <a:pt x="678825" y="481963"/>
                  <a:pt x="680214" y="481086"/>
                </a:cubicBezTo>
                <a:cubicBezTo>
                  <a:pt x="681602" y="480209"/>
                  <a:pt x="682333" y="478893"/>
                  <a:pt x="682406" y="477139"/>
                </a:cubicBezTo>
                <a:close/>
                <a:moveTo>
                  <a:pt x="698194" y="456089"/>
                </a:moveTo>
                <a:cubicBezTo>
                  <a:pt x="698194" y="457770"/>
                  <a:pt x="698633" y="458793"/>
                  <a:pt x="699510" y="459159"/>
                </a:cubicBezTo>
                <a:cubicBezTo>
                  <a:pt x="700387" y="459524"/>
                  <a:pt x="701702" y="459670"/>
                  <a:pt x="703457" y="459597"/>
                </a:cubicBezTo>
                <a:lnTo>
                  <a:pt x="705211" y="459597"/>
                </a:lnTo>
                <a:cubicBezTo>
                  <a:pt x="705211" y="457916"/>
                  <a:pt x="704772" y="456893"/>
                  <a:pt x="703895" y="456527"/>
                </a:cubicBezTo>
                <a:cubicBezTo>
                  <a:pt x="703018" y="456162"/>
                  <a:pt x="701702" y="456016"/>
                  <a:pt x="699948" y="456089"/>
                </a:cubicBezTo>
                <a:close/>
                <a:moveTo>
                  <a:pt x="738540" y="449072"/>
                </a:moveTo>
                <a:lnTo>
                  <a:pt x="738540" y="456089"/>
                </a:lnTo>
                <a:cubicBezTo>
                  <a:pt x="738613" y="457843"/>
                  <a:pt x="739344" y="459159"/>
                  <a:pt x="740733" y="460036"/>
                </a:cubicBezTo>
                <a:cubicBezTo>
                  <a:pt x="742122" y="460913"/>
                  <a:pt x="743730" y="461351"/>
                  <a:pt x="745557" y="461351"/>
                </a:cubicBezTo>
                <a:close/>
                <a:moveTo>
                  <a:pt x="708719" y="433285"/>
                </a:moveTo>
                <a:cubicBezTo>
                  <a:pt x="707915" y="433358"/>
                  <a:pt x="707330" y="433650"/>
                  <a:pt x="706965" y="434162"/>
                </a:cubicBezTo>
                <a:cubicBezTo>
                  <a:pt x="706599" y="434673"/>
                  <a:pt x="706015" y="434966"/>
                  <a:pt x="705211" y="435039"/>
                </a:cubicBezTo>
                <a:cubicBezTo>
                  <a:pt x="705247" y="436099"/>
                  <a:pt x="705613" y="437487"/>
                  <a:pt x="706307" y="439205"/>
                </a:cubicBezTo>
                <a:cubicBezTo>
                  <a:pt x="707002" y="440923"/>
                  <a:pt x="707805" y="441873"/>
                  <a:pt x="708719" y="442055"/>
                </a:cubicBezTo>
                <a:cubicBezTo>
                  <a:pt x="710400" y="441946"/>
                  <a:pt x="711423" y="441288"/>
                  <a:pt x="711789" y="440082"/>
                </a:cubicBezTo>
                <a:cubicBezTo>
                  <a:pt x="712154" y="438876"/>
                  <a:pt x="712301" y="437780"/>
                  <a:pt x="712227" y="436793"/>
                </a:cubicBezTo>
                <a:cubicBezTo>
                  <a:pt x="711935" y="434746"/>
                  <a:pt x="710766" y="433577"/>
                  <a:pt x="708719" y="433285"/>
                </a:cubicBezTo>
                <a:close/>
                <a:moveTo>
                  <a:pt x="761345" y="426268"/>
                </a:moveTo>
                <a:lnTo>
                  <a:pt x="771870" y="435039"/>
                </a:lnTo>
                <a:cubicBezTo>
                  <a:pt x="773770" y="435075"/>
                  <a:pt x="775671" y="434564"/>
                  <a:pt x="777571" y="433504"/>
                </a:cubicBezTo>
                <a:cubicBezTo>
                  <a:pt x="779471" y="432444"/>
                  <a:pt x="780495" y="430617"/>
                  <a:pt x="780641" y="428022"/>
                </a:cubicBezTo>
                <a:close/>
                <a:moveTo>
                  <a:pt x="463133" y="399955"/>
                </a:moveTo>
                <a:cubicBezTo>
                  <a:pt x="463060" y="403390"/>
                  <a:pt x="461890" y="405729"/>
                  <a:pt x="459625" y="406972"/>
                </a:cubicBezTo>
                <a:cubicBezTo>
                  <a:pt x="457359" y="408214"/>
                  <a:pt x="454435" y="408799"/>
                  <a:pt x="450854" y="408726"/>
                </a:cubicBezTo>
                <a:lnTo>
                  <a:pt x="447345" y="408726"/>
                </a:lnTo>
                <a:cubicBezTo>
                  <a:pt x="448259" y="411467"/>
                  <a:pt x="448186" y="413879"/>
                  <a:pt x="447126" y="415962"/>
                </a:cubicBezTo>
                <a:cubicBezTo>
                  <a:pt x="446066" y="418045"/>
                  <a:pt x="443800" y="419141"/>
                  <a:pt x="440328" y="419251"/>
                </a:cubicBezTo>
                <a:cubicBezTo>
                  <a:pt x="440402" y="420384"/>
                  <a:pt x="440255" y="422065"/>
                  <a:pt x="439890" y="424294"/>
                </a:cubicBezTo>
                <a:cubicBezTo>
                  <a:pt x="439524" y="426524"/>
                  <a:pt x="438501" y="427766"/>
                  <a:pt x="436820" y="428022"/>
                </a:cubicBezTo>
                <a:lnTo>
                  <a:pt x="435066" y="428022"/>
                </a:lnTo>
                <a:cubicBezTo>
                  <a:pt x="430607" y="434856"/>
                  <a:pt x="424175" y="443554"/>
                  <a:pt x="415770" y="454116"/>
                </a:cubicBezTo>
                <a:cubicBezTo>
                  <a:pt x="407364" y="464677"/>
                  <a:pt x="402687" y="472936"/>
                  <a:pt x="401736" y="478893"/>
                </a:cubicBezTo>
                <a:cubicBezTo>
                  <a:pt x="401846" y="480574"/>
                  <a:pt x="402504" y="481598"/>
                  <a:pt x="403710" y="481963"/>
                </a:cubicBezTo>
                <a:cubicBezTo>
                  <a:pt x="404916" y="482329"/>
                  <a:pt x="406012" y="482475"/>
                  <a:pt x="406999" y="482402"/>
                </a:cubicBezTo>
                <a:cubicBezTo>
                  <a:pt x="417816" y="468076"/>
                  <a:pt x="429511" y="454627"/>
                  <a:pt x="442083" y="442055"/>
                </a:cubicBezTo>
                <a:cubicBezTo>
                  <a:pt x="446541" y="441544"/>
                  <a:pt x="450342" y="438620"/>
                  <a:pt x="453485" y="433285"/>
                </a:cubicBezTo>
                <a:cubicBezTo>
                  <a:pt x="456628" y="427949"/>
                  <a:pt x="458674" y="423271"/>
                  <a:pt x="459625" y="419251"/>
                </a:cubicBezTo>
                <a:lnTo>
                  <a:pt x="470150" y="412234"/>
                </a:lnTo>
                <a:close/>
                <a:moveTo>
                  <a:pt x="819233" y="377151"/>
                </a:moveTo>
                <a:cubicBezTo>
                  <a:pt x="814811" y="377479"/>
                  <a:pt x="810937" y="379453"/>
                  <a:pt x="807611" y="383071"/>
                </a:cubicBezTo>
                <a:cubicBezTo>
                  <a:pt x="804286" y="386689"/>
                  <a:pt x="801728" y="389978"/>
                  <a:pt x="799937" y="392938"/>
                </a:cubicBezTo>
                <a:cubicBezTo>
                  <a:pt x="794747" y="393157"/>
                  <a:pt x="789777" y="394035"/>
                  <a:pt x="785026" y="395569"/>
                </a:cubicBezTo>
                <a:cubicBezTo>
                  <a:pt x="780275" y="397104"/>
                  <a:pt x="775305" y="397981"/>
                  <a:pt x="770116" y="398201"/>
                </a:cubicBezTo>
                <a:cubicBezTo>
                  <a:pt x="765145" y="403756"/>
                  <a:pt x="759298" y="408433"/>
                  <a:pt x="752574" y="412234"/>
                </a:cubicBezTo>
                <a:cubicBezTo>
                  <a:pt x="750235" y="412344"/>
                  <a:pt x="746580" y="413440"/>
                  <a:pt x="741610" y="415523"/>
                </a:cubicBezTo>
                <a:cubicBezTo>
                  <a:pt x="736640" y="417606"/>
                  <a:pt x="733863" y="420018"/>
                  <a:pt x="733278" y="422759"/>
                </a:cubicBezTo>
                <a:cubicBezTo>
                  <a:pt x="733387" y="424440"/>
                  <a:pt x="734045" y="425464"/>
                  <a:pt x="735251" y="425829"/>
                </a:cubicBezTo>
                <a:cubicBezTo>
                  <a:pt x="736457" y="426195"/>
                  <a:pt x="737554" y="426341"/>
                  <a:pt x="738540" y="426268"/>
                </a:cubicBezTo>
                <a:cubicBezTo>
                  <a:pt x="738613" y="423381"/>
                  <a:pt x="742414" y="420384"/>
                  <a:pt x="749943" y="417278"/>
                </a:cubicBezTo>
                <a:cubicBezTo>
                  <a:pt x="757471" y="414171"/>
                  <a:pt x="763026" y="412490"/>
                  <a:pt x="766607" y="412234"/>
                </a:cubicBezTo>
                <a:cubicBezTo>
                  <a:pt x="771066" y="409640"/>
                  <a:pt x="775744" y="407812"/>
                  <a:pt x="780641" y="406752"/>
                </a:cubicBezTo>
                <a:cubicBezTo>
                  <a:pt x="785538" y="405693"/>
                  <a:pt x="790216" y="405181"/>
                  <a:pt x="794674" y="405217"/>
                </a:cubicBezTo>
                <a:lnTo>
                  <a:pt x="812216" y="392938"/>
                </a:lnTo>
                <a:cubicBezTo>
                  <a:pt x="813715" y="392938"/>
                  <a:pt x="816857" y="392500"/>
                  <a:pt x="821645" y="391623"/>
                </a:cubicBezTo>
                <a:cubicBezTo>
                  <a:pt x="826432" y="390745"/>
                  <a:pt x="829137" y="389430"/>
                  <a:pt x="829758" y="387676"/>
                </a:cubicBezTo>
                <a:cubicBezTo>
                  <a:pt x="829466" y="386835"/>
                  <a:pt x="828296" y="386323"/>
                  <a:pt x="826250" y="386141"/>
                </a:cubicBezTo>
                <a:cubicBezTo>
                  <a:pt x="824203" y="385958"/>
                  <a:pt x="823034" y="385885"/>
                  <a:pt x="822741" y="385921"/>
                </a:cubicBezTo>
                <a:cubicBezTo>
                  <a:pt x="822814" y="384789"/>
                  <a:pt x="822668" y="383107"/>
                  <a:pt x="822303" y="380878"/>
                </a:cubicBezTo>
                <a:cubicBezTo>
                  <a:pt x="821937" y="378649"/>
                  <a:pt x="820914" y="377406"/>
                  <a:pt x="819233" y="377151"/>
                </a:cubicBezTo>
                <a:close/>
                <a:moveTo>
                  <a:pt x="596451" y="359609"/>
                </a:moveTo>
                <a:cubicBezTo>
                  <a:pt x="593016" y="360084"/>
                  <a:pt x="590677" y="362642"/>
                  <a:pt x="589434" y="367283"/>
                </a:cubicBezTo>
                <a:cubicBezTo>
                  <a:pt x="588192" y="371924"/>
                  <a:pt x="587607" y="375798"/>
                  <a:pt x="587680" y="378905"/>
                </a:cubicBezTo>
                <a:lnTo>
                  <a:pt x="571893" y="378905"/>
                </a:lnTo>
                <a:lnTo>
                  <a:pt x="577155" y="392938"/>
                </a:lnTo>
                <a:cubicBezTo>
                  <a:pt x="581869" y="389539"/>
                  <a:pt x="586474" y="385812"/>
                  <a:pt x="590969" y="381755"/>
                </a:cubicBezTo>
                <a:cubicBezTo>
                  <a:pt x="595464" y="377699"/>
                  <a:pt x="597876" y="372655"/>
                  <a:pt x="598205" y="366625"/>
                </a:cubicBezTo>
                <a:cubicBezTo>
                  <a:pt x="598242" y="365675"/>
                  <a:pt x="598169" y="364506"/>
                  <a:pt x="597986" y="363117"/>
                </a:cubicBezTo>
                <a:cubicBezTo>
                  <a:pt x="597803" y="361728"/>
                  <a:pt x="597292" y="360559"/>
                  <a:pt x="596451" y="359609"/>
                </a:cubicBezTo>
                <a:close/>
                <a:moveTo>
                  <a:pt x="849054" y="357854"/>
                </a:moveTo>
                <a:lnTo>
                  <a:pt x="829758" y="371888"/>
                </a:lnTo>
                <a:cubicBezTo>
                  <a:pt x="830818" y="373934"/>
                  <a:pt x="832645" y="376420"/>
                  <a:pt x="835240" y="379343"/>
                </a:cubicBezTo>
                <a:cubicBezTo>
                  <a:pt x="837835" y="382267"/>
                  <a:pt x="840100" y="383875"/>
                  <a:pt x="842037" y="384167"/>
                </a:cubicBezTo>
                <a:cubicBezTo>
                  <a:pt x="843499" y="383875"/>
                  <a:pt x="844084" y="382705"/>
                  <a:pt x="843792" y="380659"/>
                </a:cubicBezTo>
                <a:lnTo>
                  <a:pt x="870104" y="364871"/>
                </a:lnTo>
                <a:close/>
                <a:moveTo>
                  <a:pt x="1006931" y="329787"/>
                </a:moveTo>
                <a:cubicBezTo>
                  <a:pt x="994579" y="330043"/>
                  <a:pt x="982007" y="331724"/>
                  <a:pt x="969216" y="334831"/>
                </a:cubicBezTo>
                <a:cubicBezTo>
                  <a:pt x="956425" y="337937"/>
                  <a:pt x="943853" y="340934"/>
                  <a:pt x="931501" y="343821"/>
                </a:cubicBezTo>
                <a:cubicBezTo>
                  <a:pt x="931318" y="340532"/>
                  <a:pt x="930368" y="339216"/>
                  <a:pt x="928650" y="339874"/>
                </a:cubicBezTo>
                <a:cubicBezTo>
                  <a:pt x="926933" y="340532"/>
                  <a:pt x="925544" y="341847"/>
                  <a:pt x="924484" y="343821"/>
                </a:cubicBezTo>
                <a:lnTo>
                  <a:pt x="906942" y="343821"/>
                </a:lnTo>
                <a:lnTo>
                  <a:pt x="913959" y="350838"/>
                </a:lnTo>
                <a:cubicBezTo>
                  <a:pt x="919295" y="352592"/>
                  <a:pt x="924850" y="353908"/>
                  <a:pt x="930624" y="354785"/>
                </a:cubicBezTo>
                <a:cubicBezTo>
                  <a:pt x="936398" y="355662"/>
                  <a:pt x="941953" y="356100"/>
                  <a:pt x="947289" y="356100"/>
                </a:cubicBezTo>
                <a:cubicBezTo>
                  <a:pt x="947252" y="357087"/>
                  <a:pt x="947325" y="358183"/>
                  <a:pt x="947508" y="359389"/>
                </a:cubicBezTo>
                <a:cubicBezTo>
                  <a:pt x="947691" y="360595"/>
                  <a:pt x="948202" y="361253"/>
                  <a:pt x="949043" y="361363"/>
                </a:cubicBezTo>
                <a:cubicBezTo>
                  <a:pt x="949920" y="361253"/>
                  <a:pt x="950797" y="360595"/>
                  <a:pt x="951674" y="359389"/>
                </a:cubicBezTo>
                <a:cubicBezTo>
                  <a:pt x="952551" y="358183"/>
                  <a:pt x="953428" y="357087"/>
                  <a:pt x="954305" y="356100"/>
                </a:cubicBezTo>
                <a:cubicBezTo>
                  <a:pt x="956279" y="356210"/>
                  <a:pt x="958472" y="355991"/>
                  <a:pt x="960884" y="355442"/>
                </a:cubicBezTo>
                <a:cubicBezTo>
                  <a:pt x="963296" y="354894"/>
                  <a:pt x="964611" y="353359"/>
                  <a:pt x="964830" y="350838"/>
                </a:cubicBezTo>
                <a:lnTo>
                  <a:pt x="1005177" y="350838"/>
                </a:lnTo>
                <a:cubicBezTo>
                  <a:pt x="1007662" y="349778"/>
                  <a:pt x="1011901" y="347951"/>
                  <a:pt x="1017895" y="345356"/>
                </a:cubicBezTo>
                <a:cubicBezTo>
                  <a:pt x="1023888" y="342761"/>
                  <a:pt x="1027250" y="340495"/>
                  <a:pt x="1027981" y="338558"/>
                </a:cubicBezTo>
                <a:cubicBezTo>
                  <a:pt x="1027762" y="337718"/>
                  <a:pt x="1026885" y="337206"/>
                  <a:pt x="1025350" y="337023"/>
                </a:cubicBezTo>
                <a:cubicBezTo>
                  <a:pt x="1023815" y="336841"/>
                  <a:pt x="1022938" y="336768"/>
                  <a:pt x="1022719" y="336804"/>
                </a:cubicBezTo>
                <a:close/>
                <a:moveTo>
                  <a:pt x="1487578" y="254357"/>
                </a:moveTo>
                <a:cubicBezTo>
                  <a:pt x="1496057" y="254467"/>
                  <a:pt x="1501466" y="256879"/>
                  <a:pt x="1503805" y="261593"/>
                </a:cubicBezTo>
                <a:cubicBezTo>
                  <a:pt x="1506144" y="266308"/>
                  <a:pt x="1507167" y="272667"/>
                  <a:pt x="1506874" y="280670"/>
                </a:cubicBezTo>
                <a:cubicBezTo>
                  <a:pt x="1506948" y="282169"/>
                  <a:pt x="1506801" y="285311"/>
                  <a:pt x="1506436" y="290099"/>
                </a:cubicBezTo>
                <a:cubicBezTo>
                  <a:pt x="1506070" y="294886"/>
                  <a:pt x="1505047" y="297591"/>
                  <a:pt x="1503366" y="298212"/>
                </a:cubicBezTo>
                <a:cubicBezTo>
                  <a:pt x="1497336" y="296714"/>
                  <a:pt x="1493170" y="290062"/>
                  <a:pt x="1490867" y="278258"/>
                </a:cubicBezTo>
                <a:cubicBezTo>
                  <a:pt x="1488565" y="266454"/>
                  <a:pt x="1487469" y="258487"/>
                  <a:pt x="1487578" y="254357"/>
                </a:cubicBezTo>
                <a:close/>
                <a:moveTo>
                  <a:pt x="1085869" y="19296"/>
                </a:moveTo>
                <a:cubicBezTo>
                  <a:pt x="1085796" y="20356"/>
                  <a:pt x="1085942" y="21745"/>
                  <a:pt x="1086308" y="23462"/>
                </a:cubicBezTo>
                <a:cubicBezTo>
                  <a:pt x="1086673" y="25180"/>
                  <a:pt x="1087697" y="26130"/>
                  <a:pt x="1089378" y="26313"/>
                </a:cubicBezTo>
                <a:cubicBezTo>
                  <a:pt x="1090840" y="26021"/>
                  <a:pt x="1091424" y="24851"/>
                  <a:pt x="1091132" y="22805"/>
                </a:cubicBezTo>
                <a:cubicBezTo>
                  <a:pt x="1090840" y="20758"/>
                  <a:pt x="1089670" y="19589"/>
                  <a:pt x="1087624" y="19296"/>
                </a:cubicBezTo>
                <a:close/>
                <a:moveTo>
                  <a:pt x="1120953" y="0"/>
                </a:moveTo>
                <a:cubicBezTo>
                  <a:pt x="1123073" y="987"/>
                  <a:pt x="1125850" y="2522"/>
                  <a:pt x="1129286" y="4605"/>
                </a:cubicBezTo>
                <a:cubicBezTo>
                  <a:pt x="1132721" y="6688"/>
                  <a:pt x="1134621" y="8661"/>
                  <a:pt x="1134987" y="10525"/>
                </a:cubicBezTo>
                <a:lnTo>
                  <a:pt x="1131478" y="10525"/>
                </a:lnTo>
                <a:lnTo>
                  <a:pt x="1112182" y="14034"/>
                </a:lnTo>
                <a:cubicBezTo>
                  <a:pt x="1110355" y="14947"/>
                  <a:pt x="1108747" y="16190"/>
                  <a:pt x="1107358" y="17761"/>
                </a:cubicBezTo>
                <a:cubicBezTo>
                  <a:pt x="1105969" y="19333"/>
                  <a:pt x="1105239" y="21014"/>
                  <a:pt x="1105165" y="22805"/>
                </a:cubicBezTo>
                <a:cubicBezTo>
                  <a:pt x="1105421" y="24486"/>
                  <a:pt x="1106664" y="25509"/>
                  <a:pt x="1108893" y="25874"/>
                </a:cubicBezTo>
                <a:cubicBezTo>
                  <a:pt x="1111122" y="26240"/>
                  <a:pt x="1112804" y="26386"/>
                  <a:pt x="1113936" y="26313"/>
                </a:cubicBezTo>
                <a:cubicBezTo>
                  <a:pt x="1116677" y="26349"/>
                  <a:pt x="1119528" y="25838"/>
                  <a:pt x="1122488" y="24778"/>
                </a:cubicBezTo>
                <a:cubicBezTo>
                  <a:pt x="1125448" y="23718"/>
                  <a:pt x="1127860" y="21891"/>
                  <a:pt x="1129724" y="19296"/>
                </a:cubicBezTo>
                <a:lnTo>
                  <a:pt x="1154283" y="15788"/>
                </a:lnTo>
                <a:cubicBezTo>
                  <a:pt x="1154210" y="14728"/>
                  <a:pt x="1154356" y="13339"/>
                  <a:pt x="1154721" y="11622"/>
                </a:cubicBezTo>
                <a:cubicBezTo>
                  <a:pt x="1155087" y="9904"/>
                  <a:pt x="1156110" y="8954"/>
                  <a:pt x="1157791" y="8771"/>
                </a:cubicBezTo>
                <a:cubicBezTo>
                  <a:pt x="1159655" y="8990"/>
                  <a:pt x="1161628" y="10306"/>
                  <a:pt x="1163711" y="12718"/>
                </a:cubicBezTo>
                <a:cubicBezTo>
                  <a:pt x="1165795" y="15130"/>
                  <a:pt x="1167330" y="17323"/>
                  <a:pt x="1168316" y="19296"/>
                </a:cubicBezTo>
                <a:cubicBezTo>
                  <a:pt x="1175260" y="19296"/>
                  <a:pt x="1181984" y="18858"/>
                  <a:pt x="1188489" y="17981"/>
                </a:cubicBezTo>
                <a:cubicBezTo>
                  <a:pt x="1194994" y="17104"/>
                  <a:pt x="1201719" y="15788"/>
                  <a:pt x="1208662" y="14034"/>
                </a:cubicBezTo>
                <a:cubicBezTo>
                  <a:pt x="1214875" y="15898"/>
                  <a:pt x="1221307" y="17432"/>
                  <a:pt x="1227959" y="18638"/>
                </a:cubicBezTo>
                <a:cubicBezTo>
                  <a:pt x="1234610" y="19844"/>
                  <a:pt x="1241042" y="20064"/>
                  <a:pt x="1247255" y="19296"/>
                </a:cubicBezTo>
                <a:cubicBezTo>
                  <a:pt x="1255002" y="27227"/>
                  <a:pt x="1260557" y="31539"/>
                  <a:pt x="1263919" y="32233"/>
                </a:cubicBezTo>
                <a:cubicBezTo>
                  <a:pt x="1267282" y="32928"/>
                  <a:pt x="1274591" y="35047"/>
                  <a:pt x="1285847" y="38592"/>
                </a:cubicBezTo>
                <a:lnTo>
                  <a:pt x="1294618" y="52626"/>
                </a:lnTo>
                <a:cubicBezTo>
                  <a:pt x="1302365" y="52918"/>
                  <a:pt x="1308797" y="54088"/>
                  <a:pt x="1313914" y="56134"/>
                </a:cubicBezTo>
                <a:cubicBezTo>
                  <a:pt x="1319030" y="58181"/>
                  <a:pt x="1323708" y="59350"/>
                  <a:pt x="1327947" y="59643"/>
                </a:cubicBezTo>
                <a:cubicBezTo>
                  <a:pt x="1329848" y="62237"/>
                  <a:pt x="1332625" y="64064"/>
                  <a:pt x="1336280" y="65124"/>
                </a:cubicBezTo>
                <a:cubicBezTo>
                  <a:pt x="1339934" y="66184"/>
                  <a:pt x="1343589" y="66696"/>
                  <a:pt x="1347243" y="66659"/>
                </a:cubicBezTo>
                <a:cubicBezTo>
                  <a:pt x="1351300" y="73932"/>
                  <a:pt x="1357659" y="80876"/>
                  <a:pt x="1366320" y="87490"/>
                </a:cubicBezTo>
                <a:cubicBezTo>
                  <a:pt x="1374981" y="94105"/>
                  <a:pt x="1382656" y="98856"/>
                  <a:pt x="1389344" y="101743"/>
                </a:cubicBezTo>
                <a:cubicBezTo>
                  <a:pt x="1400161" y="117238"/>
                  <a:pt x="1410102" y="133611"/>
                  <a:pt x="1419165" y="150860"/>
                </a:cubicBezTo>
                <a:cubicBezTo>
                  <a:pt x="1419677" y="155392"/>
                  <a:pt x="1421723" y="160801"/>
                  <a:pt x="1425305" y="167087"/>
                </a:cubicBezTo>
                <a:cubicBezTo>
                  <a:pt x="1428886" y="173372"/>
                  <a:pt x="1430933" y="179658"/>
                  <a:pt x="1431444" y="185944"/>
                </a:cubicBezTo>
                <a:lnTo>
                  <a:pt x="1445478" y="199978"/>
                </a:lnTo>
                <a:lnTo>
                  <a:pt x="1450740" y="191207"/>
                </a:lnTo>
                <a:cubicBezTo>
                  <a:pt x="1444455" y="190074"/>
                  <a:pt x="1442116" y="184884"/>
                  <a:pt x="1443724" y="175638"/>
                </a:cubicBezTo>
                <a:cubicBezTo>
                  <a:pt x="1445332" y="166392"/>
                  <a:pt x="1446501" y="159887"/>
                  <a:pt x="1447232" y="156123"/>
                </a:cubicBezTo>
                <a:cubicBezTo>
                  <a:pt x="1455784" y="157987"/>
                  <a:pt x="1461485" y="166977"/>
                  <a:pt x="1464335" y="183093"/>
                </a:cubicBezTo>
                <a:cubicBezTo>
                  <a:pt x="1467186" y="199210"/>
                  <a:pt x="1468502" y="211270"/>
                  <a:pt x="1468282" y="219274"/>
                </a:cubicBezTo>
                <a:cubicBezTo>
                  <a:pt x="1461266" y="220041"/>
                  <a:pt x="1459073" y="223769"/>
                  <a:pt x="1461704" y="230457"/>
                </a:cubicBezTo>
                <a:cubicBezTo>
                  <a:pt x="1464335" y="237144"/>
                  <a:pt x="1466528" y="242188"/>
                  <a:pt x="1468282" y="245586"/>
                </a:cubicBezTo>
                <a:cubicBezTo>
                  <a:pt x="1472631" y="247596"/>
                  <a:pt x="1475774" y="256733"/>
                  <a:pt x="1477711" y="272996"/>
                </a:cubicBezTo>
                <a:cubicBezTo>
                  <a:pt x="1479648" y="289258"/>
                  <a:pt x="1480598" y="300588"/>
                  <a:pt x="1480562" y="306983"/>
                </a:cubicBezTo>
                <a:cubicBezTo>
                  <a:pt x="1480050" y="312319"/>
                  <a:pt x="1479758" y="316558"/>
                  <a:pt x="1479685" y="319701"/>
                </a:cubicBezTo>
                <a:cubicBezTo>
                  <a:pt x="1479611" y="322844"/>
                  <a:pt x="1482828" y="324452"/>
                  <a:pt x="1489332" y="324525"/>
                </a:cubicBezTo>
                <a:lnTo>
                  <a:pt x="1492841" y="343821"/>
                </a:lnTo>
                <a:cubicBezTo>
                  <a:pt x="1491964" y="346818"/>
                  <a:pt x="1488456" y="356173"/>
                  <a:pt x="1482316" y="371888"/>
                </a:cubicBezTo>
                <a:cubicBezTo>
                  <a:pt x="1476176" y="387602"/>
                  <a:pt x="1472668" y="396958"/>
                  <a:pt x="1471791" y="399955"/>
                </a:cubicBezTo>
                <a:lnTo>
                  <a:pt x="1457757" y="412234"/>
                </a:lnTo>
                <a:cubicBezTo>
                  <a:pt x="1452677" y="441324"/>
                  <a:pt x="1442225" y="469099"/>
                  <a:pt x="1426401" y="495558"/>
                </a:cubicBezTo>
                <a:cubicBezTo>
                  <a:pt x="1410577" y="522017"/>
                  <a:pt x="1393546" y="546283"/>
                  <a:pt x="1375310" y="568357"/>
                </a:cubicBezTo>
                <a:lnTo>
                  <a:pt x="1375310" y="585899"/>
                </a:lnTo>
                <a:lnTo>
                  <a:pt x="1278830" y="687642"/>
                </a:lnTo>
                <a:cubicBezTo>
                  <a:pt x="1277807" y="692027"/>
                  <a:pt x="1275906" y="696413"/>
                  <a:pt x="1273129" y="700798"/>
                </a:cubicBezTo>
                <a:cubicBezTo>
                  <a:pt x="1270351" y="705184"/>
                  <a:pt x="1267574" y="709569"/>
                  <a:pt x="1264796" y="713955"/>
                </a:cubicBezTo>
                <a:cubicBezTo>
                  <a:pt x="1262202" y="714905"/>
                  <a:pt x="1260375" y="716513"/>
                  <a:pt x="1259315" y="718779"/>
                </a:cubicBezTo>
                <a:cubicBezTo>
                  <a:pt x="1258255" y="721044"/>
                  <a:pt x="1257743" y="723529"/>
                  <a:pt x="1257780" y="726234"/>
                </a:cubicBezTo>
                <a:lnTo>
                  <a:pt x="1245500" y="743776"/>
                </a:lnTo>
                <a:lnTo>
                  <a:pt x="1229713" y="750792"/>
                </a:lnTo>
                <a:cubicBezTo>
                  <a:pt x="1229128" y="758284"/>
                  <a:pt x="1226789" y="764351"/>
                  <a:pt x="1222696" y="768992"/>
                </a:cubicBezTo>
                <a:cubicBezTo>
                  <a:pt x="1218603" y="773633"/>
                  <a:pt x="1216264" y="779261"/>
                  <a:pt x="1215679" y="785876"/>
                </a:cubicBezTo>
                <a:cubicBezTo>
                  <a:pt x="1203400" y="801664"/>
                  <a:pt x="1189366" y="815697"/>
                  <a:pt x="1173579" y="827977"/>
                </a:cubicBezTo>
                <a:cubicBezTo>
                  <a:pt x="1173213" y="835578"/>
                  <a:pt x="1170874" y="841864"/>
                  <a:pt x="1166562" y="846834"/>
                </a:cubicBezTo>
                <a:cubicBezTo>
                  <a:pt x="1162250" y="851804"/>
                  <a:pt x="1158157" y="857213"/>
                  <a:pt x="1154283" y="863060"/>
                </a:cubicBezTo>
                <a:lnTo>
                  <a:pt x="1143758" y="863060"/>
                </a:lnTo>
                <a:lnTo>
                  <a:pt x="1140249" y="870077"/>
                </a:lnTo>
                <a:cubicBezTo>
                  <a:pt x="1136339" y="871758"/>
                  <a:pt x="1128372" y="878483"/>
                  <a:pt x="1116348" y="890250"/>
                </a:cubicBezTo>
                <a:cubicBezTo>
                  <a:pt x="1104325" y="902018"/>
                  <a:pt x="1095919" y="908742"/>
                  <a:pt x="1091132" y="910424"/>
                </a:cubicBezTo>
                <a:cubicBezTo>
                  <a:pt x="1093471" y="895623"/>
                  <a:pt x="1105019" y="878300"/>
                  <a:pt x="1125777" y="858456"/>
                </a:cubicBezTo>
                <a:cubicBezTo>
                  <a:pt x="1146535" y="838611"/>
                  <a:pt x="1162469" y="826113"/>
                  <a:pt x="1173579" y="820960"/>
                </a:cubicBezTo>
                <a:cubicBezTo>
                  <a:pt x="1174273" y="813614"/>
                  <a:pt x="1178147" y="805940"/>
                  <a:pt x="1185200" y="797936"/>
                </a:cubicBezTo>
                <a:cubicBezTo>
                  <a:pt x="1192253" y="789933"/>
                  <a:pt x="1198320" y="783574"/>
                  <a:pt x="1203400" y="778859"/>
                </a:cubicBezTo>
                <a:lnTo>
                  <a:pt x="1196383" y="773597"/>
                </a:lnTo>
                <a:cubicBezTo>
                  <a:pt x="1193752" y="776411"/>
                  <a:pt x="1190682" y="779115"/>
                  <a:pt x="1187174" y="781710"/>
                </a:cubicBezTo>
                <a:cubicBezTo>
                  <a:pt x="1183665" y="784305"/>
                  <a:pt x="1179718" y="785693"/>
                  <a:pt x="1175333" y="785876"/>
                </a:cubicBezTo>
                <a:cubicBezTo>
                  <a:pt x="1174273" y="785803"/>
                  <a:pt x="1172884" y="785949"/>
                  <a:pt x="1171167" y="786315"/>
                </a:cubicBezTo>
                <a:cubicBezTo>
                  <a:pt x="1169449" y="786680"/>
                  <a:pt x="1168499" y="787703"/>
                  <a:pt x="1168316" y="789385"/>
                </a:cubicBezTo>
                <a:cubicBezTo>
                  <a:pt x="1168426" y="790335"/>
                  <a:pt x="1169084" y="791504"/>
                  <a:pt x="1170290" y="792893"/>
                </a:cubicBezTo>
                <a:cubicBezTo>
                  <a:pt x="1171496" y="794282"/>
                  <a:pt x="1172592" y="795451"/>
                  <a:pt x="1173579" y="796401"/>
                </a:cubicBezTo>
                <a:cubicBezTo>
                  <a:pt x="1171898" y="806415"/>
                  <a:pt x="1165173" y="813139"/>
                  <a:pt x="1153406" y="816575"/>
                </a:cubicBezTo>
                <a:cubicBezTo>
                  <a:pt x="1141638" y="820010"/>
                  <a:pt x="1134914" y="823226"/>
                  <a:pt x="1133232" y="826223"/>
                </a:cubicBezTo>
                <a:cubicBezTo>
                  <a:pt x="1133342" y="828890"/>
                  <a:pt x="1133123" y="831010"/>
                  <a:pt x="1132575" y="832581"/>
                </a:cubicBezTo>
                <a:cubicBezTo>
                  <a:pt x="1132026" y="834153"/>
                  <a:pt x="1130492" y="834957"/>
                  <a:pt x="1127970" y="834993"/>
                </a:cubicBezTo>
                <a:lnTo>
                  <a:pt x="1112182" y="843764"/>
                </a:lnTo>
                <a:cubicBezTo>
                  <a:pt x="1111086" y="850671"/>
                  <a:pt x="1106700" y="854838"/>
                  <a:pt x="1099026" y="856263"/>
                </a:cubicBezTo>
                <a:cubicBezTo>
                  <a:pt x="1091351" y="857688"/>
                  <a:pt x="1086966" y="862293"/>
                  <a:pt x="1085869" y="870077"/>
                </a:cubicBezTo>
                <a:lnTo>
                  <a:pt x="1075344" y="882356"/>
                </a:lnTo>
                <a:lnTo>
                  <a:pt x="1057802" y="891127"/>
                </a:lnTo>
                <a:cubicBezTo>
                  <a:pt x="1056633" y="897669"/>
                  <a:pt x="1051955" y="903005"/>
                  <a:pt x="1043769" y="907134"/>
                </a:cubicBezTo>
                <a:cubicBezTo>
                  <a:pt x="1035583" y="911264"/>
                  <a:pt x="1030905" y="917038"/>
                  <a:pt x="1029735" y="924457"/>
                </a:cubicBezTo>
                <a:lnTo>
                  <a:pt x="1015702" y="933228"/>
                </a:lnTo>
                <a:cubicBezTo>
                  <a:pt x="1015702" y="936042"/>
                  <a:pt x="1015263" y="939185"/>
                  <a:pt x="1014386" y="942657"/>
                </a:cubicBezTo>
                <a:cubicBezTo>
                  <a:pt x="1013509" y="946128"/>
                  <a:pt x="1012193" y="948833"/>
                  <a:pt x="1010439" y="950770"/>
                </a:cubicBezTo>
                <a:cubicBezTo>
                  <a:pt x="1006712" y="950660"/>
                  <a:pt x="1003203" y="951318"/>
                  <a:pt x="999914" y="952743"/>
                </a:cubicBezTo>
                <a:cubicBezTo>
                  <a:pt x="996625" y="954169"/>
                  <a:pt x="994871" y="957019"/>
                  <a:pt x="994652" y="961295"/>
                </a:cubicBezTo>
                <a:lnTo>
                  <a:pt x="971847" y="971820"/>
                </a:lnTo>
                <a:cubicBezTo>
                  <a:pt x="965452" y="972989"/>
                  <a:pt x="961139" y="977667"/>
                  <a:pt x="958910" y="985854"/>
                </a:cubicBezTo>
                <a:cubicBezTo>
                  <a:pt x="956681" y="994040"/>
                  <a:pt x="952807" y="998718"/>
                  <a:pt x="947289" y="999887"/>
                </a:cubicBezTo>
                <a:lnTo>
                  <a:pt x="940272" y="1008658"/>
                </a:lnTo>
                <a:lnTo>
                  <a:pt x="924484" y="1006904"/>
                </a:lnTo>
                <a:lnTo>
                  <a:pt x="922730" y="1027954"/>
                </a:lnTo>
                <a:lnTo>
                  <a:pt x="905188" y="1036725"/>
                </a:lnTo>
                <a:cubicBezTo>
                  <a:pt x="904896" y="1040928"/>
                  <a:pt x="903726" y="1044363"/>
                  <a:pt x="901680" y="1047031"/>
                </a:cubicBezTo>
                <a:cubicBezTo>
                  <a:pt x="899633" y="1049699"/>
                  <a:pt x="898464" y="1052695"/>
                  <a:pt x="898171" y="1056021"/>
                </a:cubicBezTo>
                <a:cubicBezTo>
                  <a:pt x="894590" y="1055254"/>
                  <a:pt x="891666" y="1055911"/>
                  <a:pt x="889400" y="1057995"/>
                </a:cubicBezTo>
                <a:cubicBezTo>
                  <a:pt x="887135" y="1060078"/>
                  <a:pt x="885965" y="1062928"/>
                  <a:pt x="885892" y="1066546"/>
                </a:cubicBezTo>
                <a:lnTo>
                  <a:pt x="871859" y="1084088"/>
                </a:lnTo>
                <a:lnTo>
                  <a:pt x="849054" y="1092859"/>
                </a:lnTo>
                <a:lnTo>
                  <a:pt x="842037" y="1112155"/>
                </a:lnTo>
                <a:cubicBezTo>
                  <a:pt x="835898" y="1118441"/>
                  <a:pt x="829320" y="1124727"/>
                  <a:pt x="822303" y="1131013"/>
                </a:cubicBezTo>
                <a:cubicBezTo>
                  <a:pt x="815286" y="1137298"/>
                  <a:pt x="807831" y="1142707"/>
                  <a:pt x="799937" y="1147239"/>
                </a:cubicBezTo>
                <a:cubicBezTo>
                  <a:pt x="799973" y="1148189"/>
                  <a:pt x="799900" y="1149358"/>
                  <a:pt x="799718" y="1150747"/>
                </a:cubicBezTo>
                <a:cubicBezTo>
                  <a:pt x="799535" y="1152136"/>
                  <a:pt x="799023" y="1153305"/>
                  <a:pt x="798183" y="1154256"/>
                </a:cubicBezTo>
                <a:lnTo>
                  <a:pt x="796429" y="1156010"/>
                </a:lnTo>
                <a:lnTo>
                  <a:pt x="799937" y="1157764"/>
                </a:lnTo>
                <a:cubicBezTo>
                  <a:pt x="801106" y="1152648"/>
                  <a:pt x="806661" y="1149285"/>
                  <a:pt x="816602" y="1147677"/>
                </a:cubicBezTo>
                <a:cubicBezTo>
                  <a:pt x="826542" y="1146069"/>
                  <a:pt x="833851" y="1145339"/>
                  <a:pt x="838529" y="1145485"/>
                </a:cubicBezTo>
                <a:cubicBezTo>
                  <a:pt x="841782" y="1141611"/>
                  <a:pt x="847556" y="1139272"/>
                  <a:pt x="855852" y="1138468"/>
                </a:cubicBezTo>
                <a:cubicBezTo>
                  <a:pt x="864147" y="1137664"/>
                  <a:pt x="871237" y="1135325"/>
                  <a:pt x="877121" y="1131451"/>
                </a:cubicBezTo>
                <a:cubicBezTo>
                  <a:pt x="888816" y="1130282"/>
                  <a:pt x="901387" y="1128674"/>
                  <a:pt x="914836" y="1126627"/>
                </a:cubicBezTo>
                <a:cubicBezTo>
                  <a:pt x="928285" y="1124580"/>
                  <a:pt x="940857" y="1123850"/>
                  <a:pt x="952551" y="1124434"/>
                </a:cubicBezTo>
                <a:lnTo>
                  <a:pt x="963076" y="1119172"/>
                </a:lnTo>
                <a:cubicBezTo>
                  <a:pt x="997502" y="1117966"/>
                  <a:pt x="1032586" y="1115115"/>
                  <a:pt x="1068327" y="1110620"/>
                </a:cubicBezTo>
                <a:cubicBezTo>
                  <a:pt x="1104069" y="1106125"/>
                  <a:pt x="1139153" y="1101959"/>
                  <a:pt x="1173579" y="1098122"/>
                </a:cubicBezTo>
                <a:cubicBezTo>
                  <a:pt x="1176064" y="1095161"/>
                  <a:pt x="1187320" y="1091872"/>
                  <a:pt x="1207347" y="1088254"/>
                </a:cubicBezTo>
                <a:cubicBezTo>
                  <a:pt x="1227374" y="1084636"/>
                  <a:pt x="1241261" y="1082663"/>
                  <a:pt x="1249009" y="1082334"/>
                </a:cubicBezTo>
                <a:cubicBezTo>
                  <a:pt x="1254564" y="1082042"/>
                  <a:pt x="1257487" y="1084380"/>
                  <a:pt x="1257780" y="1089351"/>
                </a:cubicBezTo>
                <a:cubicBezTo>
                  <a:pt x="1268597" y="1088839"/>
                  <a:pt x="1280730" y="1086792"/>
                  <a:pt x="1294179" y="1083211"/>
                </a:cubicBezTo>
                <a:cubicBezTo>
                  <a:pt x="1307628" y="1079629"/>
                  <a:pt x="1320638" y="1077583"/>
                  <a:pt x="1333210" y="1077071"/>
                </a:cubicBezTo>
                <a:cubicBezTo>
                  <a:pt x="1336828" y="1077035"/>
                  <a:pt x="1340555" y="1077546"/>
                  <a:pt x="1344393" y="1078606"/>
                </a:cubicBezTo>
                <a:cubicBezTo>
                  <a:pt x="1348230" y="1079666"/>
                  <a:pt x="1351519" y="1081493"/>
                  <a:pt x="1354260" y="1084088"/>
                </a:cubicBezTo>
                <a:cubicBezTo>
                  <a:pt x="1354954" y="1078131"/>
                  <a:pt x="1358828" y="1074257"/>
                  <a:pt x="1365882" y="1072467"/>
                </a:cubicBezTo>
                <a:cubicBezTo>
                  <a:pt x="1372935" y="1070676"/>
                  <a:pt x="1379001" y="1069872"/>
                  <a:pt x="1384081" y="1070055"/>
                </a:cubicBezTo>
                <a:lnTo>
                  <a:pt x="1450740" y="1070055"/>
                </a:lnTo>
                <a:cubicBezTo>
                  <a:pt x="1451764" y="1076414"/>
                  <a:pt x="1456734" y="1078606"/>
                  <a:pt x="1465651" y="1076633"/>
                </a:cubicBezTo>
                <a:cubicBezTo>
                  <a:pt x="1474568" y="1074659"/>
                  <a:pt x="1481293" y="1072467"/>
                  <a:pt x="1485824" y="1070055"/>
                </a:cubicBezTo>
                <a:lnTo>
                  <a:pt x="1677031" y="1070055"/>
                </a:lnTo>
                <a:cubicBezTo>
                  <a:pt x="1691941" y="1069470"/>
                  <a:pt x="1707729" y="1068008"/>
                  <a:pt x="1724394" y="1065669"/>
                </a:cubicBezTo>
                <a:cubicBezTo>
                  <a:pt x="1741058" y="1063330"/>
                  <a:pt x="1758600" y="1063623"/>
                  <a:pt x="1777019" y="1066546"/>
                </a:cubicBezTo>
                <a:cubicBezTo>
                  <a:pt x="1780601" y="1070786"/>
                  <a:pt x="1784840" y="1074148"/>
                  <a:pt x="1789737" y="1076633"/>
                </a:cubicBezTo>
                <a:cubicBezTo>
                  <a:pt x="1794634" y="1079118"/>
                  <a:pt x="1799751" y="1081603"/>
                  <a:pt x="1805086" y="1084088"/>
                </a:cubicBezTo>
                <a:lnTo>
                  <a:pt x="1806840" y="1085842"/>
                </a:lnTo>
                <a:cubicBezTo>
                  <a:pt x="1805963" y="1087523"/>
                  <a:pt x="1802016" y="1088547"/>
                  <a:pt x="1795000" y="1088912"/>
                </a:cubicBezTo>
                <a:cubicBezTo>
                  <a:pt x="1787983" y="1089278"/>
                  <a:pt x="1783159" y="1089424"/>
                  <a:pt x="1780528" y="1089351"/>
                </a:cubicBezTo>
                <a:cubicBezTo>
                  <a:pt x="1774096" y="1088620"/>
                  <a:pt x="1759770" y="1087889"/>
                  <a:pt x="1737550" y="1087158"/>
                </a:cubicBezTo>
                <a:cubicBezTo>
                  <a:pt x="1715330" y="1086427"/>
                  <a:pt x="1702759" y="1090082"/>
                  <a:pt x="1699835" y="1098122"/>
                </a:cubicBezTo>
                <a:cubicBezTo>
                  <a:pt x="1680575" y="1098414"/>
                  <a:pt x="1661645" y="1099583"/>
                  <a:pt x="1643043" y="1101630"/>
                </a:cubicBezTo>
                <a:cubicBezTo>
                  <a:pt x="1624442" y="1103677"/>
                  <a:pt x="1605950" y="1104846"/>
                  <a:pt x="1587567" y="1105138"/>
                </a:cubicBezTo>
                <a:lnTo>
                  <a:pt x="1577042" y="1112155"/>
                </a:lnTo>
                <a:cubicBezTo>
                  <a:pt x="1561254" y="1112959"/>
                  <a:pt x="1543274" y="1116175"/>
                  <a:pt x="1523101" y="1121803"/>
                </a:cubicBezTo>
                <a:cubicBezTo>
                  <a:pt x="1502927" y="1127431"/>
                  <a:pt x="1485824" y="1130647"/>
                  <a:pt x="1471791" y="1131451"/>
                </a:cubicBezTo>
                <a:cubicBezTo>
                  <a:pt x="1467405" y="1131195"/>
                  <a:pt x="1463458" y="1131268"/>
                  <a:pt x="1459950" y="1131670"/>
                </a:cubicBezTo>
                <a:cubicBezTo>
                  <a:pt x="1456441" y="1132072"/>
                  <a:pt x="1453372" y="1134338"/>
                  <a:pt x="1450740" y="1138468"/>
                </a:cubicBezTo>
                <a:lnTo>
                  <a:pt x="1434953" y="1145485"/>
                </a:lnTo>
                <a:cubicBezTo>
                  <a:pt x="1424245" y="1144790"/>
                  <a:pt x="1413208" y="1145302"/>
                  <a:pt x="1401842" y="1147020"/>
                </a:cubicBezTo>
                <a:cubicBezTo>
                  <a:pt x="1390477" y="1148737"/>
                  <a:pt x="1379879" y="1150565"/>
                  <a:pt x="1370048" y="1152501"/>
                </a:cubicBezTo>
                <a:cubicBezTo>
                  <a:pt x="1370157" y="1155096"/>
                  <a:pt x="1371254" y="1156923"/>
                  <a:pt x="1373337" y="1157983"/>
                </a:cubicBezTo>
                <a:cubicBezTo>
                  <a:pt x="1375420" y="1159043"/>
                  <a:pt x="1377832" y="1159555"/>
                  <a:pt x="1380573" y="1159518"/>
                </a:cubicBezTo>
                <a:lnTo>
                  <a:pt x="1387590" y="1159518"/>
                </a:lnTo>
                <a:lnTo>
                  <a:pt x="1384081" y="1173552"/>
                </a:lnTo>
                <a:cubicBezTo>
                  <a:pt x="1382108" y="1173515"/>
                  <a:pt x="1379915" y="1174027"/>
                  <a:pt x="1377503" y="1175087"/>
                </a:cubicBezTo>
                <a:cubicBezTo>
                  <a:pt x="1375091" y="1176146"/>
                  <a:pt x="1373775" y="1177974"/>
                  <a:pt x="1373556" y="1180568"/>
                </a:cubicBezTo>
                <a:lnTo>
                  <a:pt x="1317422" y="1180568"/>
                </a:lnTo>
                <a:cubicBezTo>
                  <a:pt x="1311867" y="1185539"/>
                  <a:pt x="1305435" y="1187878"/>
                  <a:pt x="1298126" y="1187585"/>
                </a:cubicBezTo>
                <a:cubicBezTo>
                  <a:pt x="1297139" y="1190363"/>
                  <a:pt x="1296043" y="1193579"/>
                  <a:pt x="1294837" y="1197233"/>
                </a:cubicBezTo>
                <a:cubicBezTo>
                  <a:pt x="1293631" y="1200888"/>
                  <a:pt x="1292973" y="1204104"/>
                  <a:pt x="1292863" y="1206881"/>
                </a:cubicBezTo>
                <a:cubicBezTo>
                  <a:pt x="1292790" y="1208014"/>
                  <a:pt x="1292937" y="1209695"/>
                  <a:pt x="1293302" y="1211924"/>
                </a:cubicBezTo>
                <a:cubicBezTo>
                  <a:pt x="1293667" y="1214154"/>
                  <a:pt x="1294691" y="1215396"/>
                  <a:pt x="1296372" y="1215652"/>
                </a:cubicBezTo>
                <a:cubicBezTo>
                  <a:pt x="1298163" y="1215506"/>
                  <a:pt x="1299844" y="1214483"/>
                  <a:pt x="1301415" y="1212582"/>
                </a:cubicBezTo>
                <a:cubicBezTo>
                  <a:pt x="1302987" y="1210682"/>
                  <a:pt x="1304229" y="1208782"/>
                  <a:pt x="1305143" y="1206881"/>
                </a:cubicBezTo>
                <a:cubicBezTo>
                  <a:pt x="1324366" y="1206881"/>
                  <a:pt x="1343370" y="1207320"/>
                  <a:pt x="1362154" y="1208197"/>
                </a:cubicBezTo>
                <a:cubicBezTo>
                  <a:pt x="1380938" y="1209074"/>
                  <a:pt x="1399942" y="1210390"/>
                  <a:pt x="1419165" y="1212144"/>
                </a:cubicBezTo>
                <a:lnTo>
                  <a:pt x="1434953" y="1224423"/>
                </a:lnTo>
                <a:cubicBezTo>
                  <a:pt x="1444053" y="1223875"/>
                  <a:pt x="1453920" y="1223217"/>
                  <a:pt x="1464555" y="1222450"/>
                </a:cubicBezTo>
                <a:cubicBezTo>
                  <a:pt x="1475189" y="1221682"/>
                  <a:pt x="1484618" y="1224094"/>
                  <a:pt x="1492841" y="1229686"/>
                </a:cubicBezTo>
                <a:lnTo>
                  <a:pt x="1463020" y="1243719"/>
                </a:lnTo>
                <a:cubicBezTo>
                  <a:pt x="1457355" y="1243354"/>
                  <a:pt x="1450704" y="1243207"/>
                  <a:pt x="1443066" y="1243281"/>
                </a:cubicBezTo>
                <a:cubicBezTo>
                  <a:pt x="1435428" y="1243354"/>
                  <a:pt x="1429215" y="1245839"/>
                  <a:pt x="1424428" y="1250736"/>
                </a:cubicBezTo>
                <a:cubicBezTo>
                  <a:pt x="1424354" y="1251723"/>
                  <a:pt x="1424501" y="1252819"/>
                  <a:pt x="1424866" y="1254025"/>
                </a:cubicBezTo>
                <a:cubicBezTo>
                  <a:pt x="1425232" y="1255231"/>
                  <a:pt x="1426255" y="1255889"/>
                  <a:pt x="1427936" y="1255998"/>
                </a:cubicBezTo>
                <a:cubicBezTo>
                  <a:pt x="1429690" y="1255889"/>
                  <a:pt x="1431444" y="1255231"/>
                  <a:pt x="1433199" y="1254025"/>
                </a:cubicBezTo>
                <a:cubicBezTo>
                  <a:pt x="1434953" y="1252819"/>
                  <a:pt x="1436707" y="1251723"/>
                  <a:pt x="1438461" y="1250736"/>
                </a:cubicBezTo>
                <a:cubicBezTo>
                  <a:pt x="1445770" y="1250736"/>
                  <a:pt x="1452202" y="1252490"/>
                  <a:pt x="1457757" y="1255998"/>
                </a:cubicBezTo>
                <a:cubicBezTo>
                  <a:pt x="1458342" y="1262613"/>
                  <a:pt x="1458488" y="1269118"/>
                  <a:pt x="1458196" y="1275514"/>
                </a:cubicBezTo>
                <a:cubicBezTo>
                  <a:pt x="1457903" y="1281909"/>
                  <a:pt x="1453664" y="1285345"/>
                  <a:pt x="1445478" y="1285820"/>
                </a:cubicBezTo>
                <a:lnTo>
                  <a:pt x="1354260" y="1287574"/>
                </a:lnTo>
                <a:cubicBezTo>
                  <a:pt x="1353675" y="1292617"/>
                  <a:pt x="1350459" y="1295687"/>
                  <a:pt x="1344612" y="1296783"/>
                </a:cubicBezTo>
                <a:cubicBezTo>
                  <a:pt x="1338765" y="1297880"/>
                  <a:pt x="1333794" y="1298318"/>
                  <a:pt x="1329701" y="1298099"/>
                </a:cubicBezTo>
                <a:cubicBezTo>
                  <a:pt x="1322100" y="1297733"/>
                  <a:pt x="1313183" y="1297587"/>
                  <a:pt x="1302950" y="1297660"/>
                </a:cubicBezTo>
                <a:cubicBezTo>
                  <a:pt x="1292717" y="1297733"/>
                  <a:pt x="1284677" y="1300219"/>
                  <a:pt x="1278830" y="1305116"/>
                </a:cubicBezTo>
                <a:cubicBezTo>
                  <a:pt x="1278538" y="1311840"/>
                  <a:pt x="1279122" y="1315933"/>
                  <a:pt x="1280584" y="1317395"/>
                </a:cubicBezTo>
                <a:cubicBezTo>
                  <a:pt x="1282046" y="1318857"/>
                  <a:pt x="1286139" y="1319442"/>
                  <a:pt x="1292863" y="1319149"/>
                </a:cubicBezTo>
                <a:lnTo>
                  <a:pt x="1285847" y="1331428"/>
                </a:lnTo>
                <a:cubicBezTo>
                  <a:pt x="1282229" y="1333987"/>
                  <a:pt x="1278063" y="1335887"/>
                  <a:pt x="1273348" y="1337130"/>
                </a:cubicBezTo>
                <a:cubicBezTo>
                  <a:pt x="1268634" y="1338372"/>
                  <a:pt x="1264029" y="1339395"/>
                  <a:pt x="1259534" y="1340199"/>
                </a:cubicBezTo>
                <a:cubicBezTo>
                  <a:pt x="1255879" y="1338482"/>
                  <a:pt x="1252663" y="1338409"/>
                  <a:pt x="1249886" y="1339980"/>
                </a:cubicBezTo>
                <a:cubicBezTo>
                  <a:pt x="1247108" y="1341552"/>
                  <a:pt x="1245647" y="1344548"/>
                  <a:pt x="1245500" y="1348970"/>
                </a:cubicBezTo>
                <a:cubicBezTo>
                  <a:pt x="1245939" y="1354379"/>
                  <a:pt x="1245939" y="1358911"/>
                  <a:pt x="1245500" y="1362565"/>
                </a:cubicBezTo>
                <a:cubicBezTo>
                  <a:pt x="1245062" y="1366220"/>
                  <a:pt x="1241554" y="1368120"/>
                  <a:pt x="1234975" y="1368266"/>
                </a:cubicBezTo>
                <a:cubicBezTo>
                  <a:pt x="1232856" y="1368084"/>
                  <a:pt x="1229640" y="1367134"/>
                  <a:pt x="1225327" y="1365416"/>
                </a:cubicBezTo>
                <a:cubicBezTo>
                  <a:pt x="1221015" y="1363698"/>
                  <a:pt x="1217799" y="1362309"/>
                  <a:pt x="1215679" y="1361250"/>
                </a:cubicBezTo>
                <a:cubicBezTo>
                  <a:pt x="1204423" y="1363954"/>
                  <a:pt x="1193606" y="1366439"/>
                  <a:pt x="1183227" y="1368705"/>
                </a:cubicBezTo>
                <a:cubicBezTo>
                  <a:pt x="1172848" y="1370971"/>
                  <a:pt x="1162030" y="1372579"/>
                  <a:pt x="1150774" y="1373529"/>
                </a:cubicBezTo>
                <a:lnTo>
                  <a:pt x="1145512" y="1380546"/>
                </a:lnTo>
                <a:lnTo>
                  <a:pt x="1129724" y="1380546"/>
                </a:lnTo>
                <a:cubicBezTo>
                  <a:pt x="1123694" y="1384712"/>
                  <a:pt x="1114704" y="1387343"/>
                  <a:pt x="1102753" y="1388440"/>
                </a:cubicBezTo>
                <a:cubicBezTo>
                  <a:pt x="1090803" y="1389536"/>
                  <a:pt x="1080497" y="1390413"/>
                  <a:pt x="1071836" y="1391071"/>
                </a:cubicBezTo>
                <a:cubicBezTo>
                  <a:pt x="1071251" y="1387014"/>
                  <a:pt x="1068912" y="1385479"/>
                  <a:pt x="1064819" y="1386466"/>
                </a:cubicBezTo>
                <a:cubicBezTo>
                  <a:pt x="1060726" y="1387453"/>
                  <a:pt x="1058387" y="1388988"/>
                  <a:pt x="1057802" y="1391071"/>
                </a:cubicBezTo>
                <a:cubicBezTo>
                  <a:pt x="1058095" y="1392533"/>
                  <a:pt x="1059264" y="1393117"/>
                  <a:pt x="1061311" y="1392825"/>
                </a:cubicBezTo>
                <a:lnTo>
                  <a:pt x="1063065" y="1408613"/>
                </a:lnTo>
                <a:lnTo>
                  <a:pt x="1029735" y="1420892"/>
                </a:lnTo>
                <a:cubicBezTo>
                  <a:pt x="1026081" y="1419942"/>
                  <a:pt x="1022865" y="1420088"/>
                  <a:pt x="1020087" y="1421331"/>
                </a:cubicBezTo>
                <a:cubicBezTo>
                  <a:pt x="1017310" y="1422573"/>
                  <a:pt x="1015848" y="1425351"/>
                  <a:pt x="1015702" y="1429663"/>
                </a:cubicBezTo>
                <a:cubicBezTo>
                  <a:pt x="1021659" y="1429298"/>
                  <a:pt x="1025533" y="1429590"/>
                  <a:pt x="1027323" y="1430540"/>
                </a:cubicBezTo>
                <a:cubicBezTo>
                  <a:pt x="1029114" y="1431490"/>
                  <a:pt x="1029918" y="1435291"/>
                  <a:pt x="1029735" y="1441942"/>
                </a:cubicBezTo>
                <a:cubicBezTo>
                  <a:pt x="1021842" y="1443770"/>
                  <a:pt x="1013948" y="1445378"/>
                  <a:pt x="1006054" y="1446766"/>
                </a:cubicBezTo>
                <a:cubicBezTo>
                  <a:pt x="998160" y="1448155"/>
                  <a:pt x="990266" y="1448886"/>
                  <a:pt x="982372" y="1448959"/>
                </a:cubicBezTo>
                <a:cubicBezTo>
                  <a:pt x="976160" y="1454222"/>
                  <a:pt x="969289" y="1458169"/>
                  <a:pt x="961761" y="1460800"/>
                </a:cubicBezTo>
                <a:cubicBezTo>
                  <a:pt x="954232" y="1463431"/>
                  <a:pt x="946485" y="1464747"/>
                  <a:pt x="938518" y="1464747"/>
                </a:cubicBezTo>
                <a:cubicBezTo>
                  <a:pt x="934278" y="1464966"/>
                  <a:pt x="928723" y="1464527"/>
                  <a:pt x="921853" y="1463431"/>
                </a:cubicBezTo>
                <a:cubicBezTo>
                  <a:pt x="914982" y="1462335"/>
                  <a:pt x="911182" y="1459265"/>
                  <a:pt x="910451" y="1454222"/>
                </a:cubicBezTo>
                <a:cubicBezTo>
                  <a:pt x="910889" y="1450933"/>
                  <a:pt x="912643" y="1448301"/>
                  <a:pt x="915713" y="1446328"/>
                </a:cubicBezTo>
                <a:cubicBezTo>
                  <a:pt x="918783" y="1444354"/>
                  <a:pt x="920537" y="1441723"/>
                  <a:pt x="920976" y="1438434"/>
                </a:cubicBezTo>
                <a:cubicBezTo>
                  <a:pt x="920866" y="1437593"/>
                  <a:pt x="920208" y="1437082"/>
                  <a:pt x="919002" y="1436899"/>
                </a:cubicBezTo>
                <a:cubicBezTo>
                  <a:pt x="917796" y="1436716"/>
                  <a:pt x="916700" y="1436643"/>
                  <a:pt x="915713" y="1436680"/>
                </a:cubicBezTo>
                <a:cubicBezTo>
                  <a:pt x="887719" y="1437484"/>
                  <a:pt x="859945" y="1440700"/>
                  <a:pt x="832389" y="1446328"/>
                </a:cubicBezTo>
                <a:cubicBezTo>
                  <a:pt x="804834" y="1451956"/>
                  <a:pt x="777059" y="1455172"/>
                  <a:pt x="749065" y="1455976"/>
                </a:cubicBezTo>
                <a:cubicBezTo>
                  <a:pt x="750527" y="1462627"/>
                  <a:pt x="744972" y="1465551"/>
                  <a:pt x="732401" y="1464747"/>
                </a:cubicBezTo>
                <a:cubicBezTo>
                  <a:pt x="719829" y="1463943"/>
                  <a:pt x="712520" y="1466866"/>
                  <a:pt x="710473" y="1473518"/>
                </a:cubicBezTo>
                <a:cubicBezTo>
                  <a:pt x="710766" y="1476039"/>
                  <a:pt x="712374" y="1477574"/>
                  <a:pt x="715297" y="1478122"/>
                </a:cubicBezTo>
                <a:cubicBezTo>
                  <a:pt x="718221" y="1478671"/>
                  <a:pt x="720706" y="1478890"/>
                  <a:pt x="722753" y="1478780"/>
                </a:cubicBezTo>
                <a:cubicBezTo>
                  <a:pt x="743693" y="1477830"/>
                  <a:pt x="764086" y="1474029"/>
                  <a:pt x="783930" y="1467378"/>
                </a:cubicBezTo>
                <a:cubicBezTo>
                  <a:pt x="803774" y="1460727"/>
                  <a:pt x="823728" y="1456926"/>
                  <a:pt x="843792" y="1455976"/>
                </a:cubicBezTo>
                <a:cubicBezTo>
                  <a:pt x="847373" y="1455976"/>
                  <a:pt x="850297" y="1456853"/>
                  <a:pt x="852562" y="1458607"/>
                </a:cubicBezTo>
                <a:cubicBezTo>
                  <a:pt x="854828" y="1460361"/>
                  <a:pt x="855998" y="1462993"/>
                  <a:pt x="856071" y="1466501"/>
                </a:cubicBezTo>
                <a:cubicBezTo>
                  <a:pt x="855140" y="1474124"/>
                  <a:pt x="848621" y="1478369"/>
                  <a:pt x="836515" y="1479235"/>
                </a:cubicBezTo>
                <a:cubicBezTo>
                  <a:pt x="824409" y="1480101"/>
                  <a:pt x="812303" y="1480968"/>
                  <a:pt x="800197" y="1481834"/>
                </a:cubicBezTo>
                <a:cubicBezTo>
                  <a:pt x="788091" y="1482700"/>
                  <a:pt x="781572" y="1486945"/>
                  <a:pt x="780641" y="1494568"/>
                </a:cubicBezTo>
                <a:cubicBezTo>
                  <a:pt x="773551" y="1495482"/>
                  <a:pt x="766242" y="1496286"/>
                  <a:pt x="758713" y="1496980"/>
                </a:cubicBezTo>
                <a:cubicBezTo>
                  <a:pt x="751185" y="1497674"/>
                  <a:pt x="743876" y="1498040"/>
                  <a:pt x="736786" y="1498076"/>
                </a:cubicBezTo>
                <a:cubicBezTo>
                  <a:pt x="732547" y="1498478"/>
                  <a:pt x="726992" y="1498551"/>
                  <a:pt x="720121" y="1498296"/>
                </a:cubicBezTo>
                <a:cubicBezTo>
                  <a:pt x="713251" y="1498040"/>
                  <a:pt x="709450" y="1495043"/>
                  <a:pt x="708719" y="1489305"/>
                </a:cubicBezTo>
                <a:lnTo>
                  <a:pt x="708719" y="1485797"/>
                </a:lnTo>
                <a:lnTo>
                  <a:pt x="705211" y="1471764"/>
                </a:lnTo>
                <a:cubicBezTo>
                  <a:pt x="703201" y="1471690"/>
                  <a:pt x="700643" y="1471837"/>
                  <a:pt x="697536" y="1472202"/>
                </a:cubicBezTo>
                <a:cubicBezTo>
                  <a:pt x="694430" y="1472568"/>
                  <a:pt x="692310" y="1473591"/>
                  <a:pt x="691177" y="1475272"/>
                </a:cubicBezTo>
                <a:cubicBezTo>
                  <a:pt x="691250" y="1477830"/>
                  <a:pt x="691981" y="1479730"/>
                  <a:pt x="693370" y="1480973"/>
                </a:cubicBezTo>
                <a:cubicBezTo>
                  <a:pt x="694759" y="1482215"/>
                  <a:pt x="696367" y="1483239"/>
                  <a:pt x="698194" y="1484043"/>
                </a:cubicBezTo>
                <a:cubicBezTo>
                  <a:pt x="697209" y="1494990"/>
                  <a:pt x="689239" y="1503306"/>
                  <a:pt x="674285" y="1508991"/>
                </a:cubicBezTo>
                <a:cubicBezTo>
                  <a:pt x="659331" y="1514676"/>
                  <a:pt x="643305" y="1518704"/>
                  <a:pt x="626207" y="1521076"/>
                </a:cubicBezTo>
                <a:cubicBezTo>
                  <a:pt x="609109" y="1523447"/>
                  <a:pt x="596852" y="1525136"/>
                  <a:pt x="589434" y="1526143"/>
                </a:cubicBezTo>
                <a:lnTo>
                  <a:pt x="584172" y="1533160"/>
                </a:lnTo>
                <a:lnTo>
                  <a:pt x="566630" y="1533160"/>
                </a:lnTo>
                <a:lnTo>
                  <a:pt x="554351" y="1540177"/>
                </a:lnTo>
                <a:cubicBezTo>
                  <a:pt x="541048" y="1541163"/>
                  <a:pt x="535201" y="1544453"/>
                  <a:pt x="536809" y="1550044"/>
                </a:cubicBezTo>
                <a:cubicBezTo>
                  <a:pt x="538417" y="1555636"/>
                  <a:pt x="532569" y="1557609"/>
                  <a:pt x="519267" y="1555964"/>
                </a:cubicBezTo>
                <a:cubicBezTo>
                  <a:pt x="519011" y="1559327"/>
                  <a:pt x="517330" y="1561373"/>
                  <a:pt x="514224" y="1562104"/>
                </a:cubicBezTo>
                <a:cubicBezTo>
                  <a:pt x="511117" y="1562835"/>
                  <a:pt x="508120" y="1563127"/>
                  <a:pt x="505233" y="1562981"/>
                </a:cubicBezTo>
                <a:cubicBezTo>
                  <a:pt x="499021" y="1563018"/>
                  <a:pt x="492589" y="1563383"/>
                  <a:pt x="485937" y="1564078"/>
                </a:cubicBezTo>
                <a:cubicBezTo>
                  <a:pt x="479286" y="1564772"/>
                  <a:pt x="472854" y="1565576"/>
                  <a:pt x="466641" y="1566490"/>
                </a:cubicBezTo>
                <a:lnTo>
                  <a:pt x="456116" y="1582277"/>
                </a:lnTo>
                <a:lnTo>
                  <a:pt x="433312" y="1582277"/>
                </a:lnTo>
                <a:cubicBezTo>
                  <a:pt x="426514" y="1572885"/>
                  <a:pt x="423006" y="1572374"/>
                  <a:pt x="422787" y="1580742"/>
                </a:cubicBezTo>
                <a:cubicBezTo>
                  <a:pt x="422567" y="1589111"/>
                  <a:pt x="419059" y="1594301"/>
                  <a:pt x="412261" y="1596311"/>
                </a:cubicBezTo>
                <a:lnTo>
                  <a:pt x="406999" y="1596311"/>
                </a:lnTo>
                <a:cubicBezTo>
                  <a:pt x="406707" y="1601281"/>
                  <a:pt x="403783" y="1603620"/>
                  <a:pt x="398228" y="1603328"/>
                </a:cubicBezTo>
                <a:cubicBezTo>
                  <a:pt x="393842" y="1603254"/>
                  <a:pt x="389457" y="1602524"/>
                  <a:pt x="385072" y="1601135"/>
                </a:cubicBezTo>
                <a:cubicBezTo>
                  <a:pt x="380686" y="1599746"/>
                  <a:pt x="376301" y="1598138"/>
                  <a:pt x="371915" y="1596311"/>
                </a:cubicBezTo>
                <a:lnTo>
                  <a:pt x="366653" y="1606836"/>
                </a:lnTo>
                <a:cubicBezTo>
                  <a:pt x="366945" y="1612391"/>
                  <a:pt x="364606" y="1615314"/>
                  <a:pt x="359636" y="1615607"/>
                </a:cubicBezTo>
                <a:cubicBezTo>
                  <a:pt x="348343" y="1615936"/>
                  <a:pt x="337599" y="1617471"/>
                  <a:pt x="327403" y="1620212"/>
                </a:cubicBezTo>
                <a:cubicBezTo>
                  <a:pt x="317206" y="1622953"/>
                  <a:pt x="306901" y="1624926"/>
                  <a:pt x="296485" y="1626132"/>
                </a:cubicBezTo>
                <a:cubicBezTo>
                  <a:pt x="295827" y="1621564"/>
                  <a:pt x="292757" y="1620614"/>
                  <a:pt x="287276" y="1623281"/>
                </a:cubicBezTo>
                <a:cubicBezTo>
                  <a:pt x="281794" y="1625949"/>
                  <a:pt x="277847" y="1628069"/>
                  <a:pt x="275435" y="1629640"/>
                </a:cubicBezTo>
                <a:lnTo>
                  <a:pt x="261401" y="1620869"/>
                </a:lnTo>
                <a:cubicBezTo>
                  <a:pt x="261401" y="1617142"/>
                  <a:pt x="260524" y="1613633"/>
                  <a:pt x="258770" y="1610344"/>
                </a:cubicBezTo>
                <a:cubicBezTo>
                  <a:pt x="257016" y="1607055"/>
                  <a:pt x="254385" y="1605301"/>
                  <a:pt x="250876" y="1605082"/>
                </a:cubicBezTo>
                <a:lnTo>
                  <a:pt x="249122" y="1605082"/>
                </a:lnTo>
                <a:cubicBezTo>
                  <a:pt x="249049" y="1599161"/>
                  <a:pt x="250511" y="1592583"/>
                  <a:pt x="253507" y="1585347"/>
                </a:cubicBezTo>
                <a:cubicBezTo>
                  <a:pt x="256504" y="1578111"/>
                  <a:pt x="261474" y="1574164"/>
                  <a:pt x="268418" y="1573506"/>
                </a:cubicBezTo>
                <a:lnTo>
                  <a:pt x="280697" y="1561227"/>
                </a:lnTo>
                <a:lnTo>
                  <a:pt x="261401" y="1566490"/>
                </a:lnTo>
                <a:cubicBezTo>
                  <a:pt x="259355" y="1564407"/>
                  <a:pt x="256870" y="1562872"/>
                  <a:pt x="253946" y="1561885"/>
                </a:cubicBezTo>
                <a:cubicBezTo>
                  <a:pt x="251022" y="1560898"/>
                  <a:pt x="249414" y="1562433"/>
                  <a:pt x="249122" y="1566490"/>
                </a:cubicBezTo>
                <a:cubicBezTo>
                  <a:pt x="242836" y="1566965"/>
                  <a:pt x="228218" y="1566892"/>
                  <a:pt x="205267" y="1566270"/>
                </a:cubicBezTo>
                <a:cubicBezTo>
                  <a:pt x="182317" y="1565649"/>
                  <a:pt x="167698" y="1561629"/>
                  <a:pt x="161413" y="1554210"/>
                </a:cubicBezTo>
                <a:cubicBezTo>
                  <a:pt x="158672" y="1554356"/>
                  <a:pt x="156260" y="1554064"/>
                  <a:pt x="154177" y="1553333"/>
                </a:cubicBezTo>
                <a:cubicBezTo>
                  <a:pt x="152094" y="1552602"/>
                  <a:pt x="150997" y="1550556"/>
                  <a:pt x="150888" y="1547194"/>
                </a:cubicBezTo>
                <a:lnTo>
                  <a:pt x="150888" y="1538423"/>
                </a:lnTo>
                <a:cubicBezTo>
                  <a:pt x="147343" y="1536595"/>
                  <a:pt x="143469" y="1534987"/>
                  <a:pt x="139266" y="1533599"/>
                </a:cubicBezTo>
                <a:cubicBezTo>
                  <a:pt x="135063" y="1532210"/>
                  <a:pt x="130751" y="1531479"/>
                  <a:pt x="126329" y="1531406"/>
                </a:cubicBezTo>
                <a:lnTo>
                  <a:pt x="96507" y="1533160"/>
                </a:lnTo>
                <a:cubicBezTo>
                  <a:pt x="96800" y="1528994"/>
                  <a:pt x="97969" y="1525486"/>
                  <a:pt x="100016" y="1522635"/>
                </a:cubicBezTo>
                <a:cubicBezTo>
                  <a:pt x="102062" y="1519784"/>
                  <a:pt x="103232" y="1516276"/>
                  <a:pt x="103524" y="1512110"/>
                </a:cubicBezTo>
                <a:cubicBezTo>
                  <a:pt x="103816" y="1512146"/>
                  <a:pt x="104986" y="1512073"/>
                  <a:pt x="107032" y="1511891"/>
                </a:cubicBezTo>
                <a:cubicBezTo>
                  <a:pt x="109079" y="1511708"/>
                  <a:pt x="110248" y="1511196"/>
                  <a:pt x="110541" y="1510356"/>
                </a:cubicBezTo>
                <a:cubicBezTo>
                  <a:pt x="110066" y="1509369"/>
                  <a:pt x="107946" y="1508272"/>
                  <a:pt x="104182" y="1507067"/>
                </a:cubicBezTo>
                <a:cubicBezTo>
                  <a:pt x="100418" y="1505861"/>
                  <a:pt x="97859" y="1505203"/>
                  <a:pt x="96507" y="1505093"/>
                </a:cubicBezTo>
                <a:cubicBezTo>
                  <a:pt x="96251" y="1499575"/>
                  <a:pt x="96763" y="1491754"/>
                  <a:pt x="98042" y="1481631"/>
                </a:cubicBezTo>
                <a:cubicBezTo>
                  <a:pt x="99321" y="1471508"/>
                  <a:pt x="102903" y="1465880"/>
                  <a:pt x="108787" y="1464747"/>
                </a:cubicBezTo>
                <a:cubicBezTo>
                  <a:pt x="108677" y="1463321"/>
                  <a:pt x="108019" y="1460471"/>
                  <a:pt x="106813" y="1456195"/>
                </a:cubicBezTo>
                <a:cubicBezTo>
                  <a:pt x="105607" y="1451919"/>
                  <a:pt x="104511" y="1449507"/>
                  <a:pt x="103524" y="1448959"/>
                </a:cubicBezTo>
                <a:lnTo>
                  <a:pt x="103524" y="1454222"/>
                </a:lnTo>
                <a:cubicBezTo>
                  <a:pt x="103378" y="1460800"/>
                  <a:pt x="101477" y="1464308"/>
                  <a:pt x="97823" y="1464747"/>
                </a:cubicBezTo>
                <a:cubicBezTo>
                  <a:pt x="94168" y="1465185"/>
                  <a:pt x="89637" y="1465185"/>
                  <a:pt x="84228" y="1464747"/>
                </a:cubicBezTo>
                <a:lnTo>
                  <a:pt x="70194" y="1471764"/>
                </a:lnTo>
                <a:cubicBezTo>
                  <a:pt x="68002" y="1470375"/>
                  <a:pt x="64932" y="1468767"/>
                  <a:pt x="60985" y="1466940"/>
                </a:cubicBezTo>
                <a:cubicBezTo>
                  <a:pt x="57038" y="1465112"/>
                  <a:pt x="54845" y="1466136"/>
                  <a:pt x="54407" y="1470009"/>
                </a:cubicBezTo>
                <a:lnTo>
                  <a:pt x="29848" y="1471764"/>
                </a:lnTo>
                <a:cubicBezTo>
                  <a:pt x="27071" y="1477026"/>
                  <a:pt x="23416" y="1481850"/>
                  <a:pt x="18884" y="1486236"/>
                </a:cubicBezTo>
                <a:cubicBezTo>
                  <a:pt x="14353" y="1490621"/>
                  <a:pt x="9821" y="1494568"/>
                  <a:pt x="5289" y="1498076"/>
                </a:cubicBezTo>
                <a:cubicBezTo>
                  <a:pt x="2768" y="1497638"/>
                  <a:pt x="1233" y="1495445"/>
                  <a:pt x="685" y="1491498"/>
                </a:cubicBezTo>
                <a:cubicBezTo>
                  <a:pt x="137" y="1487551"/>
                  <a:pt x="-83" y="1484481"/>
                  <a:pt x="27" y="1482289"/>
                </a:cubicBezTo>
                <a:cubicBezTo>
                  <a:pt x="12270" y="1471983"/>
                  <a:pt x="24184" y="1457949"/>
                  <a:pt x="35768" y="1440188"/>
                </a:cubicBezTo>
                <a:cubicBezTo>
                  <a:pt x="47353" y="1422427"/>
                  <a:pt x="53566" y="1404885"/>
                  <a:pt x="54407" y="1387563"/>
                </a:cubicBezTo>
                <a:lnTo>
                  <a:pt x="82474" y="1371775"/>
                </a:lnTo>
                <a:cubicBezTo>
                  <a:pt x="82547" y="1368193"/>
                  <a:pt x="83716" y="1365270"/>
                  <a:pt x="85982" y="1363004"/>
                </a:cubicBezTo>
                <a:cubicBezTo>
                  <a:pt x="88248" y="1360738"/>
                  <a:pt x="91172" y="1359569"/>
                  <a:pt x="94753" y="1359496"/>
                </a:cubicBezTo>
                <a:lnTo>
                  <a:pt x="96507" y="1359496"/>
                </a:lnTo>
                <a:cubicBezTo>
                  <a:pt x="96471" y="1356681"/>
                  <a:pt x="96982" y="1353539"/>
                  <a:pt x="98042" y="1350067"/>
                </a:cubicBezTo>
                <a:cubicBezTo>
                  <a:pt x="99102" y="1346595"/>
                  <a:pt x="100929" y="1343891"/>
                  <a:pt x="103524" y="1341954"/>
                </a:cubicBezTo>
                <a:cubicBezTo>
                  <a:pt x="103232" y="1336399"/>
                  <a:pt x="105571" y="1333475"/>
                  <a:pt x="110541" y="1333183"/>
                </a:cubicBezTo>
                <a:cubicBezTo>
                  <a:pt x="112368" y="1333292"/>
                  <a:pt x="113976" y="1333073"/>
                  <a:pt x="115365" y="1332525"/>
                </a:cubicBezTo>
                <a:cubicBezTo>
                  <a:pt x="116753" y="1331977"/>
                  <a:pt x="117484" y="1330442"/>
                  <a:pt x="117557" y="1327920"/>
                </a:cubicBezTo>
                <a:cubicBezTo>
                  <a:pt x="117265" y="1319770"/>
                  <a:pt x="118288" y="1315020"/>
                  <a:pt x="120627" y="1313667"/>
                </a:cubicBezTo>
                <a:cubicBezTo>
                  <a:pt x="122967" y="1312315"/>
                  <a:pt x="128375" y="1310634"/>
                  <a:pt x="136854" y="1308624"/>
                </a:cubicBezTo>
                <a:lnTo>
                  <a:pt x="150888" y="1298099"/>
                </a:lnTo>
                <a:cubicBezTo>
                  <a:pt x="152715" y="1298099"/>
                  <a:pt x="154323" y="1297660"/>
                  <a:pt x="155712" y="1296783"/>
                </a:cubicBezTo>
                <a:cubicBezTo>
                  <a:pt x="157100" y="1295906"/>
                  <a:pt x="157831" y="1294591"/>
                  <a:pt x="157904" y="1292836"/>
                </a:cubicBezTo>
                <a:cubicBezTo>
                  <a:pt x="157758" y="1290168"/>
                  <a:pt x="158050" y="1288049"/>
                  <a:pt x="158781" y="1286477"/>
                </a:cubicBezTo>
                <a:cubicBezTo>
                  <a:pt x="159512" y="1284906"/>
                  <a:pt x="161559" y="1284102"/>
                  <a:pt x="164921" y="1284065"/>
                </a:cubicBezTo>
                <a:lnTo>
                  <a:pt x="178955" y="1268278"/>
                </a:lnTo>
                <a:lnTo>
                  <a:pt x="192988" y="1236702"/>
                </a:lnTo>
                <a:cubicBezTo>
                  <a:pt x="197995" y="1235935"/>
                  <a:pt x="203769" y="1234400"/>
                  <a:pt x="210311" y="1232098"/>
                </a:cubicBezTo>
                <a:cubicBezTo>
                  <a:pt x="216852" y="1229795"/>
                  <a:pt x="220434" y="1226068"/>
                  <a:pt x="221055" y="1220915"/>
                </a:cubicBezTo>
                <a:cubicBezTo>
                  <a:pt x="221055" y="1217406"/>
                  <a:pt x="222809" y="1215652"/>
                  <a:pt x="226318" y="1215652"/>
                </a:cubicBezTo>
                <a:cubicBezTo>
                  <a:pt x="235089" y="1214336"/>
                  <a:pt x="238158" y="1209074"/>
                  <a:pt x="235527" y="1199864"/>
                </a:cubicBezTo>
                <a:cubicBezTo>
                  <a:pt x="232896" y="1190655"/>
                  <a:pt x="235089" y="1185392"/>
                  <a:pt x="242105" y="1184077"/>
                </a:cubicBezTo>
                <a:cubicBezTo>
                  <a:pt x="243202" y="1178376"/>
                  <a:pt x="247587" y="1173552"/>
                  <a:pt x="255262" y="1169605"/>
                </a:cubicBezTo>
                <a:cubicBezTo>
                  <a:pt x="262936" y="1165658"/>
                  <a:pt x="267322" y="1159957"/>
                  <a:pt x="268418" y="1152501"/>
                </a:cubicBezTo>
                <a:cubicBezTo>
                  <a:pt x="271634" y="1152209"/>
                  <a:pt x="273973" y="1151040"/>
                  <a:pt x="275435" y="1148993"/>
                </a:cubicBezTo>
                <a:cubicBezTo>
                  <a:pt x="276897" y="1146946"/>
                  <a:pt x="279236" y="1145777"/>
                  <a:pt x="282452" y="1145485"/>
                </a:cubicBezTo>
                <a:lnTo>
                  <a:pt x="324552" y="1105138"/>
                </a:lnTo>
                <a:cubicBezTo>
                  <a:pt x="329997" y="1104517"/>
                  <a:pt x="335333" y="1100936"/>
                  <a:pt x="340559" y="1094394"/>
                </a:cubicBezTo>
                <a:cubicBezTo>
                  <a:pt x="345785" y="1087852"/>
                  <a:pt x="349805" y="1082078"/>
                  <a:pt x="352619" y="1077071"/>
                </a:cubicBezTo>
                <a:lnTo>
                  <a:pt x="368407" y="1070055"/>
                </a:lnTo>
                <a:lnTo>
                  <a:pt x="375424" y="1063038"/>
                </a:lnTo>
                <a:lnTo>
                  <a:pt x="391211" y="1063038"/>
                </a:lnTo>
                <a:lnTo>
                  <a:pt x="401736" y="1049004"/>
                </a:lnTo>
                <a:lnTo>
                  <a:pt x="406999" y="1047250"/>
                </a:lnTo>
                <a:cubicBezTo>
                  <a:pt x="411275" y="1040087"/>
                  <a:pt x="415879" y="1032924"/>
                  <a:pt x="420813" y="1025761"/>
                </a:cubicBezTo>
                <a:cubicBezTo>
                  <a:pt x="425747" y="1018598"/>
                  <a:pt x="431667" y="1012313"/>
                  <a:pt x="438574" y="1006904"/>
                </a:cubicBezTo>
                <a:cubicBezTo>
                  <a:pt x="447272" y="1006392"/>
                  <a:pt x="452242" y="1004346"/>
                  <a:pt x="453485" y="1000764"/>
                </a:cubicBezTo>
                <a:cubicBezTo>
                  <a:pt x="454727" y="997183"/>
                  <a:pt x="457943" y="995136"/>
                  <a:pt x="463133" y="994624"/>
                </a:cubicBezTo>
                <a:cubicBezTo>
                  <a:pt x="469126" y="987462"/>
                  <a:pt x="474681" y="979860"/>
                  <a:pt x="479798" y="971820"/>
                </a:cubicBezTo>
                <a:cubicBezTo>
                  <a:pt x="484914" y="963780"/>
                  <a:pt x="490469" y="956179"/>
                  <a:pt x="496462" y="949016"/>
                </a:cubicBezTo>
                <a:cubicBezTo>
                  <a:pt x="497705" y="943388"/>
                  <a:pt x="502675" y="938856"/>
                  <a:pt x="511373" y="935421"/>
                </a:cubicBezTo>
                <a:cubicBezTo>
                  <a:pt x="520071" y="931985"/>
                  <a:pt x="525041" y="926577"/>
                  <a:pt x="526284" y="919194"/>
                </a:cubicBezTo>
                <a:cubicBezTo>
                  <a:pt x="530157" y="915540"/>
                  <a:pt x="534251" y="911008"/>
                  <a:pt x="538563" y="905600"/>
                </a:cubicBezTo>
                <a:cubicBezTo>
                  <a:pt x="542875" y="900191"/>
                  <a:pt x="545214" y="894782"/>
                  <a:pt x="545580" y="889373"/>
                </a:cubicBezTo>
                <a:cubicBezTo>
                  <a:pt x="550952" y="888715"/>
                  <a:pt x="555995" y="885207"/>
                  <a:pt x="560710" y="878848"/>
                </a:cubicBezTo>
                <a:cubicBezTo>
                  <a:pt x="565424" y="872489"/>
                  <a:pt x="569152" y="867227"/>
                  <a:pt x="571893" y="863060"/>
                </a:cubicBezTo>
                <a:lnTo>
                  <a:pt x="594697" y="852535"/>
                </a:lnTo>
                <a:lnTo>
                  <a:pt x="601714" y="840256"/>
                </a:lnTo>
                <a:cubicBezTo>
                  <a:pt x="603102" y="831229"/>
                  <a:pt x="609973" y="822970"/>
                  <a:pt x="622325" y="815478"/>
                </a:cubicBezTo>
                <a:cubicBezTo>
                  <a:pt x="634678" y="807986"/>
                  <a:pt x="644180" y="802797"/>
                  <a:pt x="650831" y="799910"/>
                </a:cubicBezTo>
                <a:lnTo>
                  <a:pt x="663110" y="782368"/>
                </a:lnTo>
                <a:lnTo>
                  <a:pt x="677144" y="777105"/>
                </a:lnTo>
                <a:lnTo>
                  <a:pt x="685915" y="757809"/>
                </a:lnTo>
                <a:cubicBezTo>
                  <a:pt x="689642" y="757992"/>
                  <a:pt x="693151" y="757627"/>
                  <a:pt x="696440" y="756713"/>
                </a:cubicBezTo>
                <a:cubicBezTo>
                  <a:pt x="699729" y="755799"/>
                  <a:pt x="701483" y="753241"/>
                  <a:pt x="701702" y="749038"/>
                </a:cubicBezTo>
                <a:cubicBezTo>
                  <a:pt x="701300" y="743483"/>
                  <a:pt x="701666" y="738367"/>
                  <a:pt x="702799" y="733689"/>
                </a:cubicBezTo>
                <a:cubicBezTo>
                  <a:pt x="703932" y="729011"/>
                  <a:pt x="708244" y="726526"/>
                  <a:pt x="715736" y="726234"/>
                </a:cubicBezTo>
                <a:cubicBezTo>
                  <a:pt x="719244" y="726526"/>
                  <a:pt x="722753" y="727696"/>
                  <a:pt x="726261" y="729742"/>
                </a:cubicBezTo>
                <a:cubicBezTo>
                  <a:pt x="728783" y="729157"/>
                  <a:pt x="730318" y="726380"/>
                  <a:pt x="730866" y="721410"/>
                </a:cubicBezTo>
                <a:cubicBezTo>
                  <a:pt x="731414" y="716440"/>
                  <a:pt x="731633" y="712785"/>
                  <a:pt x="731524" y="710446"/>
                </a:cubicBezTo>
                <a:cubicBezTo>
                  <a:pt x="739015" y="712529"/>
                  <a:pt x="743766" y="710994"/>
                  <a:pt x="745776" y="705841"/>
                </a:cubicBezTo>
                <a:cubicBezTo>
                  <a:pt x="747786" y="700688"/>
                  <a:pt x="749467" y="695207"/>
                  <a:pt x="750820" y="689396"/>
                </a:cubicBezTo>
                <a:cubicBezTo>
                  <a:pt x="752939" y="689432"/>
                  <a:pt x="755717" y="688921"/>
                  <a:pt x="759152" y="687861"/>
                </a:cubicBezTo>
                <a:cubicBezTo>
                  <a:pt x="762587" y="686801"/>
                  <a:pt x="764488" y="684974"/>
                  <a:pt x="764853" y="682379"/>
                </a:cubicBezTo>
                <a:lnTo>
                  <a:pt x="775378" y="680625"/>
                </a:lnTo>
                <a:lnTo>
                  <a:pt x="780641" y="666591"/>
                </a:lnTo>
                <a:cubicBezTo>
                  <a:pt x="781701" y="665678"/>
                  <a:pt x="783089" y="664435"/>
                  <a:pt x="784807" y="662864"/>
                </a:cubicBezTo>
                <a:cubicBezTo>
                  <a:pt x="786525" y="661292"/>
                  <a:pt x="787475" y="659611"/>
                  <a:pt x="787658" y="657821"/>
                </a:cubicBezTo>
                <a:cubicBezTo>
                  <a:pt x="787219" y="655518"/>
                  <a:pt x="785465" y="654422"/>
                  <a:pt x="782395" y="654531"/>
                </a:cubicBezTo>
                <a:cubicBezTo>
                  <a:pt x="779325" y="654641"/>
                  <a:pt x="777571" y="653983"/>
                  <a:pt x="777132" y="652558"/>
                </a:cubicBezTo>
                <a:cubicBezTo>
                  <a:pt x="777315" y="651681"/>
                  <a:pt x="778265" y="650804"/>
                  <a:pt x="779983" y="649927"/>
                </a:cubicBezTo>
                <a:cubicBezTo>
                  <a:pt x="781701" y="649050"/>
                  <a:pt x="783089" y="648172"/>
                  <a:pt x="784149" y="647295"/>
                </a:cubicBezTo>
                <a:lnTo>
                  <a:pt x="789412" y="640279"/>
                </a:lnTo>
                <a:cubicBezTo>
                  <a:pt x="789631" y="642873"/>
                  <a:pt x="790947" y="644701"/>
                  <a:pt x="793359" y="645760"/>
                </a:cubicBezTo>
                <a:cubicBezTo>
                  <a:pt x="795771" y="646820"/>
                  <a:pt x="797963" y="647332"/>
                  <a:pt x="799937" y="647295"/>
                </a:cubicBezTo>
                <a:lnTo>
                  <a:pt x="813970" y="640279"/>
                </a:lnTo>
                <a:cubicBezTo>
                  <a:pt x="815323" y="627013"/>
                  <a:pt x="818319" y="618899"/>
                  <a:pt x="822961" y="615939"/>
                </a:cubicBezTo>
                <a:cubicBezTo>
                  <a:pt x="827602" y="612979"/>
                  <a:pt x="836300" y="610567"/>
                  <a:pt x="849054" y="608703"/>
                </a:cubicBezTo>
                <a:lnTo>
                  <a:pt x="859579" y="592916"/>
                </a:lnTo>
                <a:lnTo>
                  <a:pt x="863088" y="577128"/>
                </a:lnTo>
                <a:cubicBezTo>
                  <a:pt x="872151" y="574095"/>
                  <a:pt x="881214" y="568759"/>
                  <a:pt x="890277" y="561121"/>
                </a:cubicBezTo>
                <a:cubicBezTo>
                  <a:pt x="899341" y="553483"/>
                  <a:pt x="906650" y="545955"/>
                  <a:pt x="912205" y="538536"/>
                </a:cubicBezTo>
                <a:cubicBezTo>
                  <a:pt x="915786" y="539376"/>
                  <a:pt x="918710" y="539011"/>
                  <a:pt x="920976" y="537439"/>
                </a:cubicBezTo>
                <a:cubicBezTo>
                  <a:pt x="923242" y="535868"/>
                  <a:pt x="924411" y="533310"/>
                  <a:pt x="924484" y="529765"/>
                </a:cubicBezTo>
                <a:lnTo>
                  <a:pt x="931501" y="515731"/>
                </a:lnTo>
                <a:lnTo>
                  <a:pt x="947289" y="510469"/>
                </a:lnTo>
                <a:lnTo>
                  <a:pt x="950797" y="487664"/>
                </a:lnTo>
                <a:lnTo>
                  <a:pt x="975356" y="461351"/>
                </a:lnTo>
                <a:cubicBezTo>
                  <a:pt x="980801" y="460694"/>
                  <a:pt x="986137" y="457185"/>
                  <a:pt x="991363" y="450826"/>
                </a:cubicBezTo>
                <a:cubicBezTo>
                  <a:pt x="996589" y="444467"/>
                  <a:pt x="1000609" y="439205"/>
                  <a:pt x="1003423" y="435039"/>
                </a:cubicBezTo>
                <a:cubicBezTo>
                  <a:pt x="1006017" y="435733"/>
                  <a:pt x="1007845" y="435221"/>
                  <a:pt x="1008904" y="433504"/>
                </a:cubicBezTo>
                <a:cubicBezTo>
                  <a:pt x="1009964" y="431786"/>
                  <a:pt x="1010476" y="429959"/>
                  <a:pt x="1010439" y="428022"/>
                </a:cubicBezTo>
                <a:lnTo>
                  <a:pt x="1024473" y="405217"/>
                </a:lnTo>
                <a:cubicBezTo>
                  <a:pt x="1028054" y="405473"/>
                  <a:pt x="1030978" y="405400"/>
                  <a:pt x="1033244" y="404998"/>
                </a:cubicBezTo>
                <a:cubicBezTo>
                  <a:pt x="1035510" y="404596"/>
                  <a:pt x="1036679" y="402330"/>
                  <a:pt x="1036752" y="398201"/>
                </a:cubicBezTo>
                <a:lnTo>
                  <a:pt x="1036752" y="392938"/>
                </a:lnTo>
                <a:cubicBezTo>
                  <a:pt x="1040334" y="392792"/>
                  <a:pt x="1043257" y="391330"/>
                  <a:pt x="1045523" y="388553"/>
                </a:cubicBezTo>
                <a:cubicBezTo>
                  <a:pt x="1047789" y="385775"/>
                  <a:pt x="1048958" y="382559"/>
                  <a:pt x="1049031" y="378905"/>
                </a:cubicBezTo>
                <a:cubicBezTo>
                  <a:pt x="1052759" y="378028"/>
                  <a:pt x="1056267" y="376273"/>
                  <a:pt x="1059557" y="373642"/>
                </a:cubicBezTo>
                <a:cubicBezTo>
                  <a:pt x="1062846" y="371011"/>
                  <a:pt x="1064600" y="367502"/>
                  <a:pt x="1064819" y="363117"/>
                </a:cubicBezTo>
                <a:lnTo>
                  <a:pt x="1078853" y="350838"/>
                </a:lnTo>
                <a:cubicBezTo>
                  <a:pt x="1081447" y="352299"/>
                  <a:pt x="1083275" y="352007"/>
                  <a:pt x="1084335" y="349961"/>
                </a:cubicBezTo>
                <a:cubicBezTo>
                  <a:pt x="1085394" y="347914"/>
                  <a:pt x="1085906" y="345868"/>
                  <a:pt x="1085869" y="343821"/>
                </a:cubicBezTo>
                <a:cubicBezTo>
                  <a:pt x="1081740" y="343565"/>
                  <a:pt x="1076404" y="343638"/>
                  <a:pt x="1069862" y="344040"/>
                </a:cubicBezTo>
                <a:cubicBezTo>
                  <a:pt x="1063321" y="344442"/>
                  <a:pt x="1059301" y="346708"/>
                  <a:pt x="1057802" y="350838"/>
                </a:cubicBezTo>
                <a:cubicBezTo>
                  <a:pt x="1049945" y="350911"/>
                  <a:pt x="1042417" y="352080"/>
                  <a:pt x="1035217" y="354346"/>
                </a:cubicBezTo>
                <a:cubicBezTo>
                  <a:pt x="1028018" y="356612"/>
                  <a:pt x="1020928" y="359536"/>
                  <a:pt x="1013948" y="363117"/>
                </a:cubicBezTo>
                <a:lnTo>
                  <a:pt x="999914" y="363117"/>
                </a:lnTo>
                <a:lnTo>
                  <a:pt x="992897" y="370134"/>
                </a:lnTo>
                <a:cubicBezTo>
                  <a:pt x="986392" y="369841"/>
                  <a:pt x="982299" y="369988"/>
                  <a:pt x="980618" y="370572"/>
                </a:cubicBezTo>
                <a:cubicBezTo>
                  <a:pt x="978937" y="371157"/>
                  <a:pt x="976598" y="373934"/>
                  <a:pt x="973601" y="378905"/>
                </a:cubicBezTo>
                <a:lnTo>
                  <a:pt x="947289" y="378905"/>
                </a:lnTo>
                <a:cubicBezTo>
                  <a:pt x="946996" y="383875"/>
                  <a:pt x="944073" y="386214"/>
                  <a:pt x="938518" y="385921"/>
                </a:cubicBezTo>
                <a:cubicBezTo>
                  <a:pt x="929893" y="385995"/>
                  <a:pt x="921707" y="386725"/>
                  <a:pt x="913959" y="388114"/>
                </a:cubicBezTo>
                <a:cubicBezTo>
                  <a:pt x="906211" y="389503"/>
                  <a:pt x="898025" y="391111"/>
                  <a:pt x="889400" y="392938"/>
                </a:cubicBezTo>
                <a:lnTo>
                  <a:pt x="878875" y="405217"/>
                </a:lnTo>
                <a:lnTo>
                  <a:pt x="849054" y="419251"/>
                </a:lnTo>
                <a:cubicBezTo>
                  <a:pt x="844998" y="419543"/>
                  <a:pt x="841708" y="420713"/>
                  <a:pt x="839187" y="422759"/>
                </a:cubicBezTo>
                <a:cubicBezTo>
                  <a:pt x="836665" y="424806"/>
                  <a:pt x="832938" y="425975"/>
                  <a:pt x="828004" y="426268"/>
                </a:cubicBezTo>
                <a:lnTo>
                  <a:pt x="813970" y="440301"/>
                </a:lnTo>
                <a:cubicBezTo>
                  <a:pt x="811083" y="439388"/>
                  <a:pt x="808087" y="439461"/>
                  <a:pt x="804980" y="440521"/>
                </a:cubicBezTo>
                <a:cubicBezTo>
                  <a:pt x="801874" y="441580"/>
                  <a:pt x="800193" y="443846"/>
                  <a:pt x="799937" y="447318"/>
                </a:cubicBezTo>
                <a:cubicBezTo>
                  <a:pt x="797123" y="449913"/>
                  <a:pt x="793541" y="451740"/>
                  <a:pt x="789192" y="452800"/>
                </a:cubicBezTo>
                <a:cubicBezTo>
                  <a:pt x="784844" y="453860"/>
                  <a:pt x="780824" y="454371"/>
                  <a:pt x="777132" y="454335"/>
                </a:cubicBezTo>
                <a:cubicBezTo>
                  <a:pt x="755790" y="464567"/>
                  <a:pt x="735324" y="475677"/>
                  <a:pt x="715736" y="487664"/>
                </a:cubicBezTo>
                <a:lnTo>
                  <a:pt x="703457" y="475385"/>
                </a:lnTo>
                <a:lnTo>
                  <a:pt x="689423" y="487664"/>
                </a:lnTo>
                <a:cubicBezTo>
                  <a:pt x="683503" y="488322"/>
                  <a:pt x="678240" y="490953"/>
                  <a:pt x="673635" y="495558"/>
                </a:cubicBezTo>
                <a:cubicBezTo>
                  <a:pt x="669031" y="500163"/>
                  <a:pt x="663768" y="502794"/>
                  <a:pt x="657848" y="503452"/>
                </a:cubicBezTo>
                <a:lnTo>
                  <a:pt x="654339" y="487664"/>
                </a:lnTo>
                <a:lnTo>
                  <a:pt x="650831" y="506960"/>
                </a:lnTo>
                <a:lnTo>
                  <a:pt x="628027" y="515731"/>
                </a:lnTo>
                <a:cubicBezTo>
                  <a:pt x="625688" y="516316"/>
                  <a:pt x="621156" y="518655"/>
                  <a:pt x="614432" y="522748"/>
                </a:cubicBezTo>
                <a:cubicBezTo>
                  <a:pt x="607707" y="526841"/>
                  <a:pt x="602298" y="529180"/>
                  <a:pt x="598205" y="529765"/>
                </a:cubicBezTo>
                <a:cubicBezTo>
                  <a:pt x="595501" y="529655"/>
                  <a:pt x="592577" y="528997"/>
                  <a:pt x="589434" y="527791"/>
                </a:cubicBezTo>
                <a:cubicBezTo>
                  <a:pt x="586291" y="526585"/>
                  <a:pt x="583368" y="525489"/>
                  <a:pt x="580663" y="524502"/>
                </a:cubicBezTo>
                <a:cubicBezTo>
                  <a:pt x="580042" y="529948"/>
                  <a:pt x="576461" y="535283"/>
                  <a:pt x="569919" y="540509"/>
                </a:cubicBezTo>
                <a:cubicBezTo>
                  <a:pt x="563377" y="545735"/>
                  <a:pt x="557603" y="549755"/>
                  <a:pt x="552596" y="552569"/>
                </a:cubicBezTo>
                <a:cubicBezTo>
                  <a:pt x="552304" y="557539"/>
                  <a:pt x="549380" y="559878"/>
                  <a:pt x="543826" y="559586"/>
                </a:cubicBezTo>
                <a:lnTo>
                  <a:pt x="538563" y="559586"/>
                </a:lnTo>
                <a:cubicBezTo>
                  <a:pt x="536663" y="562400"/>
                  <a:pt x="533885" y="565104"/>
                  <a:pt x="530231" y="567699"/>
                </a:cubicBezTo>
                <a:cubicBezTo>
                  <a:pt x="526576" y="570294"/>
                  <a:pt x="522921" y="571683"/>
                  <a:pt x="519267" y="571865"/>
                </a:cubicBezTo>
                <a:cubicBezTo>
                  <a:pt x="519121" y="566932"/>
                  <a:pt x="518097" y="564958"/>
                  <a:pt x="516197" y="565945"/>
                </a:cubicBezTo>
                <a:cubicBezTo>
                  <a:pt x="514297" y="566932"/>
                  <a:pt x="512396" y="568905"/>
                  <a:pt x="510496" y="571865"/>
                </a:cubicBezTo>
                <a:cubicBezTo>
                  <a:pt x="503333" y="572450"/>
                  <a:pt x="499240" y="574789"/>
                  <a:pt x="498217" y="578882"/>
                </a:cubicBezTo>
                <a:cubicBezTo>
                  <a:pt x="497193" y="582975"/>
                  <a:pt x="494854" y="585314"/>
                  <a:pt x="491200" y="585899"/>
                </a:cubicBezTo>
                <a:lnTo>
                  <a:pt x="482429" y="592916"/>
                </a:lnTo>
                <a:cubicBezTo>
                  <a:pt x="481369" y="592842"/>
                  <a:pt x="479980" y="592989"/>
                  <a:pt x="478263" y="593354"/>
                </a:cubicBezTo>
                <a:cubicBezTo>
                  <a:pt x="476545" y="593720"/>
                  <a:pt x="475595" y="594743"/>
                  <a:pt x="475412" y="596424"/>
                </a:cubicBezTo>
                <a:lnTo>
                  <a:pt x="475412" y="599932"/>
                </a:lnTo>
                <a:lnTo>
                  <a:pt x="457870" y="599932"/>
                </a:lnTo>
                <a:lnTo>
                  <a:pt x="447345" y="612212"/>
                </a:lnTo>
                <a:cubicBezTo>
                  <a:pt x="443691" y="612139"/>
                  <a:pt x="440036" y="612723"/>
                  <a:pt x="436382" y="613966"/>
                </a:cubicBezTo>
                <a:cubicBezTo>
                  <a:pt x="432727" y="615208"/>
                  <a:pt x="429950" y="617547"/>
                  <a:pt x="428049" y="620983"/>
                </a:cubicBezTo>
                <a:cubicBezTo>
                  <a:pt x="420301" y="623906"/>
                  <a:pt x="413431" y="628584"/>
                  <a:pt x="407437" y="635016"/>
                </a:cubicBezTo>
                <a:cubicBezTo>
                  <a:pt x="401444" y="641448"/>
                  <a:pt x="395450" y="647880"/>
                  <a:pt x="389457" y="654312"/>
                </a:cubicBezTo>
                <a:lnTo>
                  <a:pt x="371915" y="661329"/>
                </a:lnTo>
                <a:lnTo>
                  <a:pt x="363144" y="677117"/>
                </a:lnTo>
                <a:lnTo>
                  <a:pt x="329815" y="689396"/>
                </a:lnTo>
                <a:cubicBezTo>
                  <a:pt x="336539" y="676824"/>
                  <a:pt x="344140" y="665130"/>
                  <a:pt x="352619" y="654312"/>
                </a:cubicBezTo>
                <a:lnTo>
                  <a:pt x="368407" y="647295"/>
                </a:lnTo>
                <a:cubicBezTo>
                  <a:pt x="368370" y="638597"/>
                  <a:pt x="371075" y="634066"/>
                  <a:pt x="376520" y="633700"/>
                </a:cubicBezTo>
                <a:cubicBezTo>
                  <a:pt x="381965" y="633335"/>
                  <a:pt x="385108" y="631435"/>
                  <a:pt x="385949" y="627999"/>
                </a:cubicBezTo>
                <a:cubicBezTo>
                  <a:pt x="385876" y="625405"/>
                  <a:pt x="385145" y="623577"/>
                  <a:pt x="383756" y="622518"/>
                </a:cubicBezTo>
                <a:cubicBezTo>
                  <a:pt x="382367" y="621458"/>
                  <a:pt x="380759" y="620946"/>
                  <a:pt x="378932" y="620983"/>
                </a:cubicBezTo>
                <a:cubicBezTo>
                  <a:pt x="378968" y="619155"/>
                  <a:pt x="378895" y="617547"/>
                  <a:pt x="378713" y="616159"/>
                </a:cubicBezTo>
                <a:cubicBezTo>
                  <a:pt x="378530" y="614770"/>
                  <a:pt x="378018" y="614039"/>
                  <a:pt x="377178" y="613966"/>
                </a:cubicBezTo>
                <a:cubicBezTo>
                  <a:pt x="376191" y="614149"/>
                  <a:pt x="375095" y="615099"/>
                  <a:pt x="373889" y="616816"/>
                </a:cubicBezTo>
                <a:cubicBezTo>
                  <a:pt x="372683" y="618534"/>
                  <a:pt x="372025" y="619923"/>
                  <a:pt x="371915" y="620983"/>
                </a:cubicBezTo>
                <a:lnTo>
                  <a:pt x="359636" y="620983"/>
                </a:lnTo>
                <a:lnTo>
                  <a:pt x="356127" y="633262"/>
                </a:lnTo>
                <a:cubicBezTo>
                  <a:pt x="345529" y="639475"/>
                  <a:pt x="335589" y="646784"/>
                  <a:pt x="326306" y="655189"/>
                </a:cubicBezTo>
                <a:cubicBezTo>
                  <a:pt x="317024" y="663595"/>
                  <a:pt x="308837" y="672658"/>
                  <a:pt x="301748" y="682379"/>
                </a:cubicBezTo>
                <a:cubicBezTo>
                  <a:pt x="300761" y="682343"/>
                  <a:pt x="299665" y="681977"/>
                  <a:pt x="298459" y="681283"/>
                </a:cubicBezTo>
                <a:cubicBezTo>
                  <a:pt x="297253" y="680588"/>
                  <a:pt x="296595" y="679784"/>
                  <a:pt x="296485" y="678871"/>
                </a:cubicBezTo>
                <a:cubicBezTo>
                  <a:pt x="296960" y="671671"/>
                  <a:pt x="299957" y="664581"/>
                  <a:pt x="305475" y="657601"/>
                </a:cubicBezTo>
                <a:cubicBezTo>
                  <a:pt x="310994" y="650621"/>
                  <a:pt x="316183" y="644847"/>
                  <a:pt x="321044" y="640279"/>
                </a:cubicBezTo>
                <a:lnTo>
                  <a:pt x="329815" y="638524"/>
                </a:lnTo>
                <a:lnTo>
                  <a:pt x="338586" y="626245"/>
                </a:lnTo>
                <a:cubicBezTo>
                  <a:pt x="339463" y="617291"/>
                  <a:pt x="342971" y="611079"/>
                  <a:pt x="349111" y="607607"/>
                </a:cubicBezTo>
                <a:cubicBezTo>
                  <a:pt x="355250" y="604135"/>
                  <a:pt x="358759" y="599238"/>
                  <a:pt x="359636" y="592916"/>
                </a:cubicBezTo>
                <a:lnTo>
                  <a:pt x="371915" y="578882"/>
                </a:lnTo>
                <a:cubicBezTo>
                  <a:pt x="372975" y="578955"/>
                  <a:pt x="374364" y="578809"/>
                  <a:pt x="376081" y="578444"/>
                </a:cubicBezTo>
                <a:cubicBezTo>
                  <a:pt x="377799" y="578078"/>
                  <a:pt x="378749" y="577055"/>
                  <a:pt x="378932" y="575374"/>
                </a:cubicBezTo>
                <a:cubicBezTo>
                  <a:pt x="378859" y="573510"/>
                  <a:pt x="378128" y="571536"/>
                  <a:pt x="376739" y="569453"/>
                </a:cubicBezTo>
                <a:cubicBezTo>
                  <a:pt x="375350" y="567370"/>
                  <a:pt x="373742" y="565835"/>
                  <a:pt x="371915" y="564849"/>
                </a:cubicBezTo>
                <a:cubicBezTo>
                  <a:pt x="367566" y="569380"/>
                  <a:pt x="361353" y="571719"/>
                  <a:pt x="353277" y="571865"/>
                </a:cubicBezTo>
                <a:cubicBezTo>
                  <a:pt x="345200" y="572011"/>
                  <a:pt x="340303" y="574350"/>
                  <a:pt x="338586" y="578882"/>
                </a:cubicBezTo>
                <a:cubicBezTo>
                  <a:pt x="336758" y="578919"/>
                  <a:pt x="335150" y="578407"/>
                  <a:pt x="333762" y="577347"/>
                </a:cubicBezTo>
                <a:cubicBezTo>
                  <a:pt x="332373" y="576287"/>
                  <a:pt x="331642" y="574460"/>
                  <a:pt x="331569" y="571865"/>
                </a:cubicBezTo>
                <a:cubicBezTo>
                  <a:pt x="331861" y="567480"/>
                  <a:pt x="333031" y="563094"/>
                  <a:pt x="335077" y="558709"/>
                </a:cubicBezTo>
                <a:cubicBezTo>
                  <a:pt x="337124" y="554323"/>
                  <a:pt x="338293" y="549938"/>
                  <a:pt x="338586" y="545553"/>
                </a:cubicBezTo>
                <a:lnTo>
                  <a:pt x="352619" y="536782"/>
                </a:lnTo>
                <a:lnTo>
                  <a:pt x="352619" y="515731"/>
                </a:lnTo>
                <a:cubicBezTo>
                  <a:pt x="357187" y="514343"/>
                  <a:pt x="359892" y="508788"/>
                  <a:pt x="360732" y="499067"/>
                </a:cubicBezTo>
                <a:cubicBezTo>
                  <a:pt x="361573" y="489345"/>
                  <a:pt x="364716" y="483791"/>
                  <a:pt x="370161" y="482402"/>
                </a:cubicBezTo>
                <a:cubicBezTo>
                  <a:pt x="384487" y="464567"/>
                  <a:pt x="397936" y="445856"/>
                  <a:pt x="410507" y="426268"/>
                </a:cubicBezTo>
                <a:cubicBezTo>
                  <a:pt x="416135" y="425098"/>
                  <a:pt x="420667" y="420420"/>
                  <a:pt x="424102" y="412234"/>
                </a:cubicBezTo>
                <a:cubicBezTo>
                  <a:pt x="427538" y="404048"/>
                  <a:pt x="432946" y="399370"/>
                  <a:pt x="440328" y="398201"/>
                </a:cubicBezTo>
                <a:cubicBezTo>
                  <a:pt x="454508" y="374958"/>
                  <a:pt x="471758" y="347768"/>
                  <a:pt x="492077" y="316631"/>
                </a:cubicBezTo>
                <a:cubicBezTo>
                  <a:pt x="512396" y="285494"/>
                  <a:pt x="534908" y="263567"/>
                  <a:pt x="559613" y="250849"/>
                </a:cubicBezTo>
                <a:lnTo>
                  <a:pt x="568384" y="238570"/>
                </a:lnTo>
                <a:lnTo>
                  <a:pt x="580663" y="236815"/>
                </a:lnTo>
                <a:lnTo>
                  <a:pt x="587680" y="226290"/>
                </a:lnTo>
                <a:lnTo>
                  <a:pt x="601714" y="219274"/>
                </a:lnTo>
                <a:lnTo>
                  <a:pt x="610485" y="205240"/>
                </a:lnTo>
                <a:cubicBezTo>
                  <a:pt x="611691" y="205313"/>
                  <a:pt x="613664" y="205167"/>
                  <a:pt x="616405" y="204802"/>
                </a:cubicBezTo>
                <a:cubicBezTo>
                  <a:pt x="619146" y="204436"/>
                  <a:pt x="620681" y="203413"/>
                  <a:pt x="621010" y="201732"/>
                </a:cubicBezTo>
                <a:lnTo>
                  <a:pt x="621010" y="199978"/>
                </a:lnTo>
                <a:lnTo>
                  <a:pt x="640306" y="191207"/>
                </a:lnTo>
                <a:cubicBezTo>
                  <a:pt x="641256" y="188612"/>
                  <a:pt x="642864" y="186785"/>
                  <a:pt x="645130" y="185725"/>
                </a:cubicBezTo>
                <a:cubicBezTo>
                  <a:pt x="647396" y="184665"/>
                  <a:pt x="649881" y="184153"/>
                  <a:pt x="652585" y="184190"/>
                </a:cubicBezTo>
                <a:lnTo>
                  <a:pt x="663110" y="170156"/>
                </a:lnTo>
                <a:cubicBezTo>
                  <a:pt x="671187" y="169791"/>
                  <a:pt x="676522" y="167452"/>
                  <a:pt x="679117" y="163140"/>
                </a:cubicBezTo>
                <a:cubicBezTo>
                  <a:pt x="681712" y="158827"/>
                  <a:pt x="685732" y="154734"/>
                  <a:pt x="691177" y="150860"/>
                </a:cubicBezTo>
                <a:cubicBezTo>
                  <a:pt x="699473" y="150568"/>
                  <a:pt x="705247" y="148083"/>
                  <a:pt x="708500" y="143405"/>
                </a:cubicBezTo>
                <a:cubicBezTo>
                  <a:pt x="711752" y="138727"/>
                  <a:pt x="715334" y="133611"/>
                  <a:pt x="719244" y="128056"/>
                </a:cubicBezTo>
                <a:cubicBezTo>
                  <a:pt x="724507" y="127910"/>
                  <a:pt x="729331" y="126448"/>
                  <a:pt x="733716" y="123670"/>
                </a:cubicBezTo>
                <a:cubicBezTo>
                  <a:pt x="738102" y="120893"/>
                  <a:pt x="742049" y="117677"/>
                  <a:pt x="745557" y="114022"/>
                </a:cubicBezTo>
                <a:cubicBezTo>
                  <a:pt x="749869" y="114169"/>
                  <a:pt x="755717" y="113438"/>
                  <a:pt x="763099" y="111830"/>
                </a:cubicBezTo>
                <a:cubicBezTo>
                  <a:pt x="770481" y="110222"/>
                  <a:pt x="774574" y="106859"/>
                  <a:pt x="775378" y="101743"/>
                </a:cubicBezTo>
                <a:cubicBezTo>
                  <a:pt x="778960" y="99916"/>
                  <a:pt x="782760" y="98308"/>
                  <a:pt x="786780" y="96919"/>
                </a:cubicBezTo>
                <a:cubicBezTo>
                  <a:pt x="790800" y="95530"/>
                  <a:pt x="794601" y="94799"/>
                  <a:pt x="798183" y="94726"/>
                </a:cubicBezTo>
                <a:lnTo>
                  <a:pt x="799937" y="87710"/>
                </a:lnTo>
                <a:cubicBezTo>
                  <a:pt x="802824" y="89646"/>
                  <a:pt x="805821" y="90597"/>
                  <a:pt x="808927" y="90560"/>
                </a:cubicBezTo>
                <a:cubicBezTo>
                  <a:pt x="812033" y="90524"/>
                  <a:pt x="813715" y="88404"/>
                  <a:pt x="813970" y="84201"/>
                </a:cubicBezTo>
                <a:lnTo>
                  <a:pt x="831512" y="75430"/>
                </a:lnTo>
                <a:cubicBezTo>
                  <a:pt x="835203" y="76453"/>
                  <a:pt x="838785" y="76600"/>
                  <a:pt x="842257" y="75869"/>
                </a:cubicBezTo>
                <a:cubicBezTo>
                  <a:pt x="845728" y="75138"/>
                  <a:pt x="847994" y="72653"/>
                  <a:pt x="849054" y="68413"/>
                </a:cubicBezTo>
                <a:lnTo>
                  <a:pt x="864842" y="59643"/>
                </a:lnTo>
                <a:cubicBezTo>
                  <a:pt x="874965" y="58912"/>
                  <a:pt x="888925" y="55549"/>
                  <a:pt x="906723" y="49556"/>
                </a:cubicBezTo>
                <a:cubicBezTo>
                  <a:pt x="924521" y="43562"/>
                  <a:pt x="938043" y="39323"/>
                  <a:pt x="947289" y="36838"/>
                </a:cubicBezTo>
                <a:cubicBezTo>
                  <a:pt x="947215" y="35924"/>
                  <a:pt x="947362" y="35120"/>
                  <a:pt x="947727" y="34426"/>
                </a:cubicBezTo>
                <a:cubicBezTo>
                  <a:pt x="948093" y="33732"/>
                  <a:pt x="949116" y="33366"/>
                  <a:pt x="950797" y="33330"/>
                </a:cubicBezTo>
                <a:cubicBezTo>
                  <a:pt x="952551" y="33439"/>
                  <a:pt x="954305" y="34097"/>
                  <a:pt x="956059" y="35303"/>
                </a:cubicBezTo>
                <a:cubicBezTo>
                  <a:pt x="957814" y="36509"/>
                  <a:pt x="959568" y="37605"/>
                  <a:pt x="961322" y="38592"/>
                </a:cubicBezTo>
                <a:lnTo>
                  <a:pt x="973601" y="33330"/>
                </a:lnTo>
                <a:cubicBezTo>
                  <a:pt x="973565" y="33037"/>
                  <a:pt x="973638" y="31868"/>
                  <a:pt x="973821" y="29821"/>
                </a:cubicBezTo>
                <a:cubicBezTo>
                  <a:pt x="974003" y="27775"/>
                  <a:pt x="974515" y="26605"/>
                  <a:pt x="975356" y="26313"/>
                </a:cubicBezTo>
                <a:cubicBezTo>
                  <a:pt x="977073" y="26496"/>
                  <a:pt x="978462" y="27446"/>
                  <a:pt x="979522" y="29164"/>
                </a:cubicBezTo>
                <a:cubicBezTo>
                  <a:pt x="980582" y="30881"/>
                  <a:pt x="981532" y="32270"/>
                  <a:pt x="982372" y="33330"/>
                </a:cubicBezTo>
                <a:cubicBezTo>
                  <a:pt x="987343" y="28140"/>
                  <a:pt x="994067" y="25801"/>
                  <a:pt x="1002545" y="26313"/>
                </a:cubicBezTo>
                <a:cubicBezTo>
                  <a:pt x="1011024" y="26825"/>
                  <a:pt x="1017748" y="24486"/>
                  <a:pt x="1022719" y="19296"/>
                </a:cubicBezTo>
                <a:cubicBezTo>
                  <a:pt x="1022609" y="17396"/>
                  <a:pt x="1022828" y="15495"/>
                  <a:pt x="1023376" y="13595"/>
                </a:cubicBezTo>
                <a:cubicBezTo>
                  <a:pt x="1023925" y="11695"/>
                  <a:pt x="1025460" y="10671"/>
                  <a:pt x="1027981" y="10525"/>
                </a:cubicBezTo>
                <a:cubicBezTo>
                  <a:pt x="1029845" y="10671"/>
                  <a:pt x="1031819" y="11695"/>
                  <a:pt x="1033902" y="13595"/>
                </a:cubicBezTo>
                <a:cubicBezTo>
                  <a:pt x="1035985" y="15495"/>
                  <a:pt x="1037520" y="17396"/>
                  <a:pt x="1038506" y="19296"/>
                </a:cubicBezTo>
                <a:cubicBezTo>
                  <a:pt x="1045889" y="13120"/>
                  <a:pt x="1059630" y="8369"/>
                  <a:pt x="1079730" y="5043"/>
                </a:cubicBezTo>
                <a:cubicBezTo>
                  <a:pt x="1099830" y="1718"/>
                  <a:pt x="1113571" y="37"/>
                  <a:pt x="1120953" y="0"/>
                </a:cubicBezTo>
                <a:close/>
              </a:path>
            </a:pathLst>
          </a:custGeom>
          <a:gradFill flip="none" rotWithShape="1">
            <a:gsLst>
              <a:gs pos="0">
                <a:schemeClr val="bg1"/>
              </a:gs>
              <a:gs pos="100000">
                <a:schemeClr val="bg1">
                  <a:alpha val="0"/>
                </a:scheme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sp>
        <p:nvSpPr>
          <p:cNvPr id="3" name="文本占位符 2"/>
          <p:cNvSpPr>
            <a:spLocks noGrp="1"/>
          </p:cNvSpPr>
          <p:nvPr>
            <p:ph type="body" sz="quarter" idx="11"/>
          </p:nvPr>
        </p:nvSpPr>
        <p:spPr>
          <a:xfrm>
            <a:off x="660400" y="3145904"/>
            <a:ext cx="10858500" cy="922020"/>
          </a:xfrm>
        </p:spPr>
        <p:txBody>
          <a:bodyPr/>
          <a:lstStyle/>
          <a:p>
            <a:r>
              <a:rPr lang="zh-CN" altLang="en-US" dirty="0"/>
              <a:t>进展</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6882" y="4087015"/>
            <a:ext cx="10852018" cy="1889292"/>
            <a:chOff x="666882" y="4087015"/>
            <a:chExt cx="10852018" cy="1889292"/>
          </a:xfrm>
        </p:grpSpPr>
        <p:sp>
          <p:nvSpPr>
            <p:cNvPr id="26" name="任意多边形: 形状 25"/>
            <p:cNvSpPr/>
            <p:nvPr/>
          </p:nvSpPr>
          <p:spPr>
            <a:xfrm>
              <a:off x="711200" y="4087015"/>
              <a:ext cx="10807700" cy="1889292"/>
            </a:xfrm>
            <a:custGeom>
              <a:avLst/>
              <a:gdLst>
                <a:gd name="connsiteX0" fmla="*/ 817798 w 10807700"/>
                <a:gd name="connsiteY0" fmla="*/ 0 h 1889292"/>
                <a:gd name="connsiteX1" fmla="*/ 10807700 w 10807700"/>
                <a:gd name="connsiteY1" fmla="*/ 0 h 1889292"/>
                <a:gd name="connsiteX2" fmla="*/ 10807700 w 10807700"/>
                <a:gd name="connsiteY2" fmla="*/ 1889292 h 1889292"/>
                <a:gd name="connsiteX3" fmla="*/ 817798 w 10807700"/>
                <a:gd name="connsiteY3" fmla="*/ 1889292 h 1889292"/>
                <a:gd name="connsiteX4" fmla="*/ 1508568 w 10807700"/>
                <a:gd name="connsiteY4" fmla="*/ 944646 h 1889292"/>
                <a:gd name="connsiteX5" fmla="*/ 0 w 10807700"/>
                <a:gd name="connsiteY5" fmla="*/ 0 h 1889292"/>
                <a:gd name="connsiteX6" fmla="*/ 27019 w 10807700"/>
                <a:gd name="connsiteY6" fmla="*/ 0 h 1889292"/>
                <a:gd name="connsiteX7" fmla="*/ 27019 w 10807700"/>
                <a:gd name="connsiteY7" fmla="*/ 1889292 h 1889292"/>
                <a:gd name="connsiteX8" fmla="*/ 0 w 10807700"/>
                <a:gd name="connsiteY8" fmla="*/ 1889292 h 188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7700" h="1889292">
                  <a:moveTo>
                    <a:pt x="817798" y="0"/>
                  </a:moveTo>
                  <a:lnTo>
                    <a:pt x="10807700" y="0"/>
                  </a:lnTo>
                  <a:lnTo>
                    <a:pt x="10807700" y="1889292"/>
                  </a:lnTo>
                  <a:lnTo>
                    <a:pt x="817798" y="1889292"/>
                  </a:lnTo>
                  <a:lnTo>
                    <a:pt x="1508568" y="944646"/>
                  </a:lnTo>
                  <a:close/>
                  <a:moveTo>
                    <a:pt x="0" y="0"/>
                  </a:moveTo>
                  <a:lnTo>
                    <a:pt x="27019" y="0"/>
                  </a:lnTo>
                  <a:lnTo>
                    <a:pt x="27019" y="1889292"/>
                  </a:lnTo>
                  <a:lnTo>
                    <a:pt x="0" y="18892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箭头: 五边形 24"/>
            <p:cNvSpPr/>
            <p:nvPr/>
          </p:nvSpPr>
          <p:spPr>
            <a:xfrm>
              <a:off x="666882" y="4113661"/>
              <a:ext cx="1342571" cy="1836000"/>
            </a:xfrm>
            <a:prstGeom prst="homePlate">
              <a:avLst/>
            </a:prstGeom>
            <a:gradFill>
              <a:gsLst>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835254" y="4815920"/>
              <a:ext cx="817729" cy="431482"/>
              <a:chOff x="4696053" y="1586003"/>
              <a:chExt cx="2915084" cy="1538171"/>
            </a:xfrm>
          </p:grpSpPr>
          <p:sp>
            <p:nvSpPr>
              <p:cNvPr id="28" name="文本框 27"/>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29" name="文本框 28"/>
              <p:cNvSpPr txBox="1"/>
              <p:nvPr/>
            </p:nvSpPr>
            <p:spPr>
              <a:xfrm>
                <a:off x="5905712" y="1586003"/>
                <a:ext cx="1705425" cy="1538171"/>
              </a:xfrm>
              <a:custGeom>
                <a:avLst/>
                <a:gdLst/>
                <a:ahLst/>
                <a:cxnLst/>
                <a:rect l="l" t="t" r="r" b="b"/>
                <a:pathLst>
                  <a:path w="1806840" h="1629640">
                    <a:moveTo>
                      <a:pt x="670127" y="1478780"/>
                    </a:moveTo>
                    <a:cubicBezTo>
                      <a:pt x="668665" y="1484628"/>
                      <a:pt x="662818" y="1486967"/>
                      <a:pt x="652585" y="1485797"/>
                    </a:cubicBezTo>
                    <a:cubicBezTo>
                      <a:pt x="642352" y="1484628"/>
                      <a:pt x="636505" y="1486967"/>
                      <a:pt x="635043" y="1492814"/>
                    </a:cubicBezTo>
                    <a:cubicBezTo>
                      <a:pt x="635189" y="1494568"/>
                      <a:pt x="636213" y="1495884"/>
                      <a:pt x="638113" y="1496761"/>
                    </a:cubicBezTo>
                    <a:cubicBezTo>
                      <a:pt x="640013" y="1497638"/>
                      <a:pt x="641914" y="1498076"/>
                      <a:pt x="643814" y="1498076"/>
                    </a:cubicBezTo>
                    <a:cubicBezTo>
                      <a:pt x="647834" y="1497894"/>
                      <a:pt x="653389" y="1496943"/>
                      <a:pt x="660479" y="1495226"/>
                    </a:cubicBezTo>
                    <a:cubicBezTo>
                      <a:pt x="667569" y="1493508"/>
                      <a:pt x="673124" y="1492119"/>
                      <a:pt x="677144" y="1491060"/>
                    </a:cubicBezTo>
                    <a:cubicBezTo>
                      <a:pt x="677363" y="1487917"/>
                      <a:pt x="678240" y="1485870"/>
                      <a:pt x="679775" y="1484920"/>
                    </a:cubicBezTo>
                    <a:cubicBezTo>
                      <a:pt x="681310" y="1483970"/>
                      <a:pt x="682187" y="1481923"/>
                      <a:pt x="682406" y="1478780"/>
                    </a:cubicBezTo>
                    <a:close/>
                    <a:moveTo>
                      <a:pt x="1098149" y="1401596"/>
                    </a:moveTo>
                    <a:lnTo>
                      <a:pt x="1134987" y="1401596"/>
                    </a:lnTo>
                    <a:cubicBezTo>
                      <a:pt x="1138093" y="1401669"/>
                      <a:pt x="1141967" y="1402839"/>
                      <a:pt x="1146608" y="1405104"/>
                    </a:cubicBezTo>
                    <a:cubicBezTo>
                      <a:pt x="1151249" y="1407370"/>
                      <a:pt x="1153808" y="1410294"/>
                      <a:pt x="1154283" y="1413875"/>
                    </a:cubicBezTo>
                    <a:cubicBezTo>
                      <a:pt x="1154100" y="1414716"/>
                      <a:pt x="1153150" y="1415227"/>
                      <a:pt x="1151432" y="1415410"/>
                    </a:cubicBezTo>
                    <a:cubicBezTo>
                      <a:pt x="1149714" y="1415593"/>
                      <a:pt x="1148326" y="1415666"/>
                      <a:pt x="1147266" y="1415629"/>
                    </a:cubicBezTo>
                    <a:lnTo>
                      <a:pt x="1133232" y="1422646"/>
                    </a:lnTo>
                    <a:cubicBezTo>
                      <a:pt x="1124864" y="1423267"/>
                      <a:pt x="1117043" y="1423341"/>
                      <a:pt x="1109770" y="1422865"/>
                    </a:cubicBezTo>
                    <a:cubicBezTo>
                      <a:pt x="1102498" y="1422390"/>
                      <a:pt x="1098624" y="1417639"/>
                      <a:pt x="1098149" y="1408613"/>
                    </a:cubicBezTo>
                    <a:close/>
                    <a:moveTo>
                      <a:pt x="1375310" y="1312132"/>
                    </a:moveTo>
                    <a:lnTo>
                      <a:pt x="1480562" y="1312132"/>
                    </a:lnTo>
                    <a:cubicBezTo>
                      <a:pt x="1480489" y="1314946"/>
                      <a:pt x="1479319" y="1317651"/>
                      <a:pt x="1477053" y="1320246"/>
                    </a:cubicBezTo>
                    <a:cubicBezTo>
                      <a:pt x="1474787" y="1322840"/>
                      <a:pt x="1471864" y="1324229"/>
                      <a:pt x="1468282" y="1324412"/>
                    </a:cubicBezTo>
                    <a:cubicBezTo>
                      <a:pt x="1447196" y="1325070"/>
                      <a:pt x="1426218" y="1327701"/>
                      <a:pt x="1405351" y="1332306"/>
                    </a:cubicBezTo>
                    <a:cubicBezTo>
                      <a:pt x="1384483" y="1336910"/>
                      <a:pt x="1363945" y="1339542"/>
                      <a:pt x="1343735" y="1340199"/>
                    </a:cubicBezTo>
                    <a:lnTo>
                      <a:pt x="1320930" y="1340199"/>
                    </a:lnTo>
                    <a:cubicBezTo>
                      <a:pt x="1318336" y="1340053"/>
                      <a:pt x="1316509" y="1339030"/>
                      <a:pt x="1315449" y="1337130"/>
                    </a:cubicBezTo>
                    <a:cubicBezTo>
                      <a:pt x="1314389" y="1335229"/>
                      <a:pt x="1313877" y="1333329"/>
                      <a:pt x="1313914" y="1331428"/>
                    </a:cubicBezTo>
                    <a:lnTo>
                      <a:pt x="1315668" y="1324412"/>
                    </a:lnTo>
                    <a:cubicBezTo>
                      <a:pt x="1328020" y="1323900"/>
                      <a:pt x="1339276" y="1321853"/>
                      <a:pt x="1349436" y="1318272"/>
                    </a:cubicBezTo>
                    <a:cubicBezTo>
                      <a:pt x="1359596" y="1314691"/>
                      <a:pt x="1368220" y="1312644"/>
                      <a:pt x="1375310" y="1312132"/>
                    </a:cubicBezTo>
                    <a:close/>
                    <a:moveTo>
                      <a:pt x="961322" y="1263015"/>
                    </a:moveTo>
                    <a:cubicBezTo>
                      <a:pt x="961249" y="1264075"/>
                      <a:pt x="961395" y="1265464"/>
                      <a:pt x="961761" y="1267181"/>
                    </a:cubicBezTo>
                    <a:cubicBezTo>
                      <a:pt x="962126" y="1268899"/>
                      <a:pt x="963149" y="1269849"/>
                      <a:pt x="964830" y="1270032"/>
                    </a:cubicBezTo>
                    <a:cubicBezTo>
                      <a:pt x="965671" y="1269922"/>
                      <a:pt x="966183" y="1269265"/>
                      <a:pt x="966365" y="1268059"/>
                    </a:cubicBezTo>
                    <a:cubicBezTo>
                      <a:pt x="966548" y="1266852"/>
                      <a:pt x="966621" y="1265756"/>
                      <a:pt x="966585" y="1264769"/>
                    </a:cubicBezTo>
                    <a:close/>
                    <a:moveTo>
                      <a:pt x="912205" y="1255998"/>
                    </a:moveTo>
                    <a:cubicBezTo>
                      <a:pt x="912424" y="1259653"/>
                      <a:pt x="914178" y="1262869"/>
                      <a:pt x="917467" y="1265646"/>
                    </a:cubicBezTo>
                    <a:cubicBezTo>
                      <a:pt x="920756" y="1268424"/>
                      <a:pt x="924265" y="1269886"/>
                      <a:pt x="927993" y="1270032"/>
                    </a:cubicBezTo>
                    <a:cubicBezTo>
                      <a:pt x="930807" y="1270069"/>
                      <a:pt x="933511" y="1269557"/>
                      <a:pt x="936106" y="1268497"/>
                    </a:cubicBezTo>
                    <a:cubicBezTo>
                      <a:pt x="938700" y="1267437"/>
                      <a:pt x="940089" y="1265610"/>
                      <a:pt x="940272" y="1263015"/>
                    </a:cubicBezTo>
                    <a:cubicBezTo>
                      <a:pt x="939943" y="1257314"/>
                      <a:pt x="937969" y="1255121"/>
                      <a:pt x="934351" y="1256437"/>
                    </a:cubicBezTo>
                    <a:cubicBezTo>
                      <a:pt x="930733" y="1257753"/>
                      <a:pt x="927444" y="1259945"/>
                      <a:pt x="924484" y="1263015"/>
                    </a:cubicBezTo>
                    <a:cubicBezTo>
                      <a:pt x="924411" y="1260420"/>
                      <a:pt x="923680" y="1258593"/>
                      <a:pt x="922291" y="1257533"/>
                    </a:cubicBezTo>
                    <a:cubicBezTo>
                      <a:pt x="920903" y="1256473"/>
                      <a:pt x="919295" y="1255962"/>
                      <a:pt x="917467" y="1255998"/>
                    </a:cubicBezTo>
                    <a:close/>
                    <a:moveTo>
                      <a:pt x="1347243" y="1224423"/>
                    </a:moveTo>
                    <a:cubicBezTo>
                      <a:pt x="1347682" y="1227676"/>
                      <a:pt x="1349875" y="1229064"/>
                      <a:pt x="1353822" y="1228589"/>
                    </a:cubicBezTo>
                    <a:cubicBezTo>
                      <a:pt x="1357768" y="1228114"/>
                      <a:pt x="1360838" y="1227310"/>
                      <a:pt x="1363031" y="1226177"/>
                    </a:cubicBezTo>
                    <a:close/>
                    <a:moveTo>
                      <a:pt x="1173579" y="1206881"/>
                    </a:moveTo>
                    <a:cubicBezTo>
                      <a:pt x="1172592" y="1206881"/>
                      <a:pt x="1171496" y="1207320"/>
                      <a:pt x="1170290" y="1208197"/>
                    </a:cubicBezTo>
                    <a:cubicBezTo>
                      <a:pt x="1169084" y="1209074"/>
                      <a:pt x="1168426" y="1210390"/>
                      <a:pt x="1168316" y="1212144"/>
                    </a:cubicBezTo>
                    <a:cubicBezTo>
                      <a:pt x="1157864" y="1214227"/>
                      <a:pt x="1145000" y="1216639"/>
                      <a:pt x="1129724" y="1219380"/>
                    </a:cubicBezTo>
                    <a:cubicBezTo>
                      <a:pt x="1114448" y="1222121"/>
                      <a:pt x="1101584" y="1223217"/>
                      <a:pt x="1091132" y="1222669"/>
                    </a:cubicBezTo>
                    <a:lnTo>
                      <a:pt x="1092886" y="1236702"/>
                    </a:lnTo>
                    <a:lnTo>
                      <a:pt x="1134987" y="1236702"/>
                    </a:lnTo>
                    <a:lnTo>
                      <a:pt x="1149020" y="1227931"/>
                    </a:lnTo>
                    <a:cubicBezTo>
                      <a:pt x="1153296" y="1228005"/>
                      <a:pt x="1161848" y="1227420"/>
                      <a:pt x="1174675" y="1226177"/>
                    </a:cubicBezTo>
                    <a:cubicBezTo>
                      <a:pt x="1187503" y="1224935"/>
                      <a:pt x="1194739" y="1222596"/>
                      <a:pt x="1196383" y="1219160"/>
                    </a:cubicBezTo>
                    <a:cubicBezTo>
                      <a:pt x="1195762" y="1215579"/>
                      <a:pt x="1192619" y="1212655"/>
                      <a:pt x="1186954" y="1210390"/>
                    </a:cubicBezTo>
                    <a:cubicBezTo>
                      <a:pt x="1181290" y="1208124"/>
                      <a:pt x="1176831" y="1206954"/>
                      <a:pt x="1173579" y="1206881"/>
                    </a:cubicBezTo>
                    <a:close/>
                    <a:moveTo>
                      <a:pt x="1450740" y="1201619"/>
                    </a:moveTo>
                    <a:lnTo>
                      <a:pt x="1470036" y="1201619"/>
                    </a:lnTo>
                    <a:cubicBezTo>
                      <a:pt x="1472741" y="1201655"/>
                      <a:pt x="1475664" y="1202021"/>
                      <a:pt x="1478807" y="1202715"/>
                    </a:cubicBezTo>
                    <a:cubicBezTo>
                      <a:pt x="1481950" y="1203409"/>
                      <a:pt x="1484874" y="1204213"/>
                      <a:pt x="1487578" y="1205127"/>
                    </a:cubicBezTo>
                    <a:lnTo>
                      <a:pt x="1484070" y="1213898"/>
                    </a:lnTo>
                    <a:lnTo>
                      <a:pt x="1463020" y="1215652"/>
                    </a:lnTo>
                    <a:cubicBezTo>
                      <a:pt x="1454541" y="1215360"/>
                      <a:pt x="1450448" y="1210682"/>
                      <a:pt x="1450740" y="1201619"/>
                    </a:cubicBezTo>
                    <a:close/>
                    <a:moveTo>
                      <a:pt x="1257780" y="1201619"/>
                    </a:moveTo>
                    <a:cubicBezTo>
                      <a:pt x="1258438" y="1204871"/>
                      <a:pt x="1261507" y="1206260"/>
                      <a:pt x="1266989" y="1205785"/>
                    </a:cubicBezTo>
                    <a:cubicBezTo>
                      <a:pt x="1272471" y="1205310"/>
                      <a:pt x="1276418" y="1204506"/>
                      <a:pt x="1278830" y="1203373"/>
                    </a:cubicBezTo>
                    <a:close/>
                    <a:moveTo>
                      <a:pt x="268418" y="1173552"/>
                    </a:moveTo>
                    <a:lnTo>
                      <a:pt x="261401" y="1187585"/>
                    </a:lnTo>
                    <a:cubicBezTo>
                      <a:pt x="260415" y="1187549"/>
                      <a:pt x="259318" y="1187622"/>
                      <a:pt x="258112" y="1187804"/>
                    </a:cubicBezTo>
                    <a:cubicBezTo>
                      <a:pt x="256906" y="1187987"/>
                      <a:pt x="256248" y="1188499"/>
                      <a:pt x="256139" y="1189339"/>
                    </a:cubicBezTo>
                    <a:cubicBezTo>
                      <a:pt x="256248" y="1190180"/>
                      <a:pt x="256906" y="1190691"/>
                      <a:pt x="258112" y="1190874"/>
                    </a:cubicBezTo>
                    <a:cubicBezTo>
                      <a:pt x="259318" y="1191057"/>
                      <a:pt x="260415" y="1191130"/>
                      <a:pt x="261401" y="1191093"/>
                    </a:cubicBezTo>
                    <a:cubicBezTo>
                      <a:pt x="266372" y="1190801"/>
                      <a:pt x="268710" y="1187878"/>
                      <a:pt x="268418" y="1182323"/>
                    </a:cubicBezTo>
                    <a:cubicBezTo>
                      <a:pt x="269478" y="1181482"/>
                      <a:pt x="270867" y="1180532"/>
                      <a:pt x="272584" y="1179472"/>
                    </a:cubicBezTo>
                    <a:cubicBezTo>
                      <a:pt x="274302" y="1178412"/>
                      <a:pt x="275252" y="1177024"/>
                      <a:pt x="275435" y="1175306"/>
                    </a:cubicBezTo>
                    <a:cubicBezTo>
                      <a:pt x="275252" y="1174465"/>
                      <a:pt x="274302" y="1173954"/>
                      <a:pt x="272584" y="1173771"/>
                    </a:cubicBezTo>
                    <a:cubicBezTo>
                      <a:pt x="270867" y="1173588"/>
                      <a:pt x="269478" y="1173515"/>
                      <a:pt x="268418" y="1173552"/>
                    </a:cubicBezTo>
                    <a:close/>
                    <a:moveTo>
                      <a:pt x="1215679" y="1152501"/>
                    </a:moveTo>
                    <a:lnTo>
                      <a:pt x="1222696" y="1159518"/>
                    </a:lnTo>
                    <a:cubicBezTo>
                      <a:pt x="1224523" y="1159518"/>
                      <a:pt x="1226131" y="1159080"/>
                      <a:pt x="1227520" y="1158202"/>
                    </a:cubicBezTo>
                    <a:cubicBezTo>
                      <a:pt x="1228909" y="1157325"/>
                      <a:pt x="1229640" y="1156010"/>
                      <a:pt x="1229713" y="1154256"/>
                    </a:cubicBezTo>
                    <a:close/>
                    <a:moveTo>
                      <a:pt x="1173579" y="1152501"/>
                    </a:moveTo>
                    <a:cubicBezTo>
                      <a:pt x="1174017" y="1156521"/>
                      <a:pt x="1176210" y="1158129"/>
                      <a:pt x="1180157" y="1157325"/>
                    </a:cubicBezTo>
                    <a:cubicBezTo>
                      <a:pt x="1184104" y="1156521"/>
                      <a:pt x="1187174" y="1155498"/>
                      <a:pt x="1189366" y="1154256"/>
                    </a:cubicBezTo>
                    <a:close/>
                    <a:moveTo>
                      <a:pt x="738540" y="1152501"/>
                    </a:moveTo>
                    <a:cubicBezTo>
                      <a:pt x="738833" y="1155717"/>
                      <a:pt x="740002" y="1158056"/>
                      <a:pt x="742049" y="1159518"/>
                    </a:cubicBezTo>
                    <a:cubicBezTo>
                      <a:pt x="743730" y="1159408"/>
                      <a:pt x="744753" y="1158751"/>
                      <a:pt x="745119" y="1157545"/>
                    </a:cubicBezTo>
                    <a:cubicBezTo>
                      <a:pt x="745484" y="1156339"/>
                      <a:pt x="745630" y="1155242"/>
                      <a:pt x="745557" y="1154256"/>
                    </a:cubicBezTo>
                    <a:close/>
                    <a:moveTo>
                      <a:pt x="289468" y="1152501"/>
                    </a:moveTo>
                    <a:cubicBezTo>
                      <a:pt x="289468" y="1153634"/>
                      <a:pt x="289907" y="1155315"/>
                      <a:pt x="290784" y="1157545"/>
                    </a:cubicBezTo>
                    <a:cubicBezTo>
                      <a:pt x="291661" y="1159774"/>
                      <a:pt x="292977" y="1161016"/>
                      <a:pt x="294731" y="1161272"/>
                    </a:cubicBezTo>
                    <a:cubicBezTo>
                      <a:pt x="296193" y="1160980"/>
                      <a:pt x="296777" y="1159810"/>
                      <a:pt x="296485" y="1157764"/>
                    </a:cubicBezTo>
                    <a:cubicBezTo>
                      <a:pt x="296485" y="1154256"/>
                      <a:pt x="294731" y="1152501"/>
                      <a:pt x="291223" y="1152501"/>
                    </a:cubicBezTo>
                    <a:close/>
                    <a:moveTo>
                      <a:pt x="761345" y="1131451"/>
                    </a:moveTo>
                    <a:cubicBezTo>
                      <a:pt x="760285" y="1132438"/>
                      <a:pt x="758896" y="1133973"/>
                      <a:pt x="757179" y="1136056"/>
                    </a:cubicBezTo>
                    <a:cubicBezTo>
                      <a:pt x="755461" y="1138139"/>
                      <a:pt x="754511" y="1140112"/>
                      <a:pt x="754328" y="1141976"/>
                    </a:cubicBezTo>
                    <a:cubicBezTo>
                      <a:pt x="754511" y="1143657"/>
                      <a:pt x="755461" y="1144681"/>
                      <a:pt x="757179" y="1145046"/>
                    </a:cubicBezTo>
                    <a:cubicBezTo>
                      <a:pt x="758896" y="1145411"/>
                      <a:pt x="760285" y="1145558"/>
                      <a:pt x="761345" y="1145485"/>
                    </a:cubicBezTo>
                    <a:cubicBezTo>
                      <a:pt x="762405" y="1145558"/>
                      <a:pt x="763793" y="1145411"/>
                      <a:pt x="765511" y="1145046"/>
                    </a:cubicBezTo>
                    <a:cubicBezTo>
                      <a:pt x="767229" y="1144681"/>
                      <a:pt x="768179" y="1143657"/>
                      <a:pt x="768361" y="1141976"/>
                    </a:cubicBezTo>
                    <a:cubicBezTo>
                      <a:pt x="768288" y="1140112"/>
                      <a:pt x="767557" y="1138139"/>
                      <a:pt x="766169" y="1136056"/>
                    </a:cubicBezTo>
                    <a:cubicBezTo>
                      <a:pt x="764780" y="1133973"/>
                      <a:pt x="763172" y="1132438"/>
                      <a:pt x="761345" y="1131451"/>
                    </a:cubicBezTo>
                    <a:close/>
                    <a:moveTo>
                      <a:pt x="898171" y="1089351"/>
                    </a:moveTo>
                    <a:cubicBezTo>
                      <a:pt x="903580" y="1089241"/>
                      <a:pt x="908112" y="1090337"/>
                      <a:pt x="911766" y="1092640"/>
                    </a:cubicBezTo>
                    <a:cubicBezTo>
                      <a:pt x="915421" y="1094942"/>
                      <a:pt x="917321" y="1099108"/>
                      <a:pt x="917467" y="1105138"/>
                    </a:cubicBezTo>
                    <a:lnTo>
                      <a:pt x="898171" y="1124434"/>
                    </a:lnTo>
                    <a:lnTo>
                      <a:pt x="891155" y="1126189"/>
                    </a:lnTo>
                    <a:cubicBezTo>
                      <a:pt x="887573" y="1126189"/>
                      <a:pt x="884649" y="1125311"/>
                      <a:pt x="882384" y="1123557"/>
                    </a:cubicBezTo>
                    <a:cubicBezTo>
                      <a:pt x="880118" y="1121803"/>
                      <a:pt x="878948" y="1119172"/>
                      <a:pt x="878875" y="1115663"/>
                    </a:cubicBezTo>
                    <a:lnTo>
                      <a:pt x="889400" y="1105138"/>
                    </a:lnTo>
                    <a:cubicBezTo>
                      <a:pt x="892068" y="1105248"/>
                      <a:pt x="894188" y="1105029"/>
                      <a:pt x="895759" y="1104481"/>
                    </a:cubicBezTo>
                    <a:cubicBezTo>
                      <a:pt x="897331" y="1103932"/>
                      <a:pt x="898135" y="1102397"/>
                      <a:pt x="898171" y="1099876"/>
                    </a:cubicBezTo>
                    <a:close/>
                    <a:moveTo>
                      <a:pt x="829758" y="1070055"/>
                    </a:moveTo>
                    <a:lnTo>
                      <a:pt x="812216" y="1077071"/>
                    </a:lnTo>
                    <a:lnTo>
                      <a:pt x="806954" y="1089351"/>
                    </a:lnTo>
                    <a:cubicBezTo>
                      <a:pt x="800302" y="1088985"/>
                      <a:pt x="796502" y="1091470"/>
                      <a:pt x="795551" y="1096806"/>
                    </a:cubicBezTo>
                    <a:cubicBezTo>
                      <a:pt x="794601" y="1102142"/>
                      <a:pt x="794309" y="1107258"/>
                      <a:pt x="794674" y="1112155"/>
                    </a:cubicBezTo>
                    <a:cubicBezTo>
                      <a:pt x="791495" y="1113032"/>
                      <a:pt x="787329" y="1114786"/>
                      <a:pt x="782176" y="1117418"/>
                    </a:cubicBezTo>
                    <a:cubicBezTo>
                      <a:pt x="777023" y="1120049"/>
                      <a:pt x="774172" y="1123557"/>
                      <a:pt x="773624" y="1127943"/>
                    </a:cubicBezTo>
                    <a:cubicBezTo>
                      <a:pt x="773697" y="1129624"/>
                      <a:pt x="774428" y="1130647"/>
                      <a:pt x="775817" y="1131013"/>
                    </a:cubicBezTo>
                    <a:cubicBezTo>
                      <a:pt x="777206" y="1131378"/>
                      <a:pt x="778814" y="1131524"/>
                      <a:pt x="780641" y="1131451"/>
                    </a:cubicBezTo>
                    <a:lnTo>
                      <a:pt x="798183" y="1119172"/>
                    </a:lnTo>
                    <a:cubicBezTo>
                      <a:pt x="799169" y="1115517"/>
                      <a:pt x="801143" y="1112301"/>
                      <a:pt x="804103" y="1109524"/>
                    </a:cubicBezTo>
                    <a:cubicBezTo>
                      <a:pt x="807063" y="1106746"/>
                      <a:pt x="810352" y="1105284"/>
                      <a:pt x="813970" y="1105138"/>
                    </a:cubicBezTo>
                    <a:cubicBezTo>
                      <a:pt x="814190" y="1100716"/>
                      <a:pt x="815944" y="1096843"/>
                      <a:pt x="819233" y="1093517"/>
                    </a:cubicBezTo>
                    <a:cubicBezTo>
                      <a:pt x="822522" y="1090191"/>
                      <a:pt x="826030" y="1087633"/>
                      <a:pt x="829758" y="1085842"/>
                    </a:cubicBezTo>
                    <a:lnTo>
                      <a:pt x="836775" y="1077071"/>
                    </a:lnTo>
                    <a:close/>
                    <a:moveTo>
                      <a:pt x="917467" y="996379"/>
                    </a:moveTo>
                    <a:cubicBezTo>
                      <a:pt x="917175" y="998425"/>
                      <a:pt x="917760" y="999595"/>
                      <a:pt x="919222" y="999887"/>
                    </a:cubicBezTo>
                    <a:lnTo>
                      <a:pt x="924484" y="999887"/>
                    </a:lnTo>
                    <a:cubicBezTo>
                      <a:pt x="924484" y="998206"/>
                      <a:pt x="924046" y="997183"/>
                      <a:pt x="923168" y="996817"/>
                    </a:cubicBezTo>
                    <a:cubicBezTo>
                      <a:pt x="922291" y="996452"/>
                      <a:pt x="920976" y="996306"/>
                      <a:pt x="919222" y="996379"/>
                    </a:cubicBezTo>
                    <a:close/>
                    <a:moveTo>
                      <a:pt x="954305" y="959541"/>
                    </a:moveTo>
                    <a:cubicBezTo>
                      <a:pt x="954342" y="960601"/>
                      <a:pt x="954707" y="961989"/>
                      <a:pt x="955402" y="963707"/>
                    </a:cubicBezTo>
                    <a:cubicBezTo>
                      <a:pt x="956096" y="965425"/>
                      <a:pt x="956900" y="966375"/>
                      <a:pt x="957814" y="966558"/>
                    </a:cubicBezTo>
                    <a:cubicBezTo>
                      <a:pt x="959495" y="966448"/>
                      <a:pt x="960518" y="965790"/>
                      <a:pt x="960884" y="964584"/>
                    </a:cubicBezTo>
                    <a:cubicBezTo>
                      <a:pt x="961249" y="963378"/>
                      <a:pt x="961395" y="962282"/>
                      <a:pt x="961322" y="961295"/>
                    </a:cubicBezTo>
                    <a:close/>
                    <a:moveTo>
                      <a:pt x="1057802" y="945507"/>
                    </a:moveTo>
                    <a:cubicBezTo>
                      <a:pt x="1050786" y="954388"/>
                      <a:pt x="1043330" y="963378"/>
                      <a:pt x="1035436" y="972478"/>
                    </a:cubicBezTo>
                    <a:cubicBezTo>
                      <a:pt x="1027543" y="981578"/>
                      <a:pt x="1019210" y="990129"/>
                      <a:pt x="1010439" y="998133"/>
                    </a:cubicBezTo>
                    <a:cubicBezTo>
                      <a:pt x="1007296" y="998718"/>
                      <a:pt x="1003496" y="999302"/>
                      <a:pt x="999037" y="999887"/>
                    </a:cubicBezTo>
                    <a:cubicBezTo>
                      <a:pt x="994579" y="1000472"/>
                      <a:pt x="992532" y="1002811"/>
                      <a:pt x="992897" y="1006904"/>
                    </a:cubicBezTo>
                    <a:cubicBezTo>
                      <a:pt x="989389" y="1006612"/>
                      <a:pt x="987635" y="1005442"/>
                      <a:pt x="987635" y="1003395"/>
                    </a:cubicBezTo>
                    <a:cubicBezTo>
                      <a:pt x="987708" y="1000654"/>
                      <a:pt x="988439" y="997804"/>
                      <a:pt x="989828" y="994844"/>
                    </a:cubicBezTo>
                    <a:cubicBezTo>
                      <a:pt x="991216" y="991884"/>
                      <a:pt x="992824" y="989472"/>
                      <a:pt x="994652" y="987608"/>
                    </a:cubicBezTo>
                    <a:cubicBezTo>
                      <a:pt x="1000133" y="987717"/>
                      <a:pt x="1004958" y="986621"/>
                      <a:pt x="1009124" y="984319"/>
                    </a:cubicBezTo>
                    <a:cubicBezTo>
                      <a:pt x="1013290" y="982016"/>
                      <a:pt x="1015483" y="977850"/>
                      <a:pt x="1015702" y="971820"/>
                    </a:cubicBezTo>
                    <a:cubicBezTo>
                      <a:pt x="1024473" y="970724"/>
                      <a:pt x="1031051" y="966338"/>
                      <a:pt x="1035436" y="958664"/>
                    </a:cubicBezTo>
                    <a:cubicBezTo>
                      <a:pt x="1039822" y="950989"/>
                      <a:pt x="1047277" y="946604"/>
                      <a:pt x="1057802" y="945507"/>
                    </a:cubicBezTo>
                    <a:close/>
                    <a:moveTo>
                      <a:pt x="987635" y="941999"/>
                    </a:moveTo>
                    <a:lnTo>
                      <a:pt x="980618" y="945507"/>
                    </a:lnTo>
                    <a:cubicBezTo>
                      <a:pt x="979339" y="945434"/>
                      <a:pt x="977073" y="945580"/>
                      <a:pt x="973821" y="945946"/>
                    </a:cubicBezTo>
                    <a:cubicBezTo>
                      <a:pt x="970568" y="946311"/>
                      <a:pt x="968741" y="947334"/>
                      <a:pt x="968339" y="949016"/>
                    </a:cubicBezTo>
                    <a:cubicBezTo>
                      <a:pt x="968741" y="950697"/>
                      <a:pt x="970568" y="951720"/>
                      <a:pt x="973821" y="952085"/>
                    </a:cubicBezTo>
                    <a:cubicBezTo>
                      <a:pt x="977073" y="952451"/>
                      <a:pt x="979339" y="952597"/>
                      <a:pt x="980618" y="952524"/>
                    </a:cubicBezTo>
                    <a:close/>
                    <a:moveTo>
                      <a:pt x="994652" y="919194"/>
                    </a:moveTo>
                    <a:cubicBezTo>
                      <a:pt x="994652" y="921022"/>
                      <a:pt x="995090" y="922630"/>
                      <a:pt x="995967" y="924018"/>
                    </a:cubicBezTo>
                    <a:cubicBezTo>
                      <a:pt x="996844" y="925407"/>
                      <a:pt x="998160" y="926138"/>
                      <a:pt x="999914" y="926211"/>
                    </a:cubicBezTo>
                    <a:cubicBezTo>
                      <a:pt x="1000828" y="926102"/>
                      <a:pt x="1001632" y="925444"/>
                      <a:pt x="1002326" y="924238"/>
                    </a:cubicBezTo>
                    <a:cubicBezTo>
                      <a:pt x="1003021" y="923032"/>
                      <a:pt x="1003386" y="921935"/>
                      <a:pt x="1003423" y="920949"/>
                    </a:cubicBezTo>
                    <a:close/>
                    <a:moveTo>
                      <a:pt x="1015702" y="898144"/>
                    </a:moveTo>
                    <a:lnTo>
                      <a:pt x="1015702" y="901653"/>
                    </a:lnTo>
                    <a:cubicBezTo>
                      <a:pt x="1015665" y="903553"/>
                      <a:pt x="1016177" y="905453"/>
                      <a:pt x="1017237" y="907354"/>
                    </a:cubicBezTo>
                    <a:cubicBezTo>
                      <a:pt x="1018297" y="909254"/>
                      <a:pt x="1020124" y="910277"/>
                      <a:pt x="1022719" y="910424"/>
                    </a:cubicBezTo>
                    <a:close/>
                    <a:moveTo>
                      <a:pt x="987635" y="891127"/>
                    </a:moveTo>
                    <a:cubicBezTo>
                      <a:pt x="986539" y="897742"/>
                      <a:pt x="982153" y="902932"/>
                      <a:pt x="974478" y="906696"/>
                    </a:cubicBezTo>
                    <a:cubicBezTo>
                      <a:pt x="966804" y="910460"/>
                      <a:pt x="962418" y="915211"/>
                      <a:pt x="961322" y="920949"/>
                    </a:cubicBezTo>
                    <a:lnTo>
                      <a:pt x="952551" y="938491"/>
                    </a:lnTo>
                    <a:cubicBezTo>
                      <a:pt x="952259" y="938454"/>
                      <a:pt x="951089" y="938527"/>
                      <a:pt x="949043" y="938710"/>
                    </a:cubicBezTo>
                    <a:cubicBezTo>
                      <a:pt x="946996" y="938893"/>
                      <a:pt x="945827" y="939404"/>
                      <a:pt x="945534" y="940245"/>
                    </a:cubicBezTo>
                    <a:cubicBezTo>
                      <a:pt x="945754" y="942072"/>
                      <a:pt x="947069" y="943680"/>
                      <a:pt x="949481" y="945069"/>
                    </a:cubicBezTo>
                    <a:cubicBezTo>
                      <a:pt x="951893" y="946458"/>
                      <a:pt x="954086" y="947188"/>
                      <a:pt x="956059" y="947262"/>
                    </a:cubicBezTo>
                    <a:cubicBezTo>
                      <a:pt x="960482" y="945288"/>
                      <a:pt x="967864" y="937394"/>
                      <a:pt x="978206" y="923580"/>
                    </a:cubicBezTo>
                    <a:cubicBezTo>
                      <a:pt x="988549" y="909766"/>
                      <a:pt x="996369" y="901872"/>
                      <a:pt x="1001668" y="899898"/>
                    </a:cubicBezTo>
                    <a:lnTo>
                      <a:pt x="1003423" y="899898"/>
                    </a:lnTo>
                    <a:cubicBezTo>
                      <a:pt x="1003167" y="896463"/>
                      <a:pt x="1001486" y="894124"/>
                      <a:pt x="998379" y="892882"/>
                    </a:cubicBezTo>
                    <a:cubicBezTo>
                      <a:pt x="995273" y="891639"/>
                      <a:pt x="992276" y="891054"/>
                      <a:pt x="989389" y="891127"/>
                    </a:cubicBezTo>
                    <a:close/>
                    <a:moveTo>
                      <a:pt x="1064819" y="849027"/>
                    </a:moveTo>
                    <a:cubicBezTo>
                      <a:pt x="1064673" y="850087"/>
                      <a:pt x="1064527" y="851476"/>
                      <a:pt x="1064381" y="853193"/>
                    </a:cubicBezTo>
                    <a:cubicBezTo>
                      <a:pt x="1064234" y="854911"/>
                      <a:pt x="1064965" y="855861"/>
                      <a:pt x="1066573" y="856044"/>
                    </a:cubicBezTo>
                    <a:lnTo>
                      <a:pt x="1071836" y="856044"/>
                    </a:lnTo>
                    <a:cubicBezTo>
                      <a:pt x="1071763" y="854216"/>
                      <a:pt x="1071032" y="852608"/>
                      <a:pt x="1069643" y="851220"/>
                    </a:cubicBezTo>
                    <a:cubicBezTo>
                      <a:pt x="1068254" y="849831"/>
                      <a:pt x="1066646" y="849100"/>
                      <a:pt x="1064819" y="849027"/>
                    </a:cubicBezTo>
                    <a:close/>
                    <a:moveTo>
                      <a:pt x="1085869" y="827977"/>
                    </a:moveTo>
                    <a:cubicBezTo>
                      <a:pt x="1085760" y="830571"/>
                      <a:pt x="1085979" y="832399"/>
                      <a:pt x="1086527" y="833459"/>
                    </a:cubicBezTo>
                    <a:cubicBezTo>
                      <a:pt x="1087075" y="834518"/>
                      <a:pt x="1088610" y="835030"/>
                      <a:pt x="1091132" y="834993"/>
                    </a:cubicBezTo>
                    <a:cubicBezTo>
                      <a:pt x="1091132" y="833166"/>
                      <a:pt x="1090693" y="831558"/>
                      <a:pt x="1089816" y="830169"/>
                    </a:cubicBezTo>
                    <a:cubicBezTo>
                      <a:pt x="1088939" y="828781"/>
                      <a:pt x="1087624" y="828050"/>
                      <a:pt x="1085869" y="827977"/>
                    </a:cubicBezTo>
                    <a:close/>
                    <a:moveTo>
                      <a:pt x="1057802" y="785876"/>
                    </a:moveTo>
                    <a:cubicBezTo>
                      <a:pt x="1057547" y="791212"/>
                      <a:pt x="1055427" y="796328"/>
                      <a:pt x="1051443" y="801225"/>
                    </a:cubicBezTo>
                    <a:cubicBezTo>
                      <a:pt x="1047460" y="806122"/>
                      <a:pt x="1043148" y="810362"/>
                      <a:pt x="1038506" y="813943"/>
                    </a:cubicBezTo>
                    <a:lnTo>
                      <a:pt x="1029735" y="827977"/>
                    </a:lnTo>
                    <a:lnTo>
                      <a:pt x="1036752" y="827977"/>
                    </a:lnTo>
                    <a:cubicBezTo>
                      <a:pt x="1042490" y="827100"/>
                      <a:pt x="1046802" y="823591"/>
                      <a:pt x="1049689" y="817452"/>
                    </a:cubicBezTo>
                    <a:cubicBezTo>
                      <a:pt x="1052576" y="811312"/>
                      <a:pt x="1056450" y="807804"/>
                      <a:pt x="1061311" y="806926"/>
                    </a:cubicBezTo>
                    <a:lnTo>
                      <a:pt x="1071836" y="792893"/>
                    </a:lnTo>
                    <a:cubicBezTo>
                      <a:pt x="1071544" y="787923"/>
                      <a:pt x="1068620" y="785584"/>
                      <a:pt x="1063065" y="785876"/>
                    </a:cubicBezTo>
                    <a:close/>
                    <a:moveTo>
                      <a:pt x="1168316" y="752547"/>
                    </a:moveTo>
                    <a:cubicBezTo>
                      <a:pt x="1168243" y="753606"/>
                      <a:pt x="1168389" y="754995"/>
                      <a:pt x="1168755" y="756713"/>
                    </a:cubicBezTo>
                    <a:cubicBezTo>
                      <a:pt x="1169120" y="758430"/>
                      <a:pt x="1170144" y="759381"/>
                      <a:pt x="1171825" y="759563"/>
                    </a:cubicBezTo>
                    <a:cubicBezTo>
                      <a:pt x="1172665" y="759454"/>
                      <a:pt x="1173177" y="758796"/>
                      <a:pt x="1173359" y="757590"/>
                    </a:cubicBezTo>
                    <a:cubicBezTo>
                      <a:pt x="1173542" y="756384"/>
                      <a:pt x="1173615" y="755288"/>
                      <a:pt x="1173579" y="754301"/>
                    </a:cubicBezTo>
                    <a:close/>
                    <a:moveTo>
                      <a:pt x="1196383" y="717463"/>
                    </a:moveTo>
                    <a:lnTo>
                      <a:pt x="1196383" y="724480"/>
                    </a:lnTo>
                    <a:cubicBezTo>
                      <a:pt x="1191961" y="724114"/>
                      <a:pt x="1188526" y="723968"/>
                      <a:pt x="1186077" y="724041"/>
                    </a:cubicBezTo>
                    <a:cubicBezTo>
                      <a:pt x="1183629" y="724114"/>
                      <a:pt x="1182386" y="726599"/>
                      <a:pt x="1182350" y="731496"/>
                    </a:cubicBezTo>
                    <a:cubicBezTo>
                      <a:pt x="1182350" y="732849"/>
                      <a:pt x="1182788" y="735407"/>
                      <a:pt x="1183665" y="739171"/>
                    </a:cubicBezTo>
                    <a:cubicBezTo>
                      <a:pt x="1184542" y="742935"/>
                      <a:pt x="1185858" y="745055"/>
                      <a:pt x="1187612" y="745530"/>
                    </a:cubicBezTo>
                    <a:cubicBezTo>
                      <a:pt x="1188453" y="745347"/>
                      <a:pt x="1188964" y="744397"/>
                      <a:pt x="1189147" y="742679"/>
                    </a:cubicBezTo>
                    <a:cubicBezTo>
                      <a:pt x="1189330" y="740962"/>
                      <a:pt x="1189403" y="739573"/>
                      <a:pt x="1189366" y="738513"/>
                    </a:cubicBezTo>
                    <a:lnTo>
                      <a:pt x="1199892" y="724480"/>
                    </a:lnTo>
                    <a:cubicBezTo>
                      <a:pt x="1199855" y="723420"/>
                      <a:pt x="1199490" y="722031"/>
                      <a:pt x="1198795" y="720313"/>
                    </a:cubicBezTo>
                    <a:cubicBezTo>
                      <a:pt x="1198101" y="718596"/>
                      <a:pt x="1197297" y="717646"/>
                      <a:pt x="1196383" y="717463"/>
                    </a:cubicBezTo>
                    <a:close/>
                    <a:moveTo>
                      <a:pt x="1168316" y="705184"/>
                    </a:moveTo>
                    <a:lnTo>
                      <a:pt x="1154283" y="717463"/>
                    </a:lnTo>
                    <a:cubicBezTo>
                      <a:pt x="1151578" y="725576"/>
                      <a:pt x="1147339" y="733470"/>
                      <a:pt x="1141565" y="741144"/>
                    </a:cubicBezTo>
                    <a:cubicBezTo>
                      <a:pt x="1135791" y="748819"/>
                      <a:pt x="1128920" y="754959"/>
                      <a:pt x="1120953" y="759563"/>
                    </a:cubicBezTo>
                    <a:cubicBezTo>
                      <a:pt x="1120003" y="765447"/>
                      <a:pt x="1116202" y="770783"/>
                      <a:pt x="1109551" y="775570"/>
                    </a:cubicBezTo>
                    <a:cubicBezTo>
                      <a:pt x="1102900" y="780358"/>
                      <a:pt x="1099099" y="786132"/>
                      <a:pt x="1098149" y="792893"/>
                    </a:cubicBezTo>
                    <a:lnTo>
                      <a:pt x="1078853" y="803418"/>
                    </a:lnTo>
                    <a:cubicBezTo>
                      <a:pt x="1078743" y="805392"/>
                      <a:pt x="1078962" y="807584"/>
                      <a:pt x="1079510" y="809996"/>
                    </a:cubicBezTo>
                    <a:cubicBezTo>
                      <a:pt x="1080059" y="812408"/>
                      <a:pt x="1081594" y="813724"/>
                      <a:pt x="1084115" y="813943"/>
                    </a:cubicBezTo>
                    <a:lnTo>
                      <a:pt x="1092886" y="813943"/>
                    </a:lnTo>
                    <a:lnTo>
                      <a:pt x="1120953" y="785876"/>
                    </a:lnTo>
                    <a:lnTo>
                      <a:pt x="1147266" y="775351"/>
                    </a:lnTo>
                    <a:lnTo>
                      <a:pt x="1140249" y="771843"/>
                    </a:lnTo>
                    <a:cubicBezTo>
                      <a:pt x="1140213" y="769869"/>
                      <a:pt x="1140724" y="767677"/>
                      <a:pt x="1141784" y="765264"/>
                    </a:cubicBezTo>
                    <a:cubicBezTo>
                      <a:pt x="1142844" y="762853"/>
                      <a:pt x="1144671" y="761537"/>
                      <a:pt x="1147266" y="761318"/>
                    </a:cubicBezTo>
                    <a:cubicBezTo>
                      <a:pt x="1149861" y="759454"/>
                      <a:pt x="1151688" y="757042"/>
                      <a:pt x="1152748" y="754082"/>
                    </a:cubicBezTo>
                    <a:cubicBezTo>
                      <a:pt x="1153808" y="751121"/>
                      <a:pt x="1154319" y="748271"/>
                      <a:pt x="1154283" y="745530"/>
                    </a:cubicBezTo>
                    <a:lnTo>
                      <a:pt x="1168316" y="736759"/>
                    </a:lnTo>
                    <a:cubicBezTo>
                      <a:pt x="1171825" y="729742"/>
                      <a:pt x="1173579" y="722725"/>
                      <a:pt x="1173579" y="715709"/>
                    </a:cubicBezTo>
                    <a:close/>
                    <a:moveTo>
                      <a:pt x="1257780" y="668346"/>
                    </a:moveTo>
                    <a:cubicBezTo>
                      <a:pt x="1257780" y="670538"/>
                      <a:pt x="1258218" y="673608"/>
                      <a:pt x="1259095" y="677555"/>
                    </a:cubicBezTo>
                    <a:cubicBezTo>
                      <a:pt x="1259972" y="681502"/>
                      <a:pt x="1261288" y="683695"/>
                      <a:pt x="1263042" y="684133"/>
                    </a:cubicBezTo>
                    <a:cubicBezTo>
                      <a:pt x="1263883" y="683841"/>
                      <a:pt x="1264394" y="682671"/>
                      <a:pt x="1264577" y="680625"/>
                    </a:cubicBezTo>
                    <a:cubicBezTo>
                      <a:pt x="1264760" y="678578"/>
                      <a:pt x="1264833" y="677409"/>
                      <a:pt x="1264796" y="677117"/>
                    </a:cubicBezTo>
                    <a:cubicBezTo>
                      <a:pt x="1265162" y="677153"/>
                      <a:pt x="1266624" y="677080"/>
                      <a:pt x="1269182" y="676897"/>
                    </a:cubicBezTo>
                    <a:cubicBezTo>
                      <a:pt x="1271740" y="676715"/>
                      <a:pt x="1273202" y="676203"/>
                      <a:pt x="1273567" y="675362"/>
                    </a:cubicBezTo>
                    <a:cubicBezTo>
                      <a:pt x="1273019" y="674303"/>
                      <a:pt x="1270607" y="672914"/>
                      <a:pt x="1266331" y="671196"/>
                    </a:cubicBezTo>
                    <a:cubicBezTo>
                      <a:pt x="1262056" y="669479"/>
                      <a:pt x="1259205" y="668528"/>
                      <a:pt x="1257780" y="668346"/>
                    </a:cubicBezTo>
                    <a:close/>
                    <a:moveTo>
                      <a:pt x="1231467" y="663083"/>
                    </a:moveTo>
                    <a:cubicBezTo>
                      <a:pt x="1230626" y="663193"/>
                      <a:pt x="1230115" y="663851"/>
                      <a:pt x="1229932" y="665057"/>
                    </a:cubicBezTo>
                    <a:cubicBezTo>
                      <a:pt x="1229749" y="666263"/>
                      <a:pt x="1229676" y="667359"/>
                      <a:pt x="1229713" y="668346"/>
                    </a:cubicBezTo>
                    <a:lnTo>
                      <a:pt x="1219188" y="677117"/>
                    </a:lnTo>
                    <a:cubicBezTo>
                      <a:pt x="1219151" y="678103"/>
                      <a:pt x="1219224" y="679200"/>
                      <a:pt x="1219407" y="680406"/>
                    </a:cubicBezTo>
                    <a:cubicBezTo>
                      <a:pt x="1219590" y="681612"/>
                      <a:pt x="1220101" y="682269"/>
                      <a:pt x="1220942" y="682379"/>
                    </a:cubicBezTo>
                    <a:cubicBezTo>
                      <a:pt x="1221782" y="682160"/>
                      <a:pt x="1222294" y="681283"/>
                      <a:pt x="1222477" y="679748"/>
                    </a:cubicBezTo>
                    <a:cubicBezTo>
                      <a:pt x="1222659" y="678213"/>
                      <a:pt x="1222732" y="677336"/>
                      <a:pt x="1222696" y="677117"/>
                    </a:cubicBezTo>
                    <a:lnTo>
                      <a:pt x="1234975" y="668346"/>
                    </a:lnTo>
                    <a:cubicBezTo>
                      <a:pt x="1234939" y="667359"/>
                      <a:pt x="1234573" y="666263"/>
                      <a:pt x="1233879" y="665057"/>
                    </a:cubicBezTo>
                    <a:cubicBezTo>
                      <a:pt x="1233185" y="663851"/>
                      <a:pt x="1232381" y="663193"/>
                      <a:pt x="1231467" y="663083"/>
                    </a:cubicBezTo>
                    <a:close/>
                    <a:moveTo>
                      <a:pt x="1266551" y="592916"/>
                    </a:moveTo>
                    <a:lnTo>
                      <a:pt x="1257780" y="612212"/>
                    </a:lnTo>
                    <a:lnTo>
                      <a:pt x="1245500" y="624491"/>
                    </a:lnTo>
                    <a:cubicBezTo>
                      <a:pt x="1245208" y="628548"/>
                      <a:pt x="1244039" y="631398"/>
                      <a:pt x="1241992" y="633043"/>
                    </a:cubicBezTo>
                    <a:cubicBezTo>
                      <a:pt x="1239945" y="634687"/>
                      <a:pt x="1238776" y="637099"/>
                      <a:pt x="1238484" y="640279"/>
                    </a:cubicBezTo>
                    <a:lnTo>
                      <a:pt x="1229713" y="647295"/>
                    </a:lnTo>
                    <a:lnTo>
                      <a:pt x="1238484" y="645541"/>
                    </a:lnTo>
                    <a:lnTo>
                      <a:pt x="1252517" y="633262"/>
                    </a:lnTo>
                    <a:cubicBezTo>
                      <a:pt x="1253321" y="630850"/>
                      <a:pt x="1254345" y="626903"/>
                      <a:pt x="1255587" y="621421"/>
                    </a:cubicBezTo>
                    <a:cubicBezTo>
                      <a:pt x="1256830" y="615939"/>
                      <a:pt x="1258730" y="612870"/>
                      <a:pt x="1261288" y="612212"/>
                    </a:cubicBezTo>
                    <a:cubicBezTo>
                      <a:pt x="1264029" y="612504"/>
                      <a:pt x="1266441" y="612796"/>
                      <a:pt x="1268524" y="613089"/>
                    </a:cubicBezTo>
                    <a:cubicBezTo>
                      <a:pt x="1270607" y="613381"/>
                      <a:pt x="1271704" y="611919"/>
                      <a:pt x="1271813" y="608703"/>
                    </a:cubicBezTo>
                    <a:cubicBezTo>
                      <a:pt x="1271704" y="605962"/>
                      <a:pt x="1271046" y="603112"/>
                      <a:pt x="1269840" y="600152"/>
                    </a:cubicBezTo>
                    <a:cubicBezTo>
                      <a:pt x="1268634" y="597191"/>
                      <a:pt x="1267537" y="594779"/>
                      <a:pt x="1266551" y="592916"/>
                    </a:cubicBezTo>
                    <a:close/>
                    <a:moveTo>
                      <a:pt x="1363031" y="543798"/>
                    </a:moveTo>
                    <a:cubicBezTo>
                      <a:pt x="1354552" y="552277"/>
                      <a:pt x="1346951" y="561633"/>
                      <a:pt x="1340227" y="571865"/>
                    </a:cubicBezTo>
                    <a:cubicBezTo>
                      <a:pt x="1336864" y="572158"/>
                      <a:pt x="1334818" y="573766"/>
                      <a:pt x="1334087" y="576689"/>
                    </a:cubicBezTo>
                    <a:cubicBezTo>
                      <a:pt x="1333356" y="579613"/>
                      <a:pt x="1333064" y="582098"/>
                      <a:pt x="1333210" y="584145"/>
                    </a:cubicBezTo>
                    <a:lnTo>
                      <a:pt x="1333210" y="592916"/>
                    </a:lnTo>
                    <a:lnTo>
                      <a:pt x="1313914" y="612212"/>
                    </a:lnTo>
                    <a:cubicBezTo>
                      <a:pt x="1310405" y="612285"/>
                      <a:pt x="1307774" y="613454"/>
                      <a:pt x="1306020" y="615720"/>
                    </a:cubicBezTo>
                    <a:cubicBezTo>
                      <a:pt x="1304266" y="617986"/>
                      <a:pt x="1303389" y="620909"/>
                      <a:pt x="1303389" y="624491"/>
                    </a:cubicBezTo>
                    <a:lnTo>
                      <a:pt x="1303389" y="627999"/>
                    </a:lnTo>
                    <a:lnTo>
                      <a:pt x="1292863" y="638524"/>
                    </a:lnTo>
                    <a:lnTo>
                      <a:pt x="1306897" y="640279"/>
                    </a:lnTo>
                    <a:lnTo>
                      <a:pt x="1313914" y="626245"/>
                    </a:lnTo>
                    <a:cubicBezTo>
                      <a:pt x="1315302" y="621238"/>
                      <a:pt x="1320857" y="613271"/>
                      <a:pt x="1330579" y="602344"/>
                    </a:cubicBezTo>
                    <a:cubicBezTo>
                      <a:pt x="1340300" y="591417"/>
                      <a:pt x="1345855" y="581258"/>
                      <a:pt x="1347243" y="571865"/>
                    </a:cubicBezTo>
                    <a:cubicBezTo>
                      <a:pt x="1352542" y="571536"/>
                      <a:pt x="1357293" y="569124"/>
                      <a:pt x="1361496" y="564629"/>
                    </a:cubicBezTo>
                    <a:cubicBezTo>
                      <a:pt x="1365699" y="560134"/>
                      <a:pt x="1369134" y="555529"/>
                      <a:pt x="1371802" y="550815"/>
                    </a:cubicBezTo>
                    <a:lnTo>
                      <a:pt x="1375310" y="550815"/>
                    </a:lnTo>
                    <a:cubicBezTo>
                      <a:pt x="1374908" y="548988"/>
                      <a:pt x="1373081" y="547380"/>
                      <a:pt x="1369828" y="545991"/>
                    </a:cubicBezTo>
                    <a:cubicBezTo>
                      <a:pt x="1366576" y="544602"/>
                      <a:pt x="1364310" y="543871"/>
                      <a:pt x="1363031" y="543798"/>
                    </a:cubicBezTo>
                    <a:close/>
                    <a:moveTo>
                      <a:pt x="421032" y="522748"/>
                    </a:moveTo>
                    <a:cubicBezTo>
                      <a:pt x="415843" y="523077"/>
                      <a:pt x="412188" y="525489"/>
                      <a:pt x="410069" y="529984"/>
                    </a:cubicBezTo>
                    <a:cubicBezTo>
                      <a:pt x="407949" y="534479"/>
                      <a:pt x="406926" y="539084"/>
                      <a:pt x="406999" y="543798"/>
                    </a:cubicBezTo>
                    <a:lnTo>
                      <a:pt x="385949" y="547307"/>
                    </a:lnTo>
                    <a:cubicBezTo>
                      <a:pt x="385729" y="551656"/>
                      <a:pt x="386168" y="554799"/>
                      <a:pt x="387264" y="556735"/>
                    </a:cubicBezTo>
                    <a:cubicBezTo>
                      <a:pt x="388361" y="558672"/>
                      <a:pt x="391430" y="559623"/>
                      <a:pt x="396474" y="559586"/>
                    </a:cubicBezTo>
                    <a:cubicBezTo>
                      <a:pt x="398484" y="557759"/>
                      <a:pt x="403673" y="552642"/>
                      <a:pt x="412042" y="544237"/>
                    </a:cubicBezTo>
                    <a:cubicBezTo>
                      <a:pt x="420411" y="535831"/>
                      <a:pt x="425162" y="529838"/>
                      <a:pt x="426295" y="526256"/>
                    </a:cubicBezTo>
                    <a:cubicBezTo>
                      <a:pt x="426185" y="524575"/>
                      <a:pt x="425528" y="523552"/>
                      <a:pt x="424321" y="523187"/>
                    </a:cubicBezTo>
                    <a:cubicBezTo>
                      <a:pt x="423115" y="522821"/>
                      <a:pt x="422019" y="522675"/>
                      <a:pt x="421032" y="522748"/>
                    </a:cubicBezTo>
                    <a:close/>
                    <a:moveTo>
                      <a:pt x="1334964" y="515731"/>
                    </a:moveTo>
                    <a:lnTo>
                      <a:pt x="1326193" y="533273"/>
                    </a:lnTo>
                    <a:cubicBezTo>
                      <a:pt x="1325974" y="537659"/>
                      <a:pt x="1325097" y="542044"/>
                      <a:pt x="1323562" y="546430"/>
                    </a:cubicBezTo>
                    <a:lnTo>
                      <a:pt x="1321305" y="557710"/>
                    </a:lnTo>
                    <a:lnTo>
                      <a:pt x="1319976" y="559586"/>
                    </a:lnTo>
                    <a:lnTo>
                      <a:pt x="1301634" y="559586"/>
                    </a:lnTo>
                    <a:cubicBezTo>
                      <a:pt x="1296664" y="562802"/>
                      <a:pt x="1292571" y="566895"/>
                      <a:pt x="1289355" y="571865"/>
                    </a:cubicBezTo>
                    <a:cubicBezTo>
                      <a:pt x="1288295" y="571829"/>
                      <a:pt x="1286907" y="571902"/>
                      <a:pt x="1285189" y="572085"/>
                    </a:cubicBezTo>
                    <a:cubicBezTo>
                      <a:pt x="1283471" y="572267"/>
                      <a:pt x="1282521" y="572779"/>
                      <a:pt x="1282338" y="573619"/>
                    </a:cubicBezTo>
                    <a:cubicBezTo>
                      <a:pt x="1282667" y="577274"/>
                      <a:pt x="1284641" y="580490"/>
                      <a:pt x="1288259" y="583268"/>
                    </a:cubicBezTo>
                    <a:cubicBezTo>
                      <a:pt x="1291877" y="586045"/>
                      <a:pt x="1295166" y="587507"/>
                      <a:pt x="1298126" y="587653"/>
                    </a:cubicBezTo>
                    <a:cubicBezTo>
                      <a:pt x="1300173" y="587361"/>
                      <a:pt x="1301342" y="586191"/>
                      <a:pt x="1301634" y="584145"/>
                    </a:cubicBezTo>
                    <a:cubicBezTo>
                      <a:pt x="1302658" y="576945"/>
                      <a:pt x="1306751" y="571609"/>
                      <a:pt x="1313914" y="568138"/>
                    </a:cubicBezTo>
                    <a:lnTo>
                      <a:pt x="1319976" y="559586"/>
                    </a:lnTo>
                    <a:lnTo>
                      <a:pt x="1320930" y="559586"/>
                    </a:lnTo>
                    <a:lnTo>
                      <a:pt x="1321305" y="557710"/>
                    </a:lnTo>
                    <a:lnTo>
                      <a:pt x="1326193" y="550815"/>
                    </a:lnTo>
                    <a:cubicBezTo>
                      <a:pt x="1329775" y="550669"/>
                      <a:pt x="1333137" y="549207"/>
                      <a:pt x="1336280" y="546430"/>
                    </a:cubicBezTo>
                    <a:cubicBezTo>
                      <a:pt x="1339423" y="543652"/>
                      <a:pt x="1341908" y="540436"/>
                      <a:pt x="1343735" y="536782"/>
                    </a:cubicBezTo>
                    <a:cubicBezTo>
                      <a:pt x="1345782" y="536489"/>
                      <a:pt x="1346951" y="535320"/>
                      <a:pt x="1347243" y="533273"/>
                    </a:cubicBezTo>
                    <a:cubicBezTo>
                      <a:pt x="1346951" y="530459"/>
                      <a:pt x="1345343" y="527316"/>
                      <a:pt x="1342419" y="523844"/>
                    </a:cubicBezTo>
                    <a:cubicBezTo>
                      <a:pt x="1339496" y="520373"/>
                      <a:pt x="1337011" y="517668"/>
                      <a:pt x="1334964" y="515731"/>
                    </a:cubicBezTo>
                    <a:close/>
                    <a:moveTo>
                      <a:pt x="608730" y="510469"/>
                    </a:moveTo>
                    <a:cubicBezTo>
                      <a:pt x="608657" y="511529"/>
                      <a:pt x="608804" y="512917"/>
                      <a:pt x="609169" y="514635"/>
                    </a:cubicBezTo>
                    <a:cubicBezTo>
                      <a:pt x="609534" y="516353"/>
                      <a:pt x="610558" y="517303"/>
                      <a:pt x="612239" y="517485"/>
                    </a:cubicBezTo>
                    <a:cubicBezTo>
                      <a:pt x="613079" y="517376"/>
                      <a:pt x="613591" y="516718"/>
                      <a:pt x="613774" y="515512"/>
                    </a:cubicBezTo>
                    <a:cubicBezTo>
                      <a:pt x="613956" y="514306"/>
                      <a:pt x="614030" y="513210"/>
                      <a:pt x="613993" y="512223"/>
                    </a:cubicBezTo>
                    <a:close/>
                    <a:moveTo>
                      <a:pt x="406999" y="503452"/>
                    </a:moveTo>
                    <a:cubicBezTo>
                      <a:pt x="406999" y="506960"/>
                      <a:pt x="408753" y="508715"/>
                      <a:pt x="412261" y="508715"/>
                    </a:cubicBezTo>
                    <a:cubicBezTo>
                      <a:pt x="413943" y="508751"/>
                      <a:pt x="415404" y="508678"/>
                      <a:pt x="416647" y="508495"/>
                    </a:cubicBezTo>
                    <a:cubicBezTo>
                      <a:pt x="417889" y="508313"/>
                      <a:pt x="419351" y="507801"/>
                      <a:pt x="421032" y="506960"/>
                    </a:cubicBezTo>
                    <a:cubicBezTo>
                      <a:pt x="420959" y="505279"/>
                      <a:pt x="420228" y="504256"/>
                      <a:pt x="418840" y="503891"/>
                    </a:cubicBezTo>
                    <a:cubicBezTo>
                      <a:pt x="417451" y="503525"/>
                      <a:pt x="415843" y="503379"/>
                      <a:pt x="414016" y="503452"/>
                    </a:cubicBezTo>
                    <a:close/>
                    <a:moveTo>
                      <a:pt x="1370048" y="475385"/>
                    </a:moveTo>
                    <a:cubicBezTo>
                      <a:pt x="1367453" y="478126"/>
                      <a:pt x="1365626" y="481415"/>
                      <a:pt x="1364566" y="485252"/>
                    </a:cubicBezTo>
                    <a:cubicBezTo>
                      <a:pt x="1363506" y="489090"/>
                      <a:pt x="1362995" y="492817"/>
                      <a:pt x="1363031" y="496435"/>
                    </a:cubicBezTo>
                    <a:cubicBezTo>
                      <a:pt x="1362958" y="498263"/>
                      <a:pt x="1363104" y="499870"/>
                      <a:pt x="1363470" y="501259"/>
                    </a:cubicBezTo>
                    <a:cubicBezTo>
                      <a:pt x="1363835" y="502648"/>
                      <a:pt x="1364858" y="503379"/>
                      <a:pt x="1366539" y="503452"/>
                    </a:cubicBezTo>
                    <a:cubicBezTo>
                      <a:pt x="1369682" y="502758"/>
                      <a:pt x="1373922" y="499761"/>
                      <a:pt x="1379257" y="494462"/>
                    </a:cubicBezTo>
                    <a:cubicBezTo>
                      <a:pt x="1384593" y="489163"/>
                      <a:pt x="1387955" y="485727"/>
                      <a:pt x="1389344" y="484156"/>
                    </a:cubicBezTo>
                    <a:close/>
                    <a:moveTo>
                      <a:pt x="670127" y="475385"/>
                    </a:moveTo>
                    <a:lnTo>
                      <a:pt x="675390" y="482402"/>
                    </a:lnTo>
                    <a:cubicBezTo>
                      <a:pt x="677217" y="482402"/>
                      <a:pt x="678825" y="481963"/>
                      <a:pt x="680214" y="481086"/>
                    </a:cubicBezTo>
                    <a:cubicBezTo>
                      <a:pt x="681602" y="480209"/>
                      <a:pt x="682333" y="478893"/>
                      <a:pt x="682406" y="477139"/>
                    </a:cubicBezTo>
                    <a:close/>
                    <a:moveTo>
                      <a:pt x="698194" y="456089"/>
                    </a:moveTo>
                    <a:cubicBezTo>
                      <a:pt x="698194" y="457770"/>
                      <a:pt x="698633" y="458793"/>
                      <a:pt x="699510" y="459159"/>
                    </a:cubicBezTo>
                    <a:cubicBezTo>
                      <a:pt x="700387" y="459524"/>
                      <a:pt x="701702" y="459670"/>
                      <a:pt x="703457" y="459597"/>
                    </a:cubicBezTo>
                    <a:lnTo>
                      <a:pt x="705211" y="459597"/>
                    </a:lnTo>
                    <a:cubicBezTo>
                      <a:pt x="705211" y="457916"/>
                      <a:pt x="704772" y="456893"/>
                      <a:pt x="703895" y="456527"/>
                    </a:cubicBezTo>
                    <a:cubicBezTo>
                      <a:pt x="703018" y="456162"/>
                      <a:pt x="701702" y="456016"/>
                      <a:pt x="699948" y="456089"/>
                    </a:cubicBezTo>
                    <a:close/>
                    <a:moveTo>
                      <a:pt x="738540" y="449072"/>
                    </a:moveTo>
                    <a:lnTo>
                      <a:pt x="738540" y="456089"/>
                    </a:lnTo>
                    <a:cubicBezTo>
                      <a:pt x="738613" y="457843"/>
                      <a:pt x="739344" y="459159"/>
                      <a:pt x="740733" y="460036"/>
                    </a:cubicBezTo>
                    <a:cubicBezTo>
                      <a:pt x="742122" y="460913"/>
                      <a:pt x="743730" y="461351"/>
                      <a:pt x="745557" y="461351"/>
                    </a:cubicBezTo>
                    <a:close/>
                    <a:moveTo>
                      <a:pt x="708719" y="433285"/>
                    </a:moveTo>
                    <a:cubicBezTo>
                      <a:pt x="707915" y="433358"/>
                      <a:pt x="707330" y="433650"/>
                      <a:pt x="706965" y="434162"/>
                    </a:cubicBezTo>
                    <a:cubicBezTo>
                      <a:pt x="706599" y="434673"/>
                      <a:pt x="706015" y="434966"/>
                      <a:pt x="705211" y="435039"/>
                    </a:cubicBezTo>
                    <a:cubicBezTo>
                      <a:pt x="705247" y="436099"/>
                      <a:pt x="705613" y="437487"/>
                      <a:pt x="706307" y="439205"/>
                    </a:cubicBezTo>
                    <a:cubicBezTo>
                      <a:pt x="707002" y="440923"/>
                      <a:pt x="707805" y="441873"/>
                      <a:pt x="708719" y="442055"/>
                    </a:cubicBezTo>
                    <a:cubicBezTo>
                      <a:pt x="710400" y="441946"/>
                      <a:pt x="711423" y="441288"/>
                      <a:pt x="711789" y="440082"/>
                    </a:cubicBezTo>
                    <a:cubicBezTo>
                      <a:pt x="712154" y="438876"/>
                      <a:pt x="712301" y="437780"/>
                      <a:pt x="712227" y="436793"/>
                    </a:cubicBezTo>
                    <a:cubicBezTo>
                      <a:pt x="711935" y="434746"/>
                      <a:pt x="710766" y="433577"/>
                      <a:pt x="708719" y="433285"/>
                    </a:cubicBezTo>
                    <a:close/>
                    <a:moveTo>
                      <a:pt x="761345" y="426268"/>
                    </a:moveTo>
                    <a:lnTo>
                      <a:pt x="771870" y="435039"/>
                    </a:lnTo>
                    <a:cubicBezTo>
                      <a:pt x="773770" y="435075"/>
                      <a:pt x="775671" y="434564"/>
                      <a:pt x="777571" y="433504"/>
                    </a:cubicBezTo>
                    <a:cubicBezTo>
                      <a:pt x="779471" y="432444"/>
                      <a:pt x="780495" y="430617"/>
                      <a:pt x="780641" y="428022"/>
                    </a:cubicBezTo>
                    <a:close/>
                    <a:moveTo>
                      <a:pt x="463133" y="399955"/>
                    </a:moveTo>
                    <a:cubicBezTo>
                      <a:pt x="463060" y="403390"/>
                      <a:pt x="461890" y="405729"/>
                      <a:pt x="459625" y="406972"/>
                    </a:cubicBezTo>
                    <a:cubicBezTo>
                      <a:pt x="457359" y="408214"/>
                      <a:pt x="454435" y="408799"/>
                      <a:pt x="450854" y="408726"/>
                    </a:cubicBezTo>
                    <a:lnTo>
                      <a:pt x="447345" y="408726"/>
                    </a:lnTo>
                    <a:cubicBezTo>
                      <a:pt x="448259" y="411467"/>
                      <a:pt x="448186" y="413879"/>
                      <a:pt x="447126" y="415962"/>
                    </a:cubicBezTo>
                    <a:cubicBezTo>
                      <a:pt x="446066" y="418045"/>
                      <a:pt x="443800" y="419141"/>
                      <a:pt x="440328" y="419251"/>
                    </a:cubicBezTo>
                    <a:cubicBezTo>
                      <a:pt x="440402" y="420384"/>
                      <a:pt x="440255" y="422065"/>
                      <a:pt x="439890" y="424294"/>
                    </a:cubicBezTo>
                    <a:cubicBezTo>
                      <a:pt x="439524" y="426524"/>
                      <a:pt x="438501" y="427766"/>
                      <a:pt x="436820" y="428022"/>
                    </a:cubicBezTo>
                    <a:lnTo>
                      <a:pt x="435066" y="428022"/>
                    </a:lnTo>
                    <a:cubicBezTo>
                      <a:pt x="430607" y="434856"/>
                      <a:pt x="424175" y="443554"/>
                      <a:pt x="415770" y="454116"/>
                    </a:cubicBezTo>
                    <a:cubicBezTo>
                      <a:pt x="407364" y="464677"/>
                      <a:pt x="402687" y="472936"/>
                      <a:pt x="401736" y="478893"/>
                    </a:cubicBezTo>
                    <a:cubicBezTo>
                      <a:pt x="401846" y="480574"/>
                      <a:pt x="402504" y="481598"/>
                      <a:pt x="403710" y="481963"/>
                    </a:cubicBezTo>
                    <a:cubicBezTo>
                      <a:pt x="404916" y="482329"/>
                      <a:pt x="406012" y="482475"/>
                      <a:pt x="406999" y="482402"/>
                    </a:cubicBezTo>
                    <a:cubicBezTo>
                      <a:pt x="417816" y="468076"/>
                      <a:pt x="429511" y="454627"/>
                      <a:pt x="442083" y="442055"/>
                    </a:cubicBezTo>
                    <a:cubicBezTo>
                      <a:pt x="446541" y="441544"/>
                      <a:pt x="450342" y="438620"/>
                      <a:pt x="453485" y="433285"/>
                    </a:cubicBezTo>
                    <a:cubicBezTo>
                      <a:pt x="456628" y="427949"/>
                      <a:pt x="458674" y="423271"/>
                      <a:pt x="459625" y="419251"/>
                    </a:cubicBezTo>
                    <a:lnTo>
                      <a:pt x="470150" y="412234"/>
                    </a:lnTo>
                    <a:close/>
                    <a:moveTo>
                      <a:pt x="819233" y="377151"/>
                    </a:moveTo>
                    <a:cubicBezTo>
                      <a:pt x="814811" y="377479"/>
                      <a:pt x="810937" y="379453"/>
                      <a:pt x="807611" y="383071"/>
                    </a:cubicBezTo>
                    <a:cubicBezTo>
                      <a:pt x="804286" y="386689"/>
                      <a:pt x="801728" y="389978"/>
                      <a:pt x="799937" y="392938"/>
                    </a:cubicBezTo>
                    <a:cubicBezTo>
                      <a:pt x="794747" y="393157"/>
                      <a:pt x="789777" y="394035"/>
                      <a:pt x="785026" y="395569"/>
                    </a:cubicBezTo>
                    <a:cubicBezTo>
                      <a:pt x="780275" y="397104"/>
                      <a:pt x="775305" y="397981"/>
                      <a:pt x="770116" y="398201"/>
                    </a:cubicBezTo>
                    <a:cubicBezTo>
                      <a:pt x="765145" y="403756"/>
                      <a:pt x="759298" y="408433"/>
                      <a:pt x="752574" y="412234"/>
                    </a:cubicBezTo>
                    <a:cubicBezTo>
                      <a:pt x="750235" y="412344"/>
                      <a:pt x="746580" y="413440"/>
                      <a:pt x="741610" y="415523"/>
                    </a:cubicBezTo>
                    <a:cubicBezTo>
                      <a:pt x="736640" y="417606"/>
                      <a:pt x="733863" y="420018"/>
                      <a:pt x="733278" y="422759"/>
                    </a:cubicBezTo>
                    <a:cubicBezTo>
                      <a:pt x="733387" y="424440"/>
                      <a:pt x="734045" y="425464"/>
                      <a:pt x="735251" y="425829"/>
                    </a:cubicBezTo>
                    <a:cubicBezTo>
                      <a:pt x="736457" y="426195"/>
                      <a:pt x="737554" y="426341"/>
                      <a:pt x="738540" y="426268"/>
                    </a:cubicBezTo>
                    <a:cubicBezTo>
                      <a:pt x="738613" y="423381"/>
                      <a:pt x="742414" y="420384"/>
                      <a:pt x="749943" y="417278"/>
                    </a:cubicBezTo>
                    <a:cubicBezTo>
                      <a:pt x="757471" y="414171"/>
                      <a:pt x="763026" y="412490"/>
                      <a:pt x="766607" y="412234"/>
                    </a:cubicBezTo>
                    <a:cubicBezTo>
                      <a:pt x="771066" y="409640"/>
                      <a:pt x="775744" y="407812"/>
                      <a:pt x="780641" y="406752"/>
                    </a:cubicBezTo>
                    <a:cubicBezTo>
                      <a:pt x="785538" y="405693"/>
                      <a:pt x="790216" y="405181"/>
                      <a:pt x="794674" y="405217"/>
                    </a:cubicBezTo>
                    <a:lnTo>
                      <a:pt x="812216" y="392938"/>
                    </a:lnTo>
                    <a:cubicBezTo>
                      <a:pt x="813715" y="392938"/>
                      <a:pt x="816857" y="392500"/>
                      <a:pt x="821645" y="391623"/>
                    </a:cubicBezTo>
                    <a:cubicBezTo>
                      <a:pt x="826432" y="390745"/>
                      <a:pt x="829137" y="389430"/>
                      <a:pt x="829758" y="387676"/>
                    </a:cubicBezTo>
                    <a:cubicBezTo>
                      <a:pt x="829466" y="386835"/>
                      <a:pt x="828296" y="386323"/>
                      <a:pt x="826250" y="386141"/>
                    </a:cubicBezTo>
                    <a:cubicBezTo>
                      <a:pt x="824203" y="385958"/>
                      <a:pt x="823034" y="385885"/>
                      <a:pt x="822741" y="385921"/>
                    </a:cubicBezTo>
                    <a:cubicBezTo>
                      <a:pt x="822814" y="384789"/>
                      <a:pt x="822668" y="383107"/>
                      <a:pt x="822303" y="380878"/>
                    </a:cubicBezTo>
                    <a:cubicBezTo>
                      <a:pt x="821937" y="378649"/>
                      <a:pt x="820914" y="377406"/>
                      <a:pt x="819233" y="377151"/>
                    </a:cubicBezTo>
                    <a:close/>
                    <a:moveTo>
                      <a:pt x="596451" y="359609"/>
                    </a:moveTo>
                    <a:cubicBezTo>
                      <a:pt x="593016" y="360084"/>
                      <a:pt x="590677" y="362642"/>
                      <a:pt x="589434" y="367283"/>
                    </a:cubicBezTo>
                    <a:cubicBezTo>
                      <a:pt x="588192" y="371924"/>
                      <a:pt x="587607" y="375798"/>
                      <a:pt x="587680" y="378905"/>
                    </a:cubicBezTo>
                    <a:lnTo>
                      <a:pt x="571893" y="378905"/>
                    </a:lnTo>
                    <a:lnTo>
                      <a:pt x="577155" y="392938"/>
                    </a:lnTo>
                    <a:cubicBezTo>
                      <a:pt x="581869" y="389539"/>
                      <a:pt x="586474" y="385812"/>
                      <a:pt x="590969" y="381755"/>
                    </a:cubicBezTo>
                    <a:cubicBezTo>
                      <a:pt x="595464" y="377699"/>
                      <a:pt x="597876" y="372655"/>
                      <a:pt x="598205" y="366625"/>
                    </a:cubicBezTo>
                    <a:cubicBezTo>
                      <a:pt x="598242" y="365675"/>
                      <a:pt x="598169" y="364506"/>
                      <a:pt x="597986" y="363117"/>
                    </a:cubicBezTo>
                    <a:cubicBezTo>
                      <a:pt x="597803" y="361728"/>
                      <a:pt x="597292" y="360559"/>
                      <a:pt x="596451" y="359609"/>
                    </a:cubicBezTo>
                    <a:close/>
                    <a:moveTo>
                      <a:pt x="849054" y="357854"/>
                    </a:moveTo>
                    <a:lnTo>
                      <a:pt x="829758" y="371888"/>
                    </a:lnTo>
                    <a:cubicBezTo>
                      <a:pt x="830818" y="373934"/>
                      <a:pt x="832645" y="376420"/>
                      <a:pt x="835240" y="379343"/>
                    </a:cubicBezTo>
                    <a:cubicBezTo>
                      <a:pt x="837835" y="382267"/>
                      <a:pt x="840100" y="383875"/>
                      <a:pt x="842037" y="384167"/>
                    </a:cubicBezTo>
                    <a:cubicBezTo>
                      <a:pt x="843499" y="383875"/>
                      <a:pt x="844084" y="382705"/>
                      <a:pt x="843792" y="380659"/>
                    </a:cubicBezTo>
                    <a:lnTo>
                      <a:pt x="870104" y="364871"/>
                    </a:lnTo>
                    <a:close/>
                    <a:moveTo>
                      <a:pt x="1006931" y="329787"/>
                    </a:moveTo>
                    <a:cubicBezTo>
                      <a:pt x="994579" y="330043"/>
                      <a:pt x="982007" y="331724"/>
                      <a:pt x="969216" y="334831"/>
                    </a:cubicBezTo>
                    <a:cubicBezTo>
                      <a:pt x="956425" y="337937"/>
                      <a:pt x="943853" y="340934"/>
                      <a:pt x="931501" y="343821"/>
                    </a:cubicBezTo>
                    <a:cubicBezTo>
                      <a:pt x="931318" y="340532"/>
                      <a:pt x="930368" y="339216"/>
                      <a:pt x="928650" y="339874"/>
                    </a:cubicBezTo>
                    <a:cubicBezTo>
                      <a:pt x="926933" y="340532"/>
                      <a:pt x="925544" y="341847"/>
                      <a:pt x="924484" y="343821"/>
                    </a:cubicBezTo>
                    <a:lnTo>
                      <a:pt x="906942" y="343821"/>
                    </a:lnTo>
                    <a:lnTo>
                      <a:pt x="913959" y="350838"/>
                    </a:lnTo>
                    <a:cubicBezTo>
                      <a:pt x="919295" y="352592"/>
                      <a:pt x="924850" y="353908"/>
                      <a:pt x="930624" y="354785"/>
                    </a:cubicBezTo>
                    <a:cubicBezTo>
                      <a:pt x="936398" y="355662"/>
                      <a:pt x="941953" y="356100"/>
                      <a:pt x="947289" y="356100"/>
                    </a:cubicBezTo>
                    <a:cubicBezTo>
                      <a:pt x="947252" y="357087"/>
                      <a:pt x="947325" y="358183"/>
                      <a:pt x="947508" y="359389"/>
                    </a:cubicBezTo>
                    <a:cubicBezTo>
                      <a:pt x="947691" y="360595"/>
                      <a:pt x="948202" y="361253"/>
                      <a:pt x="949043" y="361363"/>
                    </a:cubicBezTo>
                    <a:cubicBezTo>
                      <a:pt x="949920" y="361253"/>
                      <a:pt x="950797" y="360595"/>
                      <a:pt x="951674" y="359389"/>
                    </a:cubicBezTo>
                    <a:cubicBezTo>
                      <a:pt x="952551" y="358183"/>
                      <a:pt x="953428" y="357087"/>
                      <a:pt x="954305" y="356100"/>
                    </a:cubicBezTo>
                    <a:cubicBezTo>
                      <a:pt x="956279" y="356210"/>
                      <a:pt x="958472" y="355991"/>
                      <a:pt x="960884" y="355442"/>
                    </a:cubicBezTo>
                    <a:cubicBezTo>
                      <a:pt x="963296" y="354894"/>
                      <a:pt x="964611" y="353359"/>
                      <a:pt x="964830" y="350838"/>
                    </a:cubicBezTo>
                    <a:lnTo>
                      <a:pt x="1005177" y="350838"/>
                    </a:lnTo>
                    <a:cubicBezTo>
                      <a:pt x="1007662" y="349778"/>
                      <a:pt x="1011901" y="347951"/>
                      <a:pt x="1017895" y="345356"/>
                    </a:cubicBezTo>
                    <a:cubicBezTo>
                      <a:pt x="1023888" y="342761"/>
                      <a:pt x="1027250" y="340495"/>
                      <a:pt x="1027981" y="338558"/>
                    </a:cubicBezTo>
                    <a:cubicBezTo>
                      <a:pt x="1027762" y="337718"/>
                      <a:pt x="1026885" y="337206"/>
                      <a:pt x="1025350" y="337023"/>
                    </a:cubicBezTo>
                    <a:cubicBezTo>
                      <a:pt x="1023815" y="336841"/>
                      <a:pt x="1022938" y="336768"/>
                      <a:pt x="1022719" y="336804"/>
                    </a:cubicBezTo>
                    <a:close/>
                    <a:moveTo>
                      <a:pt x="1487578" y="254357"/>
                    </a:moveTo>
                    <a:cubicBezTo>
                      <a:pt x="1496057" y="254467"/>
                      <a:pt x="1501466" y="256879"/>
                      <a:pt x="1503805" y="261593"/>
                    </a:cubicBezTo>
                    <a:cubicBezTo>
                      <a:pt x="1506144" y="266308"/>
                      <a:pt x="1507167" y="272667"/>
                      <a:pt x="1506874" y="280670"/>
                    </a:cubicBezTo>
                    <a:cubicBezTo>
                      <a:pt x="1506948" y="282169"/>
                      <a:pt x="1506801" y="285311"/>
                      <a:pt x="1506436" y="290099"/>
                    </a:cubicBezTo>
                    <a:cubicBezTo>
                      <a:pt x="1506070" y="294886"/>
                      <a:pt x="1505047" y="297591"/>
                      <a:pt x="1503366" y="298212"/>
                    </a:cubicBezTo>
                    <a:cubicBezTo>
                      <a:pt x="1497336" y="296714"/>
                      <a:pt x="1493170" y="290062"/>
                      <a:pt x="1490867" y="278258"/>
                    </a:cubicBezTo>
                    <a:cubicBezTo>
                      <a:pt x="1488565" y="266454"/>
                      <a:pt x="1487469" y="258487"/>
                      <a:pt x="1487578" y="254357"/>
                    </a:cubicBezTo>
                    <a:close/>
                    <a:moveTo>
                      <a:pt x="1085869" y="19296"/>
                    </a:moveTo>
                    <a:cubicBezTo>
                      <a:pt x="1085796" y="20356"/>
                      <a:pt x="1085942" y="21745"/>
                      <a:pt x="1086308" y="23462"/>
                    </a:cubicBezTo>
                    <a:cubicBezTo>
                      <a:pt x="1086673" y="25180"/>
                      <a:pt x="1087697" y="26130"/>
                      <a:pt x="1089378" y="26313"/>
                    </a:cubicBezTo>
                    <a:cubicBezTo>
                      <a:pt x="1090840" y="26021"/>
                      <a:pt x="1091424" y="24851"/>
                      <a:pt x="1091132" y="22805"/>
                    </a:cubicBezTo>
                    <a:cubicBezTo>
                      <a:pt x="1090840" y="20758"/>
                      <a:pt x="1089670" y="19589"/>
                      <a:pt x="1087624" y="19296"/>
                    </a:cubicBezTo>
                    <a:close/>
                    <a:moveTo>
                      <a:pt x="1120953" y="0"/>
                    </a:moveTo>
                    <a:cubicBezTo>
                      <a:pt x="1123073" y="987"/>
                      <a:pt x="1125850" y="2522"/>
                      <a:pt x="1129286" y="4605"/>
                    </a:cubicBezTo>
                    <a:cubicBezTo>
                      <a:pt x="1132721" y="6688"/>
                      <a:pt x="1134621" y="8661"/>
                      <a:pt x="1134987" y="10525"/>
                    </a:cubicBezTo>
                    <a:lnTo>
                      <a:pt x="1131478" y="10525"/>
                    </a:lnTo>
                    <a:lnTo>
                      <a:pt x="1112182" y="14034"/>
                    </a:lnTo>
                    <a:cubicBezTo>
                      <a:pt x="1110355" y="14947"/>
                      <a:pt x="1108747" y="16190"/>
                      <a:pt x="1107358" y="17761"/>
                    </a:cubicBezTo>
                    <a:cubicBezTo>
                      <a:pt x="1105969" y="19333"/>
                      <a:pt x="1105239" y="21014"/>
                      <a:pt x="1105165" y="22805"/>
                    </a:cubicBezTo>
                    <a:cubicBezTo>
                      <a:pt x="1105421" y="24486"/>
                      <a:pt x="1106664" y="25509"/>
                      <a:pt x="1108893" y="25874"/>
                    </a:cubicBezTo>
                    <a:cubicBezTo>
                      <a:pt x="1111122" y="26240"/>
                      <a:pt x="1112804" y="26386"/>
                      <a:pt x="1113936" y="26313"/>
                    </a:cubicBezTo>
                    <a:cubicBezTo>
                      <a:pt x="1116677" y="26349"/>
                      <a:pt x="1119528" y="25838"/>
                      <a:pt x="1122488" y="24778"/>
                    </a:cubicBezTo>
                    <a:cubicBezTo>
                      <a:pt x="1125448" y="23718"/>
                      <a:pt x="1127860" y="21891"/>
                      <a:pt x="1129724" y="19296"/>
                    </a:cubicBezTo>
                    <a:lnTo>
                      <a:pt x="1154283" y="15788"/>
                    </a:lnTo>
                    <a:cubicBezTo>
                      <a:pt x="1154210" y="14728"/>
                      <a:pt x="1154356" y="13339"/>
                      <a:pt x="1154721" y="11622"/>
                    </a:cubicBezTo>
                    <a:cubicBezTo>
                      <a:pt x="1155087" y="9904"/>
                      <a:pt x="1156110" y="8954"/>
                      <a:pt x="1157791" y="8771"/>
                    </a:cubicBezTo>
                    <a:cubicBezTo>
                      <a:pt x="1159655" y="8990"/>
                      <a:pt x="1161628" y="10306"/>
                      <a:pt x="1163711" y="12718"/>
                    </a:cubicBezTo>
                    <a:cubicBezTo>
                      <a:pt x="1165795" y="15130"/>
                      <a:pt x="1167330" y="17323"/>
                      <a:pt x="1168316" y="19296"/>
                    </a:cubicBezTo>
                    <a:cubicBezTo>
                      <a:pt x="1175260" y="19296"/>
                      <a:pt x="1181984" y="18858"/>
                      <a:pt x="1188489" y="17981"/>
                    </a:cubicBezTo>
                    <a:cubicBezTo>
                      <a:pt x="1194994" y="17104"/>
                      <a:pt x="1201719" y="15788"/>
                      <a:pt x="1208662" y="14034"/>
                    </a:cubicBezTo>
                    <a:cubicBezTo>
                      <a:pt x="1214875" y="15898"/>
                      <a:pt x="1221307" y="17432"/>
                      <a:pt x="1227959" y="18638"/>
                    </a:cubicBezTo>
                    <a:cubicBezTo>
                      <a:pt x="1234610" y="19844"/>
                      <a:pt x="1241042" y="20064"/>
                      <a:pt x="1247255" y="19296"/>
                    </a:cubicBezTo>
                    <a:cubicBezTo>
                      <a:pt x="1255002" y="27227"/>
                      <a:pt x="1260557" y="31539"/>
                      <a:pt x="1263919" y="32233"/>
                    </a:cubicBezTo>
                    <a:cubicBezTo>
                      <a:pt x="1267282" y="32928"/>
                      <a:pt x="1274591" y="35047"/>
                      <a:pt x="1285847" y="38592"/>
                    </a:cubicBezTo>
                    <a:lnTo>
                      <a:pt x="1294618" y="52626"/>
                    </a:lnTo>
                    <a:cubicBezTo>
                      <a:pt x="1302365" y="52918"/>
                      <a:pt x="1308797" y="54088"/>
                      <a:pt x="1313914" y="56134"/>
                    </a:cubicBezTo>
                    <a:cubicBezTo>
                      <a:pt x="1319030" y="58181"/>
                      <a:pt x="1323708" y="59350"/>
                      <a:pt x="1327947" y="59643"/>
                    </a:cubicBezTo>
                    <a:cubicBezTo>
                      <a:pt x="1329848" y="62237"/>
                      <a:pt x="1332625" y="64064"/>
                      <a:pt x="1336280" y="65124"/>
                    </a:cubicBezTo>
                    <a:cubicBezTo>
                      <a:pt x="1339934" y="66184"/>
                      <a:pt x="1343589" y="66696"/>
                      <a:pt x="1347243" y="66659"/>
                    </a:cubicBezTo>
                    <a:cubicBezTo>
                      <a:pt x="1351300" y="73932"/>
                      <a:pt x="1357659" y="80876"/>
                      <a:pt x="1366320" y="87490"/>
                    </a:cubicBezTo>
                    <a:cubicBezTo>
                      <a:pt x="1374981" y="94105"/>
                      <a:pt x="1382656" y="98856"/>
                      <a:pt x="1389344" y="101743"/>
                    </a:cubicBezTo>
                    <a:cubicBezTo>
                      <a:pt x="1400161" y="117238"/>
                      <a:pt x="1410102" y="133611"/>
                      <a:pt x="1419165" y="150860"/>
                    </a:cubicBezTo>
                    <a:cubicBezTo>
                      <a:pt x="1419677" y="155392"/>
                      <a:pt x="1421723" y="160801"/>
                      <a:pt x="1425305" y="167087"/>
                    </a:cubicBezTo>
                    <a:cubicBezTo>
                      <a:pt x="1428886" y="173372"/>
                      <a:pt x="1430933" y="179658"/>
                      <a:pt x="1431444" y="185944"/>
                    </a:cubicBezTo>
                    <a:lnTo>
                      <a:pt x="1445478" y="199978"/>
                    </a:lnTo>
                    <a:lnTo>
                      <a:pt x="1450740" y="191207"/>
                    </a:lnTo>
                    <a:cubicBezTo>
                      <a:pt x="1444455" y="190074"/>
                      <a:pt x="1442116" y="184884"/>
                      <a:pt x="1443724" y="175638"/>
                    </a:cubicBezTo>
                    <a:cubicBezTo>
                      <a:pt x="1445332" y="166392"/>
                      <a:pt x="1446501" y="159887"/>
                      <a:pt x="1447232" y="156123"/>
                    </a:cubicBezTo>
                    <a:cubicBezTo>
                      <a:pt x="1455784" y="157987"/>
                      <a:pt x="1461485" y="166977"/>
                      <a:pt x="1464335" y="183093"/>
                    </a:cubicBezTo>
                    <a:cubicBezTo>
                      <a:pt x="1467186" y="199210"/>
                      <a:pt x="1468502" y="211270"/>
                      <a:pt x="1468282" y="219274"/>
                    </a:cubicBezTo>
                    <a:cubicBezTo>
                      <a:pt x="1461266" y="220041"/>
                      <a:pt x="1459073" y="223769"/>
                      <a:pt x="1461704" y="230457"/>
                    </a:cubicBezTo>
                    <a:cubicBezTo>
                      <a:pt x="1464335" y="237144"/>
                      <a:pt x="1466528" y="242188"/>
                      <a:pt x="1468282" y="245586"/>
                    </a:cubicBezTo>
                    <a:cubicBezTo>
                      <a:pt x="1472631" y="247596"/>
                      <a:pt x="1475774" y="256733"/>
                      <a:pt x="1477711" y="272996"/>
                    </a:cubicBezTo>
                    <a:cubicBezTo>
                      <a:pt x="1479648" y="289258"/>
                      <a:pt x="1480598" y="300588"/>
                      <a:pt x="1480562" y="306983"/>
                    </a:cubicBezTo>
                    <a:cubicBezTo>
                      <a:pt x="1480050" y="312319"/>
                      <a:pt x="1479758" y="316558"/>
                      <a:pt x="1479685" y="319701"/>
                    </a:cubicBezTo>
                    <a:cubicBezTo>
                      <a:pt x="1479611" y="322844"/>
                      <a:pt x="1482828" y="324452"/>
                      <a:pt x="1489332" y="324525"/>
                    </a:cubicBezTo>
                    <a:lnTo>
                      <a:pt x="1492841" y="343821"/>
                    </a:lnTo>
                    <a:cubicBezTo>
                      <a:pt x="1491964" y="346818"/>
                      <a:pt x="1488456" y="356173"/>
                      <a:pt x="1482316" y="371888"/>
                    </a:cubicBezTo>
                    <a:cubicBezTo>
                      <a:pt x="1476176" y="387602"/>
                      <a:pt x="1472668" y="396958"/>
                      <a:pt x="1471791" y="399955"/>
                    </a:cubicBezTo>
                    <a:lnTo>
                      <a:pt x="1457757" y="412234"/>
                    </a:lnTo>
                    <a:cubicBezTo>
                      <a:pt x="1452677" y="441324"/>
                      <a:pt x="1442225" y="469099"/>
                      <a:pt x="1426401" y="495558"/>
                    </a:cubicBezTo>
                    <a:cubicBezTo>
                      <a:pt x="1410577" y="522017"/>
                      <a:pt x="1393546" y="546283"/>
                      <a:pt x="1375310" y="568357"/>
                    </a:cubicBezTo>
                    <a:lnTo>
                      <a:pt x="1375310" y="585899"/>
                    </a:lnTo>
                    <a:lnTo>
                      <a:pt x="1278830" y="687642"/>
                    </a:lnTo>
                    <a:cubicBezTo>
                      <a:pt x="1277807" y="692027"/>
                      <a:pt x="1275906" y="696413"/>
                      <a:pt x="1273129" y="700798"/>
                    </a:cubicBezTo>
                    <a:cubicBezTo>
                      <a:pt x="1270351" y="705184"/>
                      <a:pt x="1267574" y="709569"/>
                      <a:pt x="1264796" y="713955"/>
                    </a:cubicBezTo>
                    <a:cubicBezTo>
                      <a:pt x="1262202" y="714905"/>
                      <a:pt x="1260375" y="716513"/>
                      <a:pt x="1259315" y="718779"/>
                    </a:cubicBezTo>
                    <a:cubicBezTo>
                      <a:pt x="1258255" y="721044"/>
                      <a:pt x="1257743" y="723529"/>
                      <a:pt x="1257780" y="726234"/>
                    </a:cubicBezTo>
                    <a:lnTo>
                      <a:pt x="1245500" y="743776"/>
                    </a:lnTo>
                    <a:lnTo>
                      <a:pt x="1229713" y="750792"/>
                    </a:lnTo>
                    <a:cubicBezTo>
                      <a:pt x="1229128" y="758284"/>
                      <a:pt x="1226789" y="764351"/>
                      <a:pt x="1222696" y="768992"/>
                    </a:cubicBezTo>
                    <a:cubicBezTo>
                      <a:pt x="1218603" y="773633"/>
                      <a:pt x="1216264" y="779261"/>
                      <a:pt x="1215679" y="785876"/>
                    </a:cubicBezTo>
                    <a:cubicBezTo>
                      <a:pt x="1203400" y="801664"/>
                      <a:pt x="1189366" y="815697"/>
                      <a:pt x="1173579" y="827977"/>
                    </a:cubicBezTo>
                    <a:cubicBezTo>
                      <a:pt x="1173213" y="835578"/>
                      <a:pt x="1170874" y="841864"/>
                      <a:pt x="1166562" y="846834"/>
                    </a:cubicBezTo>
                    <a:cubicBezTo>
                      <a:pt x="1162250" y="851804"/>
                      <a:pt x="1158157" y="857213"/>
                      <a:pt x="1154283" y="863060"/>
                    </a:cubicBezTo>
                    <a:lnTo>
                      <a:pt x="1143758" y="863060"/>
                    </a:lnTo>
                    <a:lnTo>
                      <a:pt x="1140249" y="870077"/>
                    </a:lnTo>
                    <a:cubicBezTo>
                      <a:pt x="1136339" y="871758"/>
                      <a:pt x="1128372" y="878483"/>
                      <a:pt x="1116348" y="890250"/>
                    </a:cubicBezTo>
                    <a:cubicBezTo>
                      <a:pt x="1104325" y="902018"/>
                      <a:pt x="1095919" y="908742"/>
                      <a:pt x="1091132" y="910424"/>
                    </a:cubicBezTo>
                    <a:cubicBezTo>
                      <a:pt x="1093471" y="895623"/>
                      <a:pt x="1105019" y="878300"/>
                      <a:pt x="1125777" y="858456"/>
                    </a:cubicBezTo>
                    <a:cubicBezTo>
                      <a:pt x="1146535" y="838611"/>
                      <a:pt x="1162469" y="826113"/>
                      <a:pt x="1173579" y="820960"/>
                    </a:cubicBezTo>
                    <a:cubicBezTo>
                      <a:pt x="1174273" y="813614"/>
                      <a:pt x="1178147" y="805940"/>
                      <a:pt x="1185200" y="797936"/>
                    </a:cubicBezTo>
                    <a:cubicBezTo>
                      <a:pt x="1192253" y="789933"/>
                      <a:pt x="1198320" y="783574"/>
                      <a:pt x="1203400" y="778859"/>
                    </a:cubicBezTo>
                    <a:lnTo>
                      <a:pt x="1196383" y="773597"/>
                    </a:lnTo>
                    <a:cubicBezTo>
                      <a:pt x="1193752" y="776411"/>
                      <a:pt x="1190682" y="779115"/>
                      <a:pt x="1187174" y="781710"/>
                    </a:cubicBezTo>
                    <a:cubicBezTo>
                      <a:pt x="1183665" y="784305"/>
                      <a:pt x="1179718" y="785693"/>
                      <a:pt x="1175333" y="785876"/>
                    </a:cubicBezTo>
                    <a:cubicBezTo>
                      <a:pt x="1174273" y="785803"/>
                      <a:pt x="1172884" y="785949"/>
                      <a:pt x="1171167" y="786315"/>
                    </a:cubicBezTo>
                    <a:cubicBezTo>
                      <a:pt x="1169449" y="786680"/>
                      <a:pt x="1168499" y="787703"/>
                      <a:pt x="1168316" y="789385"/>
                    </a:cubicBezTo>
                    <a:cubicBezTo>
                      <a:pt x="1168426" y="790335"/>
                      <a:pt x="1169084" y="791504"/>
                      <a:pt x="1170290" y="792893"/>
                    </a:cubicBezTo>
                    <a:cubicBezTo>
                      <a:pt x="1171496" y="794282"/>
                      <a:pt x="1172592" y="795451"/>
                      <a:pt x="1173579" y="796401"/>
                    </a:cubicBezTo>
                    <a:cubicBezTo>
                      <a:pt x="1171898" y="806415"/>
                      <a:pt x="1165173" y="813139"/>
                      <a:pt x="1153406" y="816575"/>
                    </a:cubicBezTo>
                    <a:cubicBezTo>
                      <a:pt x="1141638" y="820010"/>
                      <a:pt x="1134914" y="823226"/>
                      <a:pt x="1133232" y="826223"/>
                    </a:cubicBezTo>
                    <a:cubicBezTo>
                      <a:pt x="1133342" y="828890"/>
                      <a:pt x="1133123" y="831010"/>
                      <a:pt x="1132575" y="832581"/>
                    </a:cubicBezTo>
                    <a:cubicBezTo>
                      <a:pt x="1132026" y="834153"/>
                      <a:pt x="1130492" y="834957"/>
                      <a:pt x="1127970" y="834993"/>
                    </a:cubicBezTo>
                    <a:lnTo>
                      <a:pt x="1112182" y="843764"/>
                    </a:lnTo>
                    <a:cubicBezTo>
                      <a:pt x="1111086" y="850671"/>
                      <a:pt x="1106700" y="854838"/>
                      <a:pt x="1099026" y="856263"/>
                    </a:cubicBezTo>
                    <a:cubicBezTo>
                      <a:pt x="1091351" y="857688"/>
                      <a:pt x="1086966" y="862293"/>
                      <a:pt x="1085869" y="870077"/>
                    </a:cubicBezTo>
                    <a:lnTo>
                      <a:pt x="1075344" y="882356"/>
                    </a:lnTo>
                    <a:lnTo>
                      <a:pt x="1057802" y="891127"/>
                    </a:lnTo>
                    <a:cubicBezTo>
                      <a:pt x="1056633" y="897669"/>
                      <a:pt x="1051955" y="903005"/>
                      <a:pt x="1043769" y="907134"/>
                    </a:cubicBezTo>
                    <a:cubicBezTo>
                      <a:pt x="1035583" y="911264"/>
                      <a:pt x="1030905" y="917038"/>
                      <a:pt x="1029735" y="924457"/>
                    </a:cubicBezTo>
                    <a:lnTo>
                      <a:pt x="1015702" y="933228"/>
                    </a:lnTo>
                    <a:cubicBezTo>
                      <a:pt x="1015702" y="936042"/>
                      <a:pt x="1015263" y="939185"/>
                      <a:pt x="1014386" y="942657"/>
                    </a:cubicBezTo>
                    <a:cubicBezTo>
                      <a:pt x="1013509" y="946128"/>
                      <a:pt x="1012193" y="948833"/>
                      <a:pt x="1010439" y="950770"/>
                    </a:cubicBezTo>
                    <a:cubicBezTo>
                      <a:pt x="1006712" y="950660"/>
                      <a:pt x="1003203" y="951318"/>
                      <a:pt x="999914" y="952743"/>
                    </a:cubicBezTo>
                    <a:cubicBezTo>
                      <a:pt x="996625" y="954169"/>
                      <a:pt x="994871" y="957019"/>
                      <a:pt x="994652" y="961295"/>
                    </a:cubicBezTo>
                    <a:lnTo>
                      <a:pt x="971847" y="971820"/>
                    </a:lnTo>
                    <a:cubicBezTo>
                      <a:pt x="965452" y="972989"/>
                      <a:pt x="961139" y="977667"/>
                      <a:pt x="958910" y="985854"/>
                    </a:cubicBezTo>
                    <a:cubicBezTo>
                      <a:pt x="956681" y="994040"/>
                      <a:pt x="952807" y="998718"/>
                      <a:pt x="947289" y="999887"/>
                    </a:cubicBezTo>
                    <a:lnTo>
                      <a:pt x="940272" y="1008658"/>
                    </a:lnTo>
                    <a:lnTo>
                      <a:pt x="924484" y="1006904"/>
                    </a:lnTo>
                    <a:lnTo>
                      <a:pt x="922730" y="1027954"/>
                    </a:lnTo>
                    <a:lnTo>
                      <a:pt x="905188" y="1036725"/>
                    </a:lnTo>
                    <a:cubicBezTo>
                      <a:pt x="904896" y="1040928"/>
                      <a:pt x="903726" y="1044363"/>
                      <a:pt x="901680" y="1047031"/>
                    </a:cubicBezTo>
                    <a:cubicBezTo>
                      <a:pt x="899633" y="1049699"/>
                      <a:pt x="898464" y="1052695"/>
                      <a:pt x="898171" y="1056021"/>
                    </a:cubicBezTo>
                    <a:cubicBezTo>
                      <a:pt x="894590" y="1055254"/>
                      <a:pt x="891666" y="1055911"/>
                      <a:pt x="889400" y="1057995"/>
                    </a:cubicBezTo>
                    <a:cubicBezTo>
                      <a:pt x="887135" y="1060078"/>
                      <a:pt x="885965" y="1062928"/>
                      <a:pt x="885892" y="1066546"/>
                    </a:cubicBezTo>
                    <a:lnTo>
                      <a:pt x="871859" y="1084088"/>
                    </a:lnTo>
                    <a:lnTo>
                      <a:pt x="849054" y="1092859"/>
                    </a:lnTo>
                    <a:lnTo>
                      <a:pt x="842037" y="1112155"/>
                    </a:lnTo>
                    <a:cubicBezTo>
                      <a:pt x="835898" y="1118441"/>
                      <a:pt x="829320" y="1124727"/>
                      <a:pt x="822303" y="1131013"/>
                    </a:cubicBezTo>
                    <a:cubicBezTo>
                      <a:pt x="815286" y="1137298"/>
                      <a:pt x="807831" y="1142707"/>
                      <a:pt x="799937" y="1147239"/>
                    </a:cubicBezTo>
                    <a:cubicBezTo>
                      <a:pt x="799973" y="1148189"/>
                      <a:pt x="799900" y="1149358"/>
                      <a:pt x="799718" y="1150747"/>
                    </a:cubicBezTo>
                    <a:cubicBezTo>
                      <a:pt x="799535" y="1152136"/>
                      <a:pt x="799023" y="1153305"/>
                      <a:pt x="798183" y="1154256"/>
                    </a:cubicBezTo>
                    <a:lnTo>
                      <a:pt x="796429" y="1156010"/>
                    </a:lnTo>
                    <a:lnTo>
                      <a:pt x="799937" y="1157764"/>
                    </a:lnTo>
                    <a:cubicBezTo>
                      <a:pt x="801106" y="1152648"/>
                      <a:pt x="806661" y="1149285"/>
                      <a:pt x="816602" y="1147677"/>
                    </a:cubicBezTo>
                    <a:cubicBezTo>
                      <a:pt x="826542" y="1146069"/>
                      <a:pt x="833851" y="1145339"/>
                      <a:pt x="838529" y="1145485"/>
                    </a:cubicBezTo>
                    <a:cubicBezTo>
                      <a:pt x="841782" y="1141611"/>
                      <a:pt x="847556" y="1139272"/>
                      <a:pt x="855852" y="1138468"/>
                    </a:cubicBezTo>
                    <a:cubicBezTo>
                      <a:pt x="864147" y="1137664"/>
                      <a:pt x="871237" y="1135325"/>
                      <a:pt x="877121" y="1131451"/>
                    </a:cubicBezTo>
                    <a:cubicBezTo>
                      <a:pt x="888816" y="1130282"/>
                      <a:pt x="901387" y="1128674"/>
                      <a:pt x="914836" y="1126627"/>
                    </a:cubicBezTo>
                    <a:cubicBezTo>
                      <a:pt x="928285" y="1124580"/>
                      <a:pt x="940857" y="1123850"/>
                      <a:pt x="952551" y="1124434"/>
                    </a:cubicBezTo>
                    <a:lnTo>
                      <a:pt x="963076" y="1119172"/>
                    </a:lnTo>
                    <a:cubicBezTo>
                      <a:pt x="997502" y="1117966"/>
                      <a:pt x="1032586" y="1115115"/>
                      <a:pt x="1068327" y="1110620"/>
                    </a:cubicBezTo>
                    <a:cubicBezTo>
                      <a:pt x="1104069" y="1106125"/>
                      <a:pt x="1139153" y="1101959"/>
                      <a:pt x="1173579" y="1098122"/>
                    </a:cubicBezTo>
                    <a:cubicBezTo>
                      <a:pt x="1176064" y="1095161"/>
                      <a:pt x="1187320" y="1091872"/>
                      <a:pt x="1207347" y="1088254"/>
                    </a:cubicBezTo>
                    <a:cubicBezTo>
                      <a:pt x="1227374" y="1084636"/>
                      <a:pt x="1241261" y="1082663"/>
                      <a:pt x="1249009" y="1082334"/>
                    </a:cubicBezTo>
                    <a:cubicBezTo>
                      <a:pt x="1254564" y="1082042"/>
                      <a:pt x="1257487" y="1084380"/>
                      <a:pt x="1257780" y="1089351"/>
                    </a:cubicBezTo>
                    <a:cubicBezTo>
                      <a:pt x="1268597" y="1088839"/>
                      <a:pt x="1280730" y="1086792"/>
                      <a:pt x="1294179" y="1083211"/>
                    </a:cubicBezTo>
                    <a:cubicBezTo>
                      <a:pt x="1307628" y="1079629"/>
                      <a:pt x="1320638" y="1077583"/>
                      <a:pt x="1333210" y="1077071"/>
                    </a:cubicBezTo>
                    <a:cubicBezTo>
                      <a:pt x="1336828" y="1077035"/>
                      <a:pt x="1340555" y="1077546"/>
                      <a:pt x="1344393" y="1078606"/>
                    </a:cubicBezTo>
                    <a:cubicBezTo>
                      <a:pt x="1348230" y="1079666"/>
                      <a:pt x="1351519" y="1081493"/>
                      <a:pt x="1354260" y="1084088"/>
                    </a:cubicBezTo>
                    <a:cubicBezTo>
                      <a:pt x="1354954" y="1078131"/>
                      <a:pt x="1358828" y="1074257"/>
                      <a:pt x="1365882" y="1072467"/>
                    </a:cubicBezTo>
                    <a:cubicBezTo>
                      <a:pt x="1372935" y="1070676"/>
                      <a:pt x="1379001" y="1069872"/>
                      <a:pt x="1384081" y="1070055"/>
                    </a:cubicBezTo>
                    <a:lnTo>
                      <a:pt x="1450740" y="1070055"/>
                    </a:lnTo>
                    <a:cubicBezTo>
                      <a:pt x="1451764" y="1076414"/>
                      <a:pt x="1456734" y="1078606"/>
                      <a:pt x="1465651" y="1076633"/>
                    </a:cubicBezTo>
                    <a:cubicBezTo>
                      <a:pt x="1474568" y="1074659"/>
                      <a:pt x="1481293" y="1072467"/>
                      <a:pt x="1485824" y="1070055"/>
                    </a:cubicBezTo>
                    <a:lnTo>
                      <a:pt x="1677031" y="1070055"/>
                    </a:lnTo>
                    <a:cubicBezTo>
                      <a:pt x="1691941" y="1069470"/>
                      <a:pt x="1707729" y="1068008"/>
                      <a:pt x="1724394" y="1065669"/>
                    </a:cubicBezTo>
                    <a:cubicBezTo>
                      <a:pt x="1741058" y="1063330"/>
                      <a:pt x="1758600" y="1063623"/>
                      <a:pt x="1777019" y="1066546"/>
                    </a:cubicBezTo>
                    <a:cubicBezTo>
                      <a:pt x="1780601" y="1070786"/>
                      <a:pt x="1784840" y="1074148"/>
                      <a:pt x="1789737" y="1076633"/>
                    </a:cubicBezTo>
                    <a:cubicBezTo>
                      <a:pt x="1794634" y="1079118"/>
                      <a:pt x="1799751" y="1081603"/>
                      <a:pt x="1805086" y="1084088"/>
                    </a:cubicBezTo>
                    <a:lnTo>
                      <a:pt x="1806840" y="1085842"/>
                    </a:lnTo>
                    <a:cubicBezTo>
                      <a:pt x="1805963" y="1087523"/>
                      <a:pt x="1802016" y="1088547"/>
                      <a:pt x="1795000" y="1088912"/>
                    </a:cubicBezTo>
                    <a:cubicBezTo>
                      <a:pt x="1787983" y="1089278"/>
                      <a:pt x="1783159" y="1089424"/>
                      <a:pt x="1780528" y="1089351"/>
                    </a:cubicBezTo>
                    <a:cubicBezTo>
                      <a:pt x="1774096" y="1088620"/>
                      <a:pt x="1759770" y="1087889"/>
                      <a:pt x="1737550" y="1087158"/>
                    </a:cubicBezTo>
                    <a:cubicBezTo>
                      <a:pt x="1715330" y="1086427"/>
                      <a:pt x="1702759" y="1090082"/>
                      <a:pt x="1699835" y="1098122"/>
                    </a:cubicBezTo>
                    <a:cubicBezTo>
                      <a:pt x="1680575" y="1098414"/>
                      <a:pt x="1661645" y="1099583"/>
                      <a:pt x="1643043" y="1101630"/>
                    </a:cubicBezTo>
                    <a:cubicBezTo>
                      <a:pt x="1624442" y="1103677"/>
                      <a:pt x="1605950" y="1104846"/>
                      <a:pt x="1587567" y="1105138"/>
                    </a:cubicBezTo>
                    <a:lnTo>
                      <a:pt x="1577042" y="1112155"/>
                    </a:lnTo>
                    <a:cubicBezTo>
                      <a:pt x="1561254" y="1112959"/>
                      <a:pt x="1543274" y="1116175"/>
                      <a:pt x="1523101" y="1121803"/>
                    </a:cubicBezTo>
                    <a:cubicBezTo>
                      <a:pt x="1502927" y="1127431"/>
                      <a:pt x="1485824" y="1130647"/>
                      <a:pt x="1471791" y="1131451"/>
                    </a:cubicBezTo>
                    <a:cubicBezTo>
                      <a:pt x="1467405" y="1131195"/>
                      <a:pt x="1463458" y="1131268"/>
                      <a:pt x="1459950" y="1131670"/>
                    </a:cubicBezTo>
                    <a:cubicBezTo>
                      <a:pt x="1456441" y="1132072"/>
                      <a:pt x="1453372" y="1134338"/>
                      <a:pt x="1450740" y="1138468"/>
                    </a:cubicBezTo>
                    <a:lnTo>
                      <a:pt x="1434953" y="1145485"/>
                    </a:lnTo>
                    <a:cubicBezTo>
                      <a:pt x="1424245" y="1144790"/>
                      <a:pt x="1413208" y="1145302"/>
                      <a:pt x="1401842" y="1147020"/>
                    </a:cubicBezTo>
                    <a:cubicBezTo>
                      <a:pt x="1390477" y="1148737"/>
                      <a:pt x="1379879" y="1150565"/>
                      <a:pt x="1370048" y="1152501"/>
                    </a:cubicBezTo>
                    <a:cubicBezTo>
                      <a:pt x="1370157" y="1155096"/>
                      <a:pt x="1371254" y="1156923"/>
                      <a:pt x="1373337" y="1157983"/>
                    </a:cubicBezTo>
                    <a:cubicBezTo>
                      <a:pt x="1375420" y="1159043"/>
                      <a:pt x="1377832" y="1159555"/>
                      <a:pt x="1380573" y="1159518"/>
                    </a:cubicBezTo>
                    <a:lnTo>
                      <a:pt x="1387590" y="1159518"/>
                    </a:lnTo>
                    <a:lnTo>
                      <a:pt x="1384081" y="1173552"/>
                    </a:lnTo>
                    <a:cubicBezTo>
                      <a:pt x="1382108" y="1173515"/>
                      <a:pt x="1379915" y="1174027"/>
                      <a:pt x="1377503" y="1175087"/>
                    </a:cubicBezTo>
                    <a:cubicBezTo>
                      <a:pt x="1375091" y="1176146"/>
                      <a:pt x="1373775" y="1177974"/>
                      <a:pt x="1373556" y="1180568"/>
                    </a:cubicBezTo>
                    <a:lnTo>
                      <a:pt x="1317422" y="1180568"/>
                    </a:lnTo>
                    <a:cubicBezTo>
                      <a:pt x="1311867" y="1185539"/>
                      <a:pt x="1305435" y="1187878"/>
                      <a:pt x="1298126" y="1187585"/>
                    </a:cubicBezTo>
                    <a:cubicBezTo>
                      <a:pt x="1297139" y="1190363"/>
                      <a:pt x="1296043" y="1193579"/>
                      <a:pt x="1294837" y="1197233"/>
                    </a:cubicBezTo>
                    <a:cubicBezTo>
                      <a:pt x="1293631" y="1200888"/>
                      <a:pt x="1292973" y="1204104"/>
                      <a:pt x="1292863" y="1206881"/>
                    </a:cubicBezTo>
                    <a:cubicBezTo>
                      <a:pt x="1292790" y="1208014"/>
                      <a:pt x="1292937" y="1209695"/>
                      <a:pt x="1293302" y="1211924"/>
                    </a:cubicBezTo>
                    <a:cubicBezTo>
                      <a:pt x="1293667" y="1214154"/>
                      <a:pt x="1294691" y="1215396"/>
                      <a:pt x="1296372" y="1215652"/>
                    </a:cubicBezTo>
                    <a:cubicBezTo>
                      <a:pt x="1298163" y="1215506"/>
                      <a:pt x="1299844" y="1214483"/>
                      <a:pt x="1301415" y="1212582"/>
                    </a:cubicBezTo>
                    <a:cubicBezTo>
                      <a:pt x="1302987" y="1210682"/>
                      <a:pt x="1304229" y="1208782"/>
                      <a:pt x="1305143" y="1206881"/>
                    </a:cubicBezTo>
                    <a:cubicBezTo>
                      <a:pt x="1324366" y="1206881"/>
                      <a:pt x="1343370" y="1207320"/>
                      <a:pt x="1362154" y="1208197"/>
                    </a:cubicBezTo>
                    <a:cubicBezTo>
                      <a:pt x="1380938" y="1209074"/>
                      <a:pt x="1399942" y="1210390"/>
                      <a:pt x="1419165" y="1212144"/>
                    </a:cubicBezTo>
                    <a:lnTo>
                      <a:pt x="1434953" y="1224423"/>
                    </a:lnTo>
                    <a:cubicBezTo>
                      <a:pt x="1444053" y="1223875"/>
                      <a:pt x="1453920" y="1223217"/>
                      <a:pt x="1464555" y="1222450"/>
                    </a:cubicBezTo>
                    <a:cubicBezTo>
                      <a:pt x="1475189" y="1221682"/>
                      <a:pt x="1484618" y="1224094"/>
                      <a:pt x="1492841" y="1229686"/>
                    </a:cubicBezTo>
                    <a:lnTo>
                      <a:pt x="1463020" y="1243719"/>
                    </a:lnTo>
                    <a:cubicBezTo>
                      <a:pt x="1457355" y="1243354"/>
                      <a:pt x="1450704" y="1243207"/>
                      <a:pt x="1443066" y="1243281"/>
                    </a:cubicBezTo>
                    <a:cubicBezTo>
                      <a:pt x="1435428" y="1243354"/>
                      <a:pt x="1429215" y="1245839"/>
                      <a:pt x="1424428" y="1250736"/>
                    </a:cubicBezTo>
                    <a:cubicBezTo>
                      <a:pt x="1424354" y="1251723"/>
                      <a:pt x="1424501" y="1252819"/>
                      <a:pt x="1424866" y="1254025"/>
                    </a:cubicBezTo>
                    <a:cubicBezTo>
                      <a:pt x="1425232" y="1255231"/>
                      <a:pt x="1426255" y="1255889"/>
                      <a:pt x="1427936" y="1255998"/>
                    </a:cubicBezTo>
                    <a:cubicBezTo>
                      <a:pt x="1429690" y="1255889"/>
                      <a:pt x="1431444" y="1255231"/>
                      <a:pt x="1433199" y="1254025"/>
                    </a:cubicBezTo>
                    <a:cubicBezTo>
                      <a:pt x="1434953" y="1252819"/>
                      <a:pt x="1436707" y="1251723"/>
                      <a:pt x="1438461" y="1250736"/>
                    </a:cubicBezTo>
                    <a:cubicBezTo>
                      <a:pt x="1445770" y="1250736"/>
                      <a:pt x="1452202" y="1252490"/>
                      <a:pt x="1457757" y="1255998"/>
                    </a:cubicBezTo>
                    <a:cubicBezTo>
                      <a:pt x="1458342" y="1262613"/>
                      <a:pt x="1458488" y="1269118"/>
                      <a:pt x="1458196" y="1275514"/>
                    </a:cubicBezTo>
                    <a:cubicBezTo>
                      <a:pt x="1457903" y="1281909"/>
                      <a:pt x="1453664" y="1285345"/>
                      <a:pt x="1445478" y="1285820"/>
                    </a:cubicBezTo>
                    <a:lnTo>
                      <a:pt x="1354260" y="1287574"/>
                    </a:lnTo>
                    <a:cubicBezTo>
                      <a:pt x="1353675" y="1292617"/>
                      <a:pt x="1350459" y="1295687"/>
                      <a:pt x="1344612" y="1296783"/>
                    </a:cubicBezTo>
                    <a:cubicBezTo>
                      <a:pt x="1338765" y="1297880"/>
                      <a:pt x="1333794" y="1298318"/>
                      <a:pt x="1329701" y="1298099"/>
                    </a:cubicBezTo>
                    <a:cubicBezTo>
                      <a:pt x="1322100" y="1297733"/>
                      <a:pt x="1313183" y="1297587"/>
                      <a:pt x="1302950" y="1297660"/>
                    </a:cubicBezTo>
                    <a:cubicBezTo>
                      <a:pt x="1292717" y="1297733"/>
                      <a:pt x="1284677" y="1300219"/>
                      <a:pt x="1278830" y="1305116"/>
                    </a:cubicBezTo>
                    <a:cubicBezTo>
                      <a:pt x="1278538" y="1311840"/>
                      <a:pt x="1279122" y="1315933"/>
                      <a:pt x="1280584" y="1317395"/>
                    </a:cubicBezTo>
                    <a:cubicBezTo>
                      <a:pt x="1282046" y="1318857"/>
                      <a:pt x="1286139" y="1319442"/>
                      <a:pt x="1292863" y="1319149"/>
                    </a:cubicBezTo>
                    <a:lnTo>
                      <a:pt x="1285847" y="1331428"/>
                    </a:lnTo>
                    <a:cubicBezTo>
                      <a:pt x="1282229" y="1333987"/>
                      <a:pt x="1278063" y="1335887"/>
                      <a:pt x="1273348" y="1337130"/>
                    </a:cubicBezTo>
                    <a:cubicBezTo>
                      <a:pt x="1268634" y="1338372"/>
                      <a:pt x="1264029" y="1339395"/>
                      <a:pt x="1259534" y="1340199"/>
                    </a:cubicBezTo>
                    <a:cubicBezTo>
                      <a:pt x="1255879" y="1338482"/>
                      <a:pt x="1252663" y="1338409"/>
                      <a:pt x="1249886" y="1339980"/>
                    </a:cubicBezTo>
                    <a:cubicBezTo>
                      <a:pt x="1247108" y="1341552"/>
                      <a:pt x="1245647" y="1344548"/>
                      <a:pt x="1245500" y="1348970"/>
                    </a:cubicBezTo>
                    <a:cubicBezTo>
                      <a:pt x="1245939" y="1354379"/>
                      <a:pt x="1245939" y="1358911"/>
                      <a:pt x="1245500" y="1362565"/>
                    </a:cubicBezTo>
                    <a:cubicBezTo>
                      <a:pt x="1245062" y="1366220"/>
                      <a:pt x="1241554" y="1368120"/>
                      <a:pt x="1234975" y="1368266"/>
                    </a:cubicBezTo>
                    <a:cubicBezTo>
                      <a:pt x="1232856" y="1368084"/>
                      <a:pt x="1229640" y="1367134"/>
                      <a:pt x="1225327" y="1365416"/>
                    </a:cubicBezTo>
                    <a:cubicBezTo>
                      <a:pt x="1221015" y="1363698"/>
                      <a:pt x="1217799" y="1362309"/>
                      <a:pt x="1215679" y="1361250"/>
                    </a:cubicBezTo>
                    <a:cubicBezTo>
                      <a:pt x="1204423" y="1363954"/>
                      <a:pt x="1193606" y="1366439"/>
                      <a:pt x="1183227" y="1368705"/>
                    </a:cubicBezTo>
                    <a:cubicBezTo>
                      <a:pt x="1172848" y="1370971"/>
                      <a:pt x="1162030" y="1372579"/>
                      <a:pt x="1150774" y="1373529"/>
                    </a:cubicBezTo>
                    <a:lnTo>
                      <a:pt x="1145512" y="1380546"/>
                    </a:lnTo>
                    <a:lnTo>
                      <a:pt x="1129724" y="1380546"/>
                    </a:lnTo>
                    <a:cubicBezTo>
                      <a:pt x="1123694" y="1384712"/>
                      <a:pt x="1114704" y="1387343"/>
                      <a:pt x="1102753" y="1388440"/>
                    </a:cubicBezTo>
                    <a:cubicBezTo>
                      <a:pt x="1090803" y="1389536"/>
                      <a:pt x="1080497" y="1390413"/>
                      <a:pt x="1071836" y="1391071"/>
                    </a:cubicBezTo>
                    <a:cubicBezTo>
                      <a:pt x="1071251" y="1387014"/>
                      <a:pt x="1068912" y="1385479"/>
                      <a:pt x="1064819" y="1386466"/>
                    </a:cubicBezTo>
                    <a:cubicBezTo>
                      <a:pt x="1060726" y="1387453"/>
                      <a:pt x="1058387" y="1388988"/>
                      <a:pt x="1057802" y="1391071"/>
                    </a:cubicBezTo>
                    <a:cubicBezTo>
                      <a:pt x="1058095" y="1392533"/>
                      <a:pt x="1059264" y="1393117"/>
                      <a:pt x="1061311" y="1392825"/>
                    </a:cubicBezTo>
                    <a:lnTo>
                      <a:pt x="1063065" y="1408613"/>
                    </a:lnTo>
                    <a:lnTo>
                      <a:pt x="1029735" y="1420892"/>
                    </a:lnTo>
                    <a:cubicBezTo>
                      <a:pt x="1026081" y="1419942"/>
                      <a:pt x="1022865" y="1420088"/>
                      <a:pt x="1020087" y="1421331"/>
                    </a:cubicBezTo>
                    <a:cubicBezTo>
                      <a:pt x="1017310" y="1422573"/>
                      <a:pt x="1015848" y="1425351"/>
                      <a:pt x="1015702" y="1429663"/>
                    </a:cubicBezTo>
                    <a:cubicBezTo>
                      <a:pt x="1021659" y="1429298"/>
                      <a:pt x="1025533" y="1429590"/>
                      <a:pt x="1027323" y="1430540"/>
                    </a:cubicBezTo>
                    <a:cubicBezTo>
                      <a:pt x="1029114" y="1431490"/>
                      <a:pt x="1029918" y="1435291"/>
                      <a:pt x="1029735" y="1441942"/>
                    </a:cubicBezTo>
                    <a:cubicBezTo>
                      <a:pt x="1021842" y="1443770"/>
                      <a:pt x="1013948" y="1445378"/>
                      <a:pt x="1006054" y="1446766"/>
                    </a:cubicBezTo>
                    <a:cubicBezTo>
                      <a:pt x="998160" y="1448155"/>
                      <a:pt x="990266" y="1448886"/>
                      <a:pt x="982372" y="1448959"/>
                    </a:cubicBezTo>
                    <a:cubicBezTo>
                      <a:pt x="976160" y="1454222"/>
                      <a:pt x="969289" y="1458169"/>
                      <a:pt x="961761" y="1460800"/>
                    </a:cubicBezTo>
                    <a:cubicBezTo>
                      <a:pt x="954232" y="1463431"/>
                      <a:pt x="946485" y="1464747"/>
                      <a:pt x="938518" y="1464747"/>
                    </a:cubicBezTo>
                    <a:cubicBezTo>
                      <a:pt x="934278" y="1464966"/>
                      <a:pt x="928723" y="1464527"/>
                      <a:pt x="921853" y="1463431"/>
                    </a:cubicBezTo>
                    <a:cubicBezTo>
                      <a:pt x="914982" y="1462335"/>
                      <a:pt x="911182" y="1459265"/>
                      <a:pt x="910451" y="1454222"/>
                    </a:cubicBezTo>
                    <a:cubicBezTo>
                      <a:pt x="910889" y="1450933"/>
                      <a:pt x="912643" y="1448301"/>
                      <a:pt x="915713" y="1446328"/>
                    </a:cubicBezTo>
                    <a:cubicBezTo>
                      <a:pt x="918783" y="1444354"/>
                      <a:pt x="920537" y="1441723"/>
                      <a:pt x="920976" y="1438434"/>
                    </a:cubicBezTo>
                    <a:cubicBezTo>
                      <a:pt x="920866" y="1437593"/>
                      <a:pt x="920208" y="1437082"/>
                      <a:pt x="919002" y="1436899"/>
                    </a:cubicBezTo>
                    <a:cubicBezTo>
                      <a:pt x="917796" y="1436716"/>
                      <a:pt x="916700" y="1436643"/>
                      <a:pt x="915713" y="1436680"/>
                    </a:cubicBezTo>
                    <a:cubicBezTo>
                      <a:pt x="887719" y="1437484"/>
                      <a:pt x="859945" y="1440700"/>
                      <a:pt x="832389" y="1446328"/>
                    </a:cubicBezTo>
                    <a:cubicBezTo>
                      <a:pt x="804834" y="1451956"/>
                      <a:pt x="777059" y="1455172"/>
                      <a:pt x="749065" y="1455976"/>
                    </a:cubicBezTo>
                    <a:cubicBezTo>
                      <a:pt x="750527" y="1462627"/>
                      <a:pt x="744972" y="1465551"/>
                      <a:pt x="732401" y="1464747"/>
                    </a:cubicBezTo>
                    <a:cubicBezTo>
                      <a:pt x="719829" y="1463943"/>
                      <a:pt x="712520" y="1466866"/>
                      <a:pt x="710473" y="1473518"/>
                    </a:cubicBezTo>
                    <a:cubicBezTo>
                      <a:pt x="710766" y="1476039"/>
                      <a:pt x="712374" y="1477574"/>
                      <a:pt x="715297" y="1478122"/>
                    </a:cubicBezTo>
                    <a:cubicBezTo>
                      <a:pt x="718221" y="1478671"/>
                      <a:pt x="720706" y="1478890"/>
                      <a:pt x="722753" y="1478780"/>
                    </a:cubicBezTo>
                    <a:cubicBezTo>
                      <a:pt x="743693" y="1477830"/>
                      <a:pt x="764086" y="1474029"/>
                      <a:pt x="783930" y="1467378"/>
                    </a:cubicBezTo>
                    <a:cubicBezTo>
                      <a:pt x="803774" y="1460727"/>
                      <a:pt x="823728" y="1456926"/>
                      <a:pt x="843792" y="1455976"/>
                    </a:cubicBezTo>
                    <a:cubicBezTo>
                      <a:pt x="847373" y="1455976"/>
                      <a:pt x="850297" y="1456853"/>
                      <a:pt x="852562" y="1458607"/>
                    </a:cubicBezTo>
                    <a:cubicBezTo>
                      <a:pt x="854828" y="1460361"/>
                      <a:pt x="855998" y="1462993"/>
                      <a:pt x="856071" y="1466501"/>
                    </a:cubicBezTo>
                    <a:cubicBezTo>
                      <a:pt x="855140" y="1474124"/>
                      <a:pt x="848621" y="1478369"/>
                      <a:pt x="836515" y="1479235"/>
                    </a:cubicBezTo>
                    <a:cubicBezTo>
                      <a:pt x="824409" y="1480101"/>
                      <a:pt x="812303" y="1480968"/>
                      <a:pt x="800197" y="1481834"/>
                    </a:cubicBezTo>
                    <a:cubicBezTo>
                      <a:pt x="788091" y="1482700"/>
                      <a:pt x="781572" y="1486945"/>
                      <a:pt x="780641" y="1494568"/>
                    </a:cubicBezTo>
                    <a:cubicBezTo>
                      <a:pt x="773551" y="1495482"/>
                      <a:pt x="766242" y="1496286"/>
                      <a:pt x="758713" y="1496980"/>
                    </a:cubicBezTo>
                    <a:cubicBezTo>
                      <a:pt x="751185" y="1497674"/>
                      <a:pt x="743876" y="1498040"/>
                      <a:pt x="736786" y="1498076"/>
                    </a:cubicBezTo>
                    <a:cubicBezTo>
                      <a:pt x="732547" y="1498478"/>
                      <a:pt x="726992" y="1498551"/>
                      <a:pt x="720121" y="1498296"/>
                    </a:cubicBezTo>
                    <a:cubicBezTo>
                      <a:pt x="713251" y="1498040"/>
                      <a:pt x="709450" y="1495043"/>
                      <a:pt x="708719" y="1489305"/>
                    </a:cubicBezTo>
                    <a:lnTo>
                      <a:pt x="708719" y="1485797"/>
                    </a:lnTo>
                    <a:lnTo>
                      <a:pt x="705211" y="1471764"/>
                    </a:lnTo>
                    <a:cubicBezTo>
                      <a:pt x="703201" y="1471690"/>
                      <a:pt x="700643" y="1471837"/>
                      <a:pt x="697536" y="1472202"/>
                    </a:cubicBezTo>
                    <a:cubicBezTo>
                      <a:pt x="694430" y="1472568"/>
                      <a:pt x="692310" y="1473591"/>
                      <a:pt x="691177" y="1475272"/>
                    </a:cubicBezTo>
                    <a:cubicBezTo>
                      <a:pt x="691250" y="1477830"/>
                      <a:pt x="691981" y="1479730"/>
                      <a:pt x="693370" y="1480973"/>
                    </a:cubicBezTo>
                    <a:cubicBezTo>
                      <a:pt x="694759" y="1482215"/>
                      <a:pt x="696367" y="1483239"/>
                      <a:pt x="698194" y="1484043"/>
                    </a:cubicBezTo>
                    <a:cubicBezTo>
                      <a:pt x="697209" y="1494990"/>
                      <a:pt x="689239" y="1503306"/>
                      <a:pt x="674285" y="1508991"/>
                    </a:cubicBezTo>
                    <a:cubicBezTo>
                      <a:pt x="659331" y="1514676"/>
                      <a:pt x="643305" y="1518704"/>
                      <a:pt x="626207" y="1521076"/>
                    </a:cubicBezTo>
                    <a:cubicBezTo>
                      <a:pt x="609109" y="1523447"/>
                      <a:pt x="596852" y="1525136"/>
                      <a:pt x="589434" y="1526143"/>
                    </a:cubicBezTo>
                    <a:lnTo>
                      <a:pt x="584172" y="1533160"/>
                    </a:lnTo>
                    <a:lnTo>
                      <a:pt x="566630" y="1533160"/>
                    </a:lnTo>
                    <a:lnTo>
                      <a:pt x="554351" y="1540177"/>
                    </a:lnTo>
                    <a:cubicBezTo>
                      <a:pt x="541048" y="1541163"/>
                      <a:pt x="535201" y="1544453"/>
                      <a:pt x="536809" y="1550044"/>
                    </a:cubicBezTo>
                    <a:cubicBezTo>
                      <a:pt x="538417" y="1555636"/>
                      <a:pt x="532569" y="1557609"/>
                      <a:pt x="519267" y="1555964"/>
                    </a:cubicBezTo>
                    <a:cubicBezTo>
                      <a:pt x="519011" y="1559327"/>
                      <a:pt x="517330" y="1561373"/>
                      <a:pt x="514224" y="1562104"/>
                    </a:cubicBezTo>
                    <a:cubicBezTo>
                      <a:pt x="511117" y="1562835"/>
                      <a:pt x="508120" y="1563127"/>
                      <a:pt x="505233" y="1562981"/>
                    </a:cubicBezTo>
                    <a:cubicBezTo>
                      <a:pt x="499021" y="1563018"/>
                      <a:pt x="492589" y="1563383"/>
                      <a:pt x="485937" y="1564078"/>
                    </a:cubicBezTo>
                    <a:cubicBezTo>
                      <a:pt x="479286" y="1564772"/>
                      <a:pt x="472854" y="1565576"/>
                      <a:pt x="466641" y="1566490"/>
                    </a:cubicBezTo>
                    <a:lnTo>
                      <a:pt x="456116" y="1582277"/>
                    </a:lnTo>
                    <a:lnTo>
                      <a:pt x="433312" y="1582277"/>
                    </a:lnTo>
                    <a:cubicBezTo>
                      <a:pt x="426514" y="1572885"/>
                      <a:pt x="423006" y="1572374"/>
                      <a:pt x="422787" y="1580742"/>
                    </a:cubicBezTo>
                    <a:cubicBezTo>
                      <a:pt x="422567" y="1589111"/>
                      <a:pt x="419059" y="1594301"/>
                      <a:pt x="412261" y="1596311"/>
                    </a:cubicBezTo>
                    <a:lnTo>
                      <a:pt x="406999" y="1596311"/>
                    </a:lnTo>
                    <a:cubicBezTo>
                      <a:pt x="406707" y="1601281"/>
                      <a:pt x="403783" y="1603620"/>
                      <a:pt x="398228" y="1603328"/>
                    </a:cubicBezTo>
                    <a:cubicBezTo>
                      <a:pt x="393842" y="1603254"/>
                      <a:pt x="389457" y="1602524"/>
                      <a:pt x="385072" y="1601135"/>
                    </a:cubicBezTo>
                    <a:cubicBezTo>
                      <a:pt x="380686" y="1599746"/>
                      <a:pt x="376301" y="1598138"/>
                      <a:pt x="371915" y="1596311"/>
                    </a:cubicBezTo>
                    <a:lnTo>
                      <a:pt x="366653" y="1606836"/>
                    </a:lnTo>
                    <a:cubicBezTo>
                      <a:pt x="366945" y="1612391"/>
                      <a:pt x="364606" y="1615314"/>
                      <a:pt x="359636" y="1615607"/>
                    </a:cubicBezTo>
                    <a:cubicBezTo>
                      <a:pt x="348343" y="1615936"/>
                      <a:pt x="337599" y="1617471"/>
                      <a:pt x="327403" y="1620212"/>
                    </a:cubicBezTo>
                    <a:cubicBezTo>
                      <a:pt x="317206" y="1622953"/>
                      <a:pt x="306901" y="1624926"/>
                      <a:pt x="296485" y="1626132"/>
                    </a:cubicBezTo>
                    <a:cubicBezTo>
                      <a:pt x="295827" y="1621564"/>
                      <a:pt x="292757" y="1620614"/>
                      <a:pt x="287276" y="1623281"/>
                    </a:cubicBezTo>
                    <a:cubicBezTo>
                      <a:pt x="281794" y="1625949"/>
                      <a:pt x="277847" y="1628069"/>
                      <a:pt x="275435" y="1629640"/>
                    </a:cubicBezTo>
                    <a:lnTo>
                      <a:pt x="261401" y="1620869"/>
                    </a:lnTo>
                    <a:cubicBezTo>
                      <a:pt x="261401" y="1617142"/>
                      <a:pt x="260524" y="1613633"/>
                      <a:pt x="258770" y="1610344"/>
                    </a:cubicBezTo>
                    <a:cubicBezTo>
                      <a:pt x="257016" y="1607055"/>
                      <a:pt x="254385" y="1605301"/>
                      <a:pt x="250876" y="1605082"/>
                    </a:cubicBezTo>
                    <a:lnTo>
                      <a:pt x="249122" y="1605082"/>
                    </a:lnTo>
                    <a:cubicBezTo>
                      <a:pt x="249049" y="1599161"/>
                      <a:pt x="250511" y="1592583"/>
                      <a:pt x="253507" y="1585347"/>
                    </a:cubicBezTo>
                    <a:cubicBezTo>
                      <a:pt x="256504" y="1578111"/>
                      <a:pt x="261474" y="1574164"/>
                      <a:pt x="268418" y="1573506"/>
                    </a:cubicBezTo>
                    <a:lnTo>
                      <a:pt x="280697" y="1561227"/>
                    </a:lnTo>
                    <a:lnTo>
                      <a:pt x="261401" y="1566490"/>
                    </a:lnTo>
                    <a:cubicBezTo>
                      <a:pt x="259355" y="1564407"/>
                      <a:pt x="256870" y="1562872"/>
                      <a:pt x="253946" y="1561885"/>
                    </a:cubicBezTo>
                    <a:cubicBezTo>
                      <a:pt x="251022" y="1560898"/>
                      <a:pt x="249414" y="1562433"/>
                      <a:pt x="249122" y="1566490"/>
                    </a:cubicBezTo>
                    <a:cubicBezTo>
                      <a:pt x="242836" y="1566965"/>
                      <a:pt x="228218" y="1566892"/>
                      <a:pt x="205267" y="1566270"/>
                    </a:cubicBezTo>
                    <a:cubicBezTo>
                      <a:pt x="182317" y="1565649"/>
                      <a:pt x="167698" y="1561629"/>
                      <a:pt x="161413" y="1554210"/>
                    </a:cubicBezTo>
                    <a:cubicBezTo>
                      <a:pt x="158672" y="1554356"/>
                      <a:pt x="156260" y="1554064"/>
                      <a:pt x="154177" y="1553333"/>
                    </a:cubicBezTo>
                    <a:cubicBezTo>
                      <a:pt x="152094" y="1552602"/>
                      <a:pt x="150997" y="1550556"/>
                      <a:pt x="150888" y="1547194"/>
                    </a:cubicBezTo>
                    <a:lnTo>
                      <a:pt x="150888" y="1538423"/>
                    </a:lnTo>
                    <a:cubicBezTo>
                      <a:pt x="147343" y="1536595"/>
                      <a:pt x="143469" y="1534987"/>
                      <a:pt x="139266" y="1533599"/>
                    </a:cubicBezTo>
                    <a:cubicBezTo>
                      <a:pt x="135063" y="1532210"/>
                      <a:pt x="130751" y="1531479"/>
                      <a:pt x="126329" y="1531406"/>
                    </a:cubicBezTo>
                    <a:lnTo>
                      <a:pt x="96507" y="1533160"/>
                    </a:lnTo>
                    <a:cubicBezTo>
                      <a:pt x="96800" y="1528994"/>
                      <a:pt x="97969" y="1525486"/>
                      <a:pt x="100016" y="1522635"/>
                    </a:cubicBezTo>
                    <a:cubicBezTo>
                      <a:pt x="102062" y="1519784"/>
                      <a:pt x="103232" y="1516276"/>
                      <a:pt x="103524" y="1512110"/>
                    </a:cubicBezTo>
                    <a:cubicBezTo>
                      <a:pt x="103816" y="1512146"/>
                      <a:pt x="104986" y="1512073"/>
                      <a:pt x="107032" y="1511891"/>
                    </a:cubicBezTo>
                    <a:cubicBezTo>
                      <a:pt x="109079" y="1511708"/>
                      <a:pt x="110248" y="1511196"/>
                      <a:pt x="110541" y="1510356"/>
                    </a:cubicBezTo>
                    <a:cubicBezTo>
                      <a:pt x="110066" y="1509369"/>
                      <a:pt x="107946" y="1508272"/>
                      <a:pt x="104182" y="1507067"/>
                    </a:cubicBezTo>
                    <a:cubicBezTo>
                      <a:pt x="100418" y="1505861"/>
                      <a:pt x="97859" y="1505203"/>
                      <a:pt x="96507" y="1505093"/>
                    </a:cubicBezTo>
                    <a:cubicBezTo>
                      <a:pt x="96251" y="1499575"/>
                      <a:pt x="96763" y="1491754"/>
                      <a:pt x="98042" y="1481631"/>
                    </a:cubicBezTo>
                    <a:cubicBezTo>
                      <a:pt x="99321" y="1471508"/>
                      <a:pt x="102903" y="1465880"/>
                      <a:pt x="108787" y="1464747"/>
                    </a:cubicBezTo>
                    <a:cubicBezTo>
                      <a:pt x="108677" y="1463321"/>
                      <a:pt x="108019" y="1460471"/>
                      <a:pt x="106813" y="1456195"/>
                    </a:cubicBezTo>
                    <a:cubicBezTo>
                      <a:pt x="105607" y="1451919"/>
                      <a:pt x="104511" y="1449507"/>
                      <a:pt x="103524" y="1448959"/>
                    </a:cubicBezTo>
                    <a:lnTo>
                      <a:pt x="103524" y="1454222"/>
                    </a:lnTo>
                    <a:cubicBezTo>
                      <a:pt x="103378" y="1460800"/>
                      <a:pt x="101477" y="1464308"/>
                      <a:pt x="97823" y="1464747"/>
                    </a:cubicBezTo>
                    <a:cubicBezTo>
                      <a:pt x="94168" y="1465185"/>
                      <a:pt x="89637" y="1465185"/>
                      <a:pt x="84228" y="1464747"/>
                    </a:cubicBezTo>
                    <a:lnTo>
                      <a:pt x="70194" y="1471764"/>
                    </a:lnTo>
                    <a:cubicBezTo>
                      <a:pt x="68002" y="1470375"/>
                      <a:pt x="64932" y="1468767"/>
                      <a:pt x="60985" y="1466940"/>
                    </a:cubicBezTo>
                    <a:cubicBezTo>
                      <a:pt x="57038" y="1465112"/>
                      <a:pt x="54845" y="1466136"/>
                      <a:pt x="54407" y="1470009"/>
                    </a:cubicBezTo>
                    <a:lnTo>
                      <a:pt x="29848" y="1471764"/>
                    </a:lnTo>
                    <a:cubicBezTo>
                      <a:pt x="27071" y="1477026"/>
                      <a:pt x="23416" y="1481850"/>
                      <a:pt x="18884" y="1486236"/>
                    </a:cubicBezTo>
                    <a:cubicBezTo>
                      <a:pt x="14353" y="1490621"/>
                      <a:pt x="9821" y="1494568"/>
                      <a:pt x="5289" y="1498076"/>
                    </a:cubicBezTo>
                    <a:cubicBezTo>
                      <a:pt x="2768" y="1497638"/>
                      <a:pt x="1233" y="1495445"/>
                      <a:pt x="685" y="1491498"/>
                    </a:cubicBezTo>
                    <a:cubicBezTo>
                      <a:pt x="137" y="1487551"/>
                      <a:pt x="-83" y="1484481"/>
                      <a:pt x="27" y="1482289"/>
                    </a:cubicBezTo>
                    <a:cubicBezTo>
                      <a:pt x="12270" y="1471983"/>
                      <a:pt x="24184" y="1457949"/>
                      <a:pt x="35768" y="1440188"/>
                    </a:cubicBezTo>
                    <a:cubicBezTo>
                      <a:pt x="47353" y="1422427"/>
                      <a:pt x="53566" y="1404885"/>
                      <a:pt x="54407" y="1387563"/>
                    </a:cubicBezTo>
                    <a:lnTo>
                      <a:pt x="82474" y="1371775"/>
                    </a:lnTo>
                    <a:cubicBezTo>
                      <a:pt x="82547" y="1368193"/>
                      <a:pt x="83716" y="1365270"/>
                      <a:pt x="85982" y="1363004"/>
                    </a:cubicBezTo>
                    <a:cubicBezTo>
                      <a:pt x="88248" y="1360738"/>
                      <a:pt x="91172" y="1359569"/>
                      <a:pt x="94753" y="1359496"/>
                    </a:cubicBezTo>
                    <a:lnTo>
                      <a:pt x="96507" y="1359496"/>
                    </a:lnTo>
                    <a:cubicBezTo>
                      <a:pt x="96471" y="1356681"/>
                      <a:pt x="96982" y="1353539"/>
                      <a:pt x="98042" y="1350067"/>
                    </a:cubicBezTo>
                    <a:cubicBezTo>
                      <a:pt x="99102" y="1346595"/>
                      <a:pt x="100929" y="1343891"/>
                      <a:pt x="103524" y="1341954"/>
                    </a:cubicBezTo>
                    <a:cubicBezTo>
                      <a:pt x="103232" y="1336399"/>
                      <a:pt x="105571" y="1333475"/>
                      <a:pt x="110541" y="1333183"/>
                    </a:cubicBezTo>
                    <a:cubicBezTo>
                      <a:pt x="112368" y="1333292"/>
                      <a:pt x="113976" y="1333073"/>
                      <a:pt x="115365" y="1332525"/>
                    </a:cubicBezTo>
                    <a:cubicBezTo>
                      <a:pt x="116753" y="1331977"/>
                      <a:pt x="117484" y="1330442"/>
                      <a:pt x="117557" y="1327920"/>
                    </a:cubicBezTo>
                    <a:cubicBezTo>
                      <a:pt x="117265" y="1319770"/>
                      <a:pt x="118288" y="1315020"/>
                      <a:pt x="120627" y="1313667"/>
                    </a:cubicBezTo>
                    <a:cubicBezTo>
                      <a:pt x="122967" y="1312315"/>
                      <a:pt x="128375" y="1310634"/>
                      <a:pt x="136854" y="1308624"/>
                    </a:cubicBezTo>
                    <a:lnTo>
                      <a:pt x="150888" y="1298099"/>
                    </a:lnTo>
                    <a:cubicBezTo>
                      <a:pt x="152715" y="1298099"/>
                      <a:pt x="154323" y="1297660"/>
                      <a:pt x="155712" y="1296783"/>
                    </a:cubicBezTo>
                    <a:cubicBezTo>
                      <a:pt x="157100" y="1295906"/>
                      <a:pt x="157831" y="1294591"/>
                      <a:pt x="157904" y="1292836"/>
                    </a:cubicBezTo>
                    <a:cubicBezTo>
                      <a:pt x="157758" y="1290168"/>
                      <a:pt x="158050" y="1288049"/>
                      <a:pt x="158781" y="1286477"/>
                    </a:cubicBezTo>
                    <a:cubicBezTo>
                      <a:pt x="159512" y="1284906"/>
                      <a:pt x="161559" y="1284102"/>
                      <a:pt x="164921" y="1284065"/>
                    </a:cubicBezTo>
                    <a:lnTo>
                      <a:pt x="178955" y="1268278"/>
                    </a:lnTo>
                    <a:lnTo>
                      <a:pt x="192988" y="1236702"/>
                    </a:lnTo>
                    <a:cubicBezTo>
                      <a:pt x="197995" y="1235935"/>
                      <a:pt x="203769" y="1234400"/>
                      <a:pt x="210311" y="1232098"/>
                    </a:cubicBezTo>
                    <a:cubicBezTo>
                      <a:pt x="216852" y="1229795"/>
                      <a:pt x="220434" y="1226068"/>
                      <a:pt x="221055" y="1220915"/>
                    </a:cubicBezTo>
                    <a:cubicBezTo>
                      <a:pt x="221055" y="1217406"/>
                      <a:pt x="222809" y="1215652"/>
                      <a:pt x="226318" y="1215652"/>
                    </a:cubicBezTo>
                    <a:cubicBezTo>
                      <a:pt x="235089" y="1214336"/>
                      <a:pt x="238158" y="1209074"/>
                      <a:pt x="235527" y="1199864"/>
                    </a:cubicBezTo>
                    <a:cubicBezTo>
                      <a:pt x="232896" y="1190655"/>
                      <a:pt x="235089" y="1185392"/>
                      <a:pt x="242105" y="1184077"/>
                    </a:cubicBezTo>
                    <a:cubicBezTo>
                      <a:pt x="243202" y="1178376"/>
                      <a:pt x="247587" y="1173552"/>
                      <a:pt x="255262" y="1169605"/>
                    </a:cubicBezTo>
                    <a:cubicBezTo>
                      <a:pt x="262936" y="1165658"/>
                      <a:pt x="267322" y="1159957"/>
                      <a:pt x="268418" y="1152501"/>
                    </a:cubicBezTo>
                    <a:cubicBezTo>
                      <a:pt x="271634" y="1152209"/>
                      <a:pt x="273973" y="1151040"/>
                      <a:pt x="275435" y="1148993"/>
                    </a:cubicBezTo>
                    <a:cubicBezTo>
                      <a:pt x="276897" y="1146946"/>
                      <a:pt x="279236" y="1145777"/>
                      <a:pt x="282452" y="1145485"/>
                    </a:cubicBezTo>
                    <a:lnTo>
                      <a:pt x="324552" y="1105138"/>
                    </a:lnTo>
                    <a:cubicBezTo>
                      <a:pt x="329997" y="1104517"/>
                      <a:pt x="335333" y="1100936"/>
                      <a:pt x="340559" y="1094394"/>
                    </a:cubicBezTo>
                    <a:cubicBezTo>
                      <a:pt x="345785" y="1087852"/>
                      <a:pt x="349805" y="1082078"/>
                      <a:pt x="352619" y="1077071"/>
                    </a:cubicBezTo>
                    <a:lnTo>
                      <a:pt x="368407" y="1070055"/>
                    </a:lnTo>
                    <a:lnTo>
                      <a:pt x="375424" y="1063038"/>
                    </a:lnTo>
                    <a:lnTo>
                      <a:pt x="391211" y="1063038"/>
                    </a:lnTo>
                    <a:lnTo>
                      <a:pt x="401736" y="1049004"/>
                    </a:lnTo>
                    <a:lnTo>
                      <a:pt x="406999" y="1047250"/>
                    </a:lnTo>
                    <a:cubicBezTo>
                      <a:pt x="411275" y="1040087"/>
                      <a:pt x="415879" y="1032924"/>
                      <a:pt x="420813" y="1025761"/>
                    </a:cubicBezTo>
                    <a:cubicBezTo>
                      <a:pt x="425747" y="1018598"/>
                      <a:pt x="431667" y="1012313"/>
                      <a:pt x="438574" y="1006904"/>
                    </a:cubicBezTo>
                    <a:cubicBezTo>
                      <a:pt x="447272" y="1006392"/>
                      <a:pt x="452242" y="1004346"/>
                      <a:pt x="453485" y="1000764"/>
                    </a:cubicBezTo>
                    <a:cubicBezTo>
                      <a:pt x="454727" y="997183"/>
                      <a:pt x="457943" y="995136"/>
                      <a:pt x="463133" y="994624"/>
                    </a:cubicBezTo>
                    <a:cubicBezTo>
                      <a:pt x="469126" y="987462"/>
                      <a:pt x="474681" y="979860"/>
                      <a:pt x="479798" y="971820"/>
                    </a:cubicBezTo>
                    <a:cubicBezTo>
                      <a:pt x="484914" y="963780"/>
                      <a:pt x="490469" y="956179"/>
                      <a:pt x="496462" y="949016"/>
                    </a:cubicBezTo>
                    <a:cubicBezTo>
                      <a:pt x="497705" y="943388"/>
                      <a:pt x="502675" y="938856"/>
                      <a:pt x="511373" y="935421"/>
                    </a:cubicBezTo>
                    <a:cubicBezTo>
                      <a:pt x="520071" y="931985"/>
                      <a:pt x="525041" y="926577"/>
                      <a:pt x="526284" y="919194"/>
                    </a:cubicBezTo>
                    <a:cubicBezTo>
                      <a:pt x="530157" y="915540"/>
                      <a:pt x="534251" y="911008"/>
                      <a:pt x="538563" y="905600"/>
                    </a:cubicBezTo>
                    <a:cubicBezTo>
                      <a:pt x="542875" y="900191"/>
                      <a:pt x="545214" y="894782"/>
                      <a:pt x="545580" y="889373"/>
                    </a:cubicBezTo>
                    <a:cubicBezTo>
                      <a:pt x="550952" y="888715"/>
                      <a:pt x="555995" y="885207"/>
                      <a:pt x="560710" y="878848"/>
                    </a:cubicBezTo>
                    <a:cubicBezTo>
                      <a:pt x="565424" y="872489"/>
                      <a:pt x="569152" y="867227"/>
                      <a:pt x="571893" y="863060"/>
                    </a:cubicBezTo>
                    <a:lnTo>
                      <a:pt x="594697" y="852535"/>
                    </a:lnTo>
                    <a:lnTo>
                      <a:pt x="601714" y="840256"/>
                    </a:lnTo>
                    <a:cubicBezTo>
                      <a:pt x="603102" y="831229"/>
                      <a:pt x="609973" y="822970"/>
                      <a:pt x="622325" y="815478"/>
                    </a:cubicBezTo>
                    <a:cubicBezTo>
                      <a:pt x="634678" y="807986"/>
                      <a:pt x="644180" y="802797"/>
                      <a:pt x="650831" y="799910"/>
                    </a:cubicBezTo>
                    <a:lnTo>
                      <a:pt x="663110" y="782368"/>
                    </a:lnTo>
                    <a:lnTo>
                      <a:pt x="677144" y="777105"/>
                    </a:lnTo>
                    <a:lnTo>
                      <a:pt x="685915" y="757809"/>
                    </a:lnTo>
                    <a:cubicBezTo>
                      <a:pt x="689642" y="757992"/>
                      <a:pt x="693151" y="757627"/>
                      <a:pt x="696440" y="756713"/>
                    </a:cubicBezTo>
                    <a:cubicBezTo>
                      <a:pt x="699729" y="755799"/>
                      <a:pt x="701483" y="753241"/>
                      <a:pt x="701702" y="749038"/>
                    </a:cubicBezTo>
                    <a:cubicBezTo>
                      <a:pt x="701300" y="743483"/>
                      <a:pt x="701666" y="738367"/>
                      <a:pt x="702799" y="733689"/>
                    </a:cubicBezTo>
                    <a:cubicBezTo>
                      <a:pt x="703932" y="729011"/>
                      <a:pt x="708244" y="726526"/>
                      <a:pt x="715736" y="726234"/>
                    </a:cubicBezTo>
                    <a:cubicBezTo>
                      <a:pt x="719244" y="726526"/>
                      <a:pt x="722753" y="727696"/>
                      <a:pt x="726261" y="729742"/>
                    </a:cubicBezTo>
                    <a:cubicBezTo>
                      <a:pt x="728783" y="729157"/>
                      <a:pt x="730318" y="726380"/>
                      <a:pt x="730866" y="721410"/>
                    </a:cubicBezTo>
                    <a:cubicBezTo>
                      <a:pt x="731414" y="716440"/>
                      <a:pt x="731633" y="712785"/>
                      <a:pt x="731524" y="710446"/>
                    </a:cubicBezTo>
                    <a:cubicBezTo>
                      <a:pt x="739015" y="712529"/>
                      <a:pt x="743766" y="710994"/>
                      <a:pt x="745776" y="705841"/>
                    </a:cubicBezTo>
                    <a:cubicBezTo>
                      <a:pt x="747786" y="700688"/>
                      <a:pt x="749467" y="695207"/>
                      <a:pt x="750820" y="689396"/>
                    </a:cubicBezTo>
                    <a:cubicBezTo>
                      <a:pt x="752939" y="689432"/>
                      <a:pt x="755717" y="688921"/>
                      <a:pt x="759152" y="687861"/>
                    </a:cubicBezTo>
                    <a:cubicBezTo>
                      <a:pt x="762587" y="686801"/>
                      <a:pt x="764488" y="684974"/>
                      <a:pt x="764853" y="682379"/>
                    </a:cubicBezTo>
                    <a:lnTo>
                      <a:pt x="775378" y="680625"/>
                    </a:lnTo>
                    <a:lnTo>
                      <a:pt x="780641" y="666591"/>
                    </a:lnTo>
                    <a:cubicBezTo>
                      <a:pt x="781701" y="665678"/>
                      <a:pt x="783089" y="664435"/>
                      <a:pt x="784807" y="662864"/>
                    </a:cubicBezTo>
                    <a:cubicBezTo>
                      <a:pt x="786525" y="661292"/>
                      <a:pt x="787475" y="659611"/>
                      <a:pt x="787658" y="657821"/>
                    </a:cubicBezTo>
                    <a:cubicBezTo>
                      <a:pt x="787219" y="655518"/>
                      <a:pt x="785465" y="654422"/>
                      <a:pt x="782395" y="654531"/>
                    </a:cubicBezTo>
                    <a:cubicBezTo>
                      <a:pt x="779325" y="654641"/>
                      <a:pt x="777571" y="653983"/>
                      <a:pt x="777132" y="652558"/>
                    </a:cubicBezTo>
                    <a:cubicBezTo>
                      <a:pt x="777315" y="651681"/>
                      <a:pt x="778265" y="650804"/>
                      <a:pt x="779983" y="649927"/>
                    </a:cubicBezTo>
                    <a:cubicBezTo>
                      <a:pt x="781701" y="649050"/>
                      <a:pt x="783089" y="648172"/>
                      <a:pt x="784149" y="647295"/>
                    </a:cubicBezTo>
                    <a:lnTo>
                      <a:pt x="789412" y="640279"/>
                    </a:lnTo>
                    <a:cubicBezTo>
                      <a:pt x="789631" y="642873"/>
                      <a:pt x="790947" y="644701"/>
                      <a:pt x="793359" y="645760"/>
                    </a:cubicBezTo>
                    <a:cubicBezTo>
                      <a:pt x="795771" y="646820"/>
                      <a:pt x="797963" y="647332"/>
                      <a:pt x="799937" y="647295"/>
                    </a:cubicBezTo>
                    <a:lnTo>
                      <a:pt x="813970" y="640279"/>
                    </a:lnTo>
                    <a:cubicBezTo>
                      <a:pt x="815323" y="627013"/>
                      <a:pt x="818319" y="618899"/>
                      <a:pt x="822961" y="615939"/>
                    </a:cubicBezTo>
                    <a:cubicBezTo>
                      <a:pt x="827602" y="612979"/>
                      <a:pt x="836300" y="610567"/>
                      <a:pt x="849054" y="608703"/>
                    </a:cubicBezTo>
                    <a:lnTo>
                      <a:pt x="859579" y="592916"/>
                    </a:lnTo>
                    <a:lnTo>
                      <a:pt x="863088" y="577128"/>
                    </a:lnTo>
                    <a:cubicBezTo>
                      <a:pt x="872151" y="574095"/>
                      <a:pt x="881214" y="568759"/>
                      <a:pt x="890277" y="561121"/>
                    </a:cubicBezTo>
                    <a:cubicBezTo>
                      <a:pt x="899341" y="553483"/>
                      <a:pt x="906650" y="545955"/>
                      <a:pt x="912205" y="538536"/>
                    </a:cubicBezTo>
                    <a:cubicBezTo>
                      <a:pt x="915786" y="539376"/>
                      <a:pt x="918710" y="539011"/>
                      <a:pt x="920976" y="537439"/>
                    </a:cubicBezTo>
                    <a:cubicBezTo>
                      <a:pt x="923242" y="535868"/>
                      <a:pt x="924411" y="533310"/>
                      <a:pt x="924484" y="529765"/>
                    </a:cubicBezTo>
                    <a:lnTo>
                      <a:pt x="931501" y="515731"/>
                    </a:lnTo>
                    <a:lnTo>
                      <a:pt x="947289" y="510469"/>
                    </a:lnTo>
                    <a:lnTo>
                      <a:pt x="950797" y="487664"/>
                    </a:lnTo>
                    <a:lnTo>
                      <a:pt x="975356" y="461351"/>
                    </a:lnTo>
                    <a:cubicBezTo>
                      <a:pt x="980801" y="460694"/>
                      <a:pt x="986137" y="457185"/>
                      <a:pt x="991363" y="450826"/>
                    </a:cubicBezTo>
                    <a:cubicBezTo>
                      <a:pt x="996589" y="444467"/>
                      <a:pt x="1000609" y="439205"/>
                      <a:pt x="1003423" y="435039"/>
                    </a:cubicBezTo>
                    <a:cubicBezTo>
                      <a:pt x="1006017" y="435733"/>
                      <a:pt x="1007845" y="435221"/>
                      <a:pt x="1008904" y="433504"/>
                    </a:cubicBezTo>
                    <a:cubicBezTo>
                      <a:pt x="1009964" y="431786"/>
                      <a:pt x="1010476" y="429959"/>
                      <a:pt x="1010439" y="428022"/>
                    </a:cubicBezTo>
                    <a:lnTo>
                      <a:pt x="1024473" y="405217"/>
                    </a:lnTo>
                    <a:cubicBezTo>
                      <a:pt x="1028054" y="405473"/>
                      <a:pt x="1030978" y="405400"/>
                      <a:pt x="1033244" y="404998"/>
                    </a:cubicBezTo>
                    <a:cubicBezTo>
                      <a:pt x="1035510" y="404596"/>
                      <a:pt x="1036679" y="402330"/>
                      <a:pt x="1036752" y="398201"/>
                    </a:cubicBezTo>
                    <a:lnTo>
                      <a:pt x="1036752" y="392938"/>
                    </a:lnTo>
                    <a:cubicBezTo>
                      <a:pt x="1040334" y="392792"/>
                      <a:pt x="1043257" y="391330"/>
                      <a:pt x="1045523" y="388553"/>
                    </a:cubicBezTo>
                    <a:cubicBezTo>
                      <a:pt x="1047789" y="385775"/>
                      <a:pt x="1048958" y="382559"/>
                      <a:pt x="1049031" y="378905"/>
                    </a:cubicBezTo>
                    <a:cubicBezTo>
                      <a:pt x="1052759" y="378028"/>
                      <a:pt x="1056267" y="376273"/>
                      <a:pt x="1059557" y="373642"/>
                    </a:cubicBezTo>
                    <a:cubicBezTo>
                      <a:pt x="1062846" y="371011"/>
                      <a:pt x="1064600" y="367502"/>
                      <a:pt x="1064819" y="363117"/>
                    </a:cubicBezTo>
                    <a:lnTo>
                      <a:pt x="1078853" y="350838"/>
                    </a:lnTo>
                    <a:cubicBezTo>
                      <a:pt x="1081447" y="352299"/>
                      <a:pt x="1083275" y="352007"/>
                      <a:pt x="1084335" y="349961"/>
                    </a:cubicBezTo>
                    <a:cubicBezTo>
                      <a:pt x="1085394" y="347914"/>
                      <a:pt x="1085906" y="345868"/>
                      <a:pt x="1085869" y="343821"/>
                    </a:cubicBezTo>
                    <a:cubicBezTo>
                      <a:pt x="1081740" y="343565"/>
                      <a:pt x="1076404" y="343638"/>
                      <a:pt x="1069862" y="344040"/>
                    </a:cubicBezTo>
                    <a:cubicBezTo>
                      <a:pt x="1063321" y="344442"/>
                      <a:pt x="1059301" y="346708"/>
                      <a:pt x="1057802" y="350838"/>
                    </a:cubicBezTo>
                    <a:cubicBezTo>
                      <a:pt x="1049945" y="350911"/>
                      <a:pt x="1042417" y="352080"/>
                      <a:pt x="1035217" y="354346"/>
                    </a:cubicBezTo>
                    <a:cubicBezTo>
                      <a:pt x="1028018" y="356612"/>
                      <a:pt x="1020928" y="359536"/>
                      <a:pt x="1013948" y="363117"/>
                    </a:cubicBezTo>
                    <a:lnTo>
                      <a:pt x="999914" y="363117"/>
                    </a:lnTo>
                    <a:lnTo>
                      <a:pt x="992897" y="370134"/>
                    </a:lnTo>
                    <a:cubicBezTo>
                      <a:pt x="986392" y="369841"/>
                      <a:pt x="982299" y="369988"/>
                      <a:pt x="980618" y="370572"/>
                    </a:cubicBezTo>
                    <a:cubicBezTo>
                      <a:pt x="978937" y="371157"/>
                      <a:pt x="976598" y="373934"/>
                      <a:pt x="973601" y="378905"/>
                    </a:cubicBezTo>
                    <a:lnTo>
                      <a:pt x="947289" y="378905"/>
                    </a:lnTo>
                    <a:cubicBezTo>
                      <a:pt x="946996" y="383875"/>
                      <a:pt x="944073" y="386214"/>
                      <a:pt x="938518" y="385921"/>
                    </a:cubicBezTo>
                    <a:cubicBezTo>
                      <a:pt x="929893" y="385995"/>
                      <a:pt x="921707" y="386725"/>
                      <a:pt x="913959" y="388114"/>
                    </a:cubicBezTo>
                    <a:cubicBezTo>
                      <a:pt x="906211" y="389503"/>
                      <a:pt x="898025" y="391111"/>
                      <a:pt x="889400" y="392938"/>
                    </a:cubicBezTo>
                    <a:lnTo>
                      <a:pt x="878875" y="405217"/>
                    </a:lnTo>
                    <a:lnTo>
                      <a:pt x="849054" y="419251"/>
                    </a:lnTo>
                    <a:cubicBezTo>
                      <a:pt x="844998" y="419543"/>
                      <a:pt x="841708" y="420713"/>
                      <a:pt x="839187" y="422759"/>
                    </a:cubicBezTo>
                    <a:cubicBezTo>
                      <a:pt x="836665" y="424806"/>
                      <a:pt x="832938" y="425975"/>
                      <a:pt x="828004" y="426268"/>
                    </a:cubicBezTo>
                    <a:lnTo>
                      <a:pt x="813970" y="440301"/>
                    </a:lnTo>
                    <a:cubicBezTo>
                      <a:pt x="811083" y="439388"/>
                      <a:pt x="808087" y="439461"/>
                      <a:pt x="804980" y="440521"/>
                    </a:cubicBezTo>
                    <a:cubicBezTo>
                      <a:pt x="801874" y="441580"/>
                      <a:pt x="800193" y="443846"/>
                      <a:pt x="799937" y="447318"/>
                    </a:cubicBezTo>
                    <a:cubicBezTo>
                      <a:pt x="797123" y="449913"/>
                      <a:pt x="793541" y="451740"/>
                      <a:pt x="789192" y="452800"/>
                    </a:cubicBezTo>
                    <a:cubicBezTo>
                      <a:pt x="784844" y="453860"/>
                      <a:pt x="780824" y="454371"/>
                      <a:pt x="777132" y="454335"/>
                    </a:cubicBezTo>
                    <a:cubicBezTo>
                      <a:pt x="755790" y="464567"/>
                      <a:pt x="735324" y="475677"/>
                      <a:pt x="715736" y="487664"/>
                    </a:cubicBezTo>
                    <a:lnTo>
                      <a:pt x="703457" y="475385"/>
                    </a:lnTo>
                    <a:lnTo>
                      <a:pt x="689423" y="487664"/>
                    </a:lnTo>
                    <a:cubicBezTo>
                      <a:pt x="683503" y="488322"/>
                      <a:pt x="678240" y="490953"/>
                      <a:pt x="673635" y="495558"/>
                    </a:cubicBezTo>
                    <a:cubicBezTo>
                      <a:pt x="669031" y="500163"/>
                      <a:pt x="663768" y="502794"/>
                      <a:pt x="657848" y="503452"/>
                    </a:cubicBezTo>
                    <a:lnTo>
                      <a:pt x="654339" y="487664"/>
                    </a:lnTo>
                    <a:lnTo>
                      <a:pt x="650831" y="506960"/>
                    </a:lnTo>
                    <a:lnTo>
                      <a:pt x="628027" y="515731"/>
                    </a:lnTo>
                    <a:cubicBezTo>
                      <a:pt x="625688" y="516316"/>
                      <a:pt x="621156" y="518655"/>
                      <a:pt x="614432" y="522748"/>
                    </a:cubicBezTo>
                    <a:cubicBezTo>
                      <a:pt x="607707" y="526841"/>
                      <a:pt x="602298" y="529180"/>
                      <a:pt x="598205" y="529765"/>
                    </a:cubicBezTo>
                    <a:cubicBezTo>
                      <a:pt x="595501" y="529655"/>
                      <a:pt x="592577" y="528997"/>
                      <a:pt x="589434" y="527791"/>
                    </a:cubicBezTo>
                    <a:cubicBezTo>
                      <a:pt x="586291" y="526585"/>
                      <a:pt x="583368" y="525489"/>
                      <a:pt x="580663" y="524502"/>
                    </a:cubicBezTo>
                    <a:cubicBezTo>
                      <a:pt x="580042" y="529948"/>
                      <a:pt x="576461" y="535283"/>
                      <a:pt x="569919" y="540509"/>
                    </a:cubicBezTo>
                    <a:cubicBezTo>
                      <a:pt x="563377" y="545735"/>
                      <a:pt x="557603" y="549755"/>
                      <a:pt x="552596" y="552569"/>
                    </a:cubicBezTo>
                    <a:cubicBezTo>
                      <a:pt x="552304" y="557539"/>
                      <a:pt x="549380" y="559878"/>
                      <a:pt x="543826" y="559586"/>
                    </a:cubicBezTo>
                    <a:lnTo>
                      <a:pt x="538563" y="559586"/>
                    </a:lnTo>
                    <a:cubicBezTo>
                      <a:pt x="536663" y="562400"/>
                      <a:pt x="533885" y="565104"/>
                      <a:pt x="530231" y="567699"/>
                    </a:cubicBezTo>
                    <a:cubicBezTo>
                      <a:pt x="526576" y="570294"/>
                      <a:pt x="522921" y="571683"/>
                      <a:pt x="519267" y="571865"/>
                    </a:cubicBezTo>
                    <a:cubicBezTo>
                      <a:pt x="519121" y="566932"/>
                      <a:pt x="518097" y="564958"/>
                      <a:pt x="516197" y="565945"/>
                    </a:cubicBezTo>
                    <a:cubicBezTo>
                      <a:pt x="514297" y="566932"/>
                      <a:pt x="512396" y="568905"/>
                      <a:pt x="510496" y="571865"/>
                    </a:cubicBezTo>
                    <a:cubicBezTo>
                      <a:pt x="503333" y="572450"/>
                      <a:pt x="499240" y="574789"/>
                      <a:pt x="498217" y="578882"/>
                    </a:cubicBezTo>
                    <a:cubicBezTo>
                      <a:pt x="497193" y="582975"/>
                      <a:pt x="494854" y="585314"/>
                      <a:pt x="491200" y="585899"/>
                    </a:cubicBezTo>
                    <a:lnTo>
                      <a:pt x="482429" y="592916"/>
                    </a:lnTo>
                    <a:cubicBezTo>
                      <a:pt x="481369" y="592842"/>
                      <a:pt x="479980" y="592989"/>
                      <a:pt x="478263" y="593354"/>
                    </a:cubicBezTo>
                    <a:cubicBezTo>
                      <a:pt x="476545" y="593720"/>
                      <a:pt x="475595" y="594743"/>
                      <a:pt x="475412" y="596424"/>
                    </a:cubicBezTo>
                    <a:lnTo>
                      <a:pt x="475412" y="599932"/>
                    </a:lnTo>
                    <a:lnTo>
                      <a:pt x="457870" y="599932"/>
                    </a:lnTo>
                    <a:lnTo>
                      <a:pt x="447345" y="612212"/>
                    </a:lnTo>
                    <a:cubicBezTo>
                      <a:pt x="443691" y="612139"/>
                      <a:pt x="440036" y="612723"/>
                      <a:pt x="436382" y="613966"/>
                    </a:cubicBezTo>
                    <a:cubicBezTo>
                      <a:pt x="432727" y="615208"/>
                      <a:pt x="429950" y="617547"/>
                      <a:pt x="428049" y="620983"/>
                    </a:cubicBezTo>
                    <a:cubicBezTo>
                      <a:pt x="420301" y="623906"/>
                      <a:pt x="413431" y="628584"/>
                      <a:pt x="407437" y="635016"/>
                    </a:cubicBezTo>
                    <a:cubicBezTo>
                      <a:pt x="401444" y="641448"/>
                      <a:pt x="395450" y="647880"/>
                      <a:pt x="389457" y="654312"/>
                    </a:cubicBezTo>
                    <a:lnTo>
                      <a:pt x="371915" y="661329"/>
                    </a:lnTo>
                    <a:lnTo>
                      <a:pt x="363144" y="677117"/>
                    </a:lnTo>
                    <a:lnTo>
                      <a:pt x="329815" y="689396"/>
                    </a:lnTo>
                    <a:cubicBezTo>
                      <a:pt x="336539" y="676824"/>
                      <a:pt x="344140" y="665130"/>
                      <a:pt x="352619" y="654312"/>
                    </a:cubicBezTo>
                    <a:lnTo>
                      <a:pt x="368407" y="647295"/>
                    </a:lnTo>
                    <a:cubicBezTo>
                      <a:pt x="368370" y="638597"/>
                      <a:pt x="371075" y="634066"/>
                      <a:pt x="376520" y="633700"/>
                    </a:cubicBezTo>
                    <a:cubicBezTo>
                      <a:pt x="381965" y="633335"/>
                      <a:pt x="385108" y="631435"/>
                      <a:pt x="385949" y="627999"/>
                    </a:cubicBezTo>
                    <a:cubicBezTo>
                      <a:pt x="385876" y="625405"/>
                      <a:pt x="385145" y="623577"/>
                      <a:pt x="383756" y="622518"/>
                    </a:cubicBezTo>
                    <a:cubicBezTo>
                      <a:pt x="382367" y="621458"/>
                      <a:pt x="380759" y="620946"/>
                      <a:pt x="378932" y="620983"/>
                    </a:cubicBezTo>
                    <a:cubicBezTo>
                      <a:pt x="378968" y="619155"/>
                      <a:pt x="378895" y="617547"/>
                      <a:pt x="378713" y="616159"/>
                    </a:cubicBezTo>
                    <a:cubicBezTo>
                      <a:pt x="378530" y="614770"/>
                      <a:pt x="378018" y="614039"/>
                      <a:pt x="377178" y="613966"/>
                    </a:cubicBezTo>
                    <a:cubicBezTo>
                      <a:pt x="376191" y="614149"/>
                      <a:pt x="375095" y="615099"/>
                      <a:pt x="373889" y="616816"/>
                    </a:cubicBezTo>
                    <a:cubicBezTo>
                      <a:pt x="372683" y="618534"/>
                      <a:pt x="372025" y="619923"/>
                      <a:pt x="371915" y="620983"/>
                    </a:cubicBezTo>
                    <a:lnTo>
                      <a:pt x="359636" y="620983"/>
                    </a:lnTo>
                    <a:lnTo>
                      <a:pt x="356127" y="633262"/>
                    </a:lnTo>
                    <a:cubicBezTo>
                      <a:pt x="345529" y="639475"/>
                      <a:pt x="335589" y="646784"/>
                      <a:pt x="326306" y="655189"/>
                    </a:cubicBezTo>
                    <a:cubicBezTo>
                      <a:pt x="317024" y="663595"/>
                      <a:pt x="308837" y="672658"/>
                      <a:pt x="301748" y="682379"/>
                    </a:cubicBezTo>
                    <a:cubicBezTo>
                      <a:pt x="300761" y="682343"/>
                      <a:pt x="299665" y="681977"/>
                      <a:pt x="298459" y="681283"/>
                    </a:cubicBezTo>
                    <a:cubicBezTo>
                      <a:pt x="297253" y="680588"/>
                      <a:pt x="296595" y="679784"/>
                      <a:pt x="296485" y="678871"/>
                    </a:cubicBezTo>
                    <a:cubicBezTo>
                      <a:pt x="296960" y="671671"/>
                      <a:pt x="299957" y="664581"/>
                      <a:pt x="305475" y="657601"/>
                    </a:cubicBezTo>
                    <a:cubicBezTo>
                      <a:pt x="310994" y="650621"/>
                      <a:pt x="316183" y="644847"/>
                      <a:pt x="321044" y="640279"/>
                    </a:cubicBezTo>
                    <a:lnTo>
                      <a:pt x="329815" y="638524"/>
                    </a:lnTo>
                    <a:lnTo>
                      <a:pt x="338586" y="626245"/>
                    </a:lnTo>
                    <a:cubicBezTo>
                      <a:pt x="339463" y="617291"/>
                      <a:pt x="342971" y="611079"/>
                      <a:pt x="349111" y="607607"/>
                    </a:cubicBezTo>
                    <a:cubicBezTo>
                      <a:pt x="355250" y="604135"/>
                      <a:pt x="358759" y="599238"/>
                      <a:pt x="359636" y="592916"/>
                    </a:cubicBezTo>
                    <a:lnTo>
                      <a:pt x="371915" y="578882"/>
                    </a:lnTo>
                    <a:cubicBezTo>
                      <a:pt x="372975" y="578955"/>
                      <a:pt x="374364" y="578809"/>
                      <a:pt x="376081" y="578444"/>
                    </a:cubicBezTo>
                    <a:cubicBezTo>
                      <a:pt x="377799" y="578078"/>
                      <a:pt x="378749" y="577055"/>
                      <a:pt x="378932" y="575374"/>
                    </a:cubicBezTo>
                    <a:cubicBezTo>
                      <a:pt x="378859" y="573510"/>
                      <a:pt x="378128" y="571536"/>
                      <a:pt x="376739" y="569453"/>
                    </a:cubicBezTo>
                    <a:cubicBezTo>
                      <a:pt x="375350" y="567370"/>
                      <a:pt x="373742" y="565835"/>
                      <a:pt x="371915" y="564849"/>
                    </a:cubicBezTo>
                    <a:cubicBezTo>
                      <a:pt x="367566" y="569380"/>
                      <a:pt x="361353" y="571719"/>
                      <a:pt x="353277" y="571865"/>
                    </a:cubicBezTo>
                    <a:cubicBezTo>
                      <a:pt x="345200" y="572011"/>
                      <a:pt x="340303" y="574350"/>
                      <a:pt x="338586" y="578882"/>
                    </a:cubicBezTo>
                    <a:cubicBezTo>
                      <a:pt x="336758" y="578919"/>
                      <a:pt x="335150" y="578407"/>
                      <a:pt x="333762" y="577347"/>
                    </a:cubicBezTo>
                    <a:cubicBezTo>
                      <a:pt x="332373" y="576287"/>
                      <a:pt x="331642" y="574460"/>
                      <a:pt x="331569" y="571865"/>
                    </a:cubicBezTo>
                    <a:cubicBezTo>
                      <a:pt x="331861" y="567480"/>
                      <a:pt x="333031" y="563094"/>
                      <a:pt x="335077" y="558709"/>
                    </a:cubicBezTo>
                    <a:cubicBezTo>
                      <a:pt x="337124" y="554323"/>
                      <a:pt x="338293" y="549938"/>
                      <a:pt x="338586" y="545553"/>
                    </a:cubicBezTo>
                    <a:lnTo>
                      <a:pt x="352619" y="536782"/>
                    </a:lnTo>
                    <a:lnTo>
                      <a:pt x="352619" y="515731"/>
                    </a:lnTo>
                    <a:cubicBezTo>
                      <a:pt x="357187" y="514343"/>
                      <a:pt x="359892" y="508788"/>
                      <a:pt x="360732" y="499067"/>
                    </a:cubicBezTo>
                    <a:cubicBezTo>
                      <a:pt x="361573" y="489345"/>
                      <a:pt x="364716" y="483791"/>
                      <a:pt x="370161" y="482402"/>
                    </a:cubicBezTo>
                    <a:cubicBezTo>
                      <a:pt x="384487" y="464567"/>
                      <a:pt x="397936" y="445856"/>
                      <a:pt x="410507" y="426268"/>
                    </a:cubicBezTo>
                    <a:cubicBezTo>
                      <a:pt x="416135" y="425098"/>
                      <a:pt x="420667" y="420420"/>
                      <a:pt x="424102" y="412234"/>
                    </a:cubicBezTo>
                    <a:cubicBezTo>
                      <a:pt x="427538" y="404048"/>
                      <a:pt x="432946" y="399370"/>
                      <a:pt x="440328" y="398201"/>
                    </a:cubicBezTo>
                    <a:cubicBezTo>
                      <a:pt x="454508" y="374958"/>
                      <a:pt x="471758" y="347768"/>
                      <a:pt x="492077" y="316631"/>
                    </a:cubicBezTo>
                    <a:cubicBezTo>
                      <a:pt x="512396" y="285494"/>
                      <a:pt x="534908" y="263567"/>
                      <a:pt x="559613" y="250849"/>
                    </a:cubicBezTo>
                    <a:lnTo>
                      <a:pt x="568384" y="238570"/>
                    </a:lnTo>
                    <a:lnTo>
                      <a:pt x="580663" y="236815"/>
                    </a:lnTo>
                    <a:lnTo>
                      <a:pt x="587680" y="226290"/>
                    </a:lnTo>
                    <a:lnTo>
                      <a:pt x="601714" y="219274"/>
                    </a:lnTo>
                    <a:lnTo>
                      <a:pt x="610485" y="205240"/>
                    </a:lnTo>
                    <a:cubicBezTo>
                      <a:pt x="611691" y="205313"/>
                      <a:pt x="613664" y="205167"/>
                      <a:pt x="616405" y="204802"/>
                    </a:cubicBezTo>
                    <a:cubicBezTo>
                      <a:pt x="619146" y="204436"/>
                      <a:pt x="620681" y="203413"/>
                      <a:pt x="621010" y="201732"/>
                    </a:cubicBezTo>
                    <a:lnTo>
                      <a:pt x="621010" y="199978"/>
                    </a:lnTo>
                    <a:lnTo>
                      <a:pt x="640306" y="191207"/>
                    </a:lnTo>
                    <a:cubicBezTo>
                      <a:pt x="641256" y="188612"/>
                      <a:pt x="642864" y="186785"/>
                      <a:pt x="645130" y="185725"/>
                    </a:cubicBezTo>
                    <a:cubicBezTo>
                      <a:pt x="647396" y="184665"/>
                      <a:pt x="649881" y="184153"/>
                      <a:pt x="652585" y="184190"/>
                    </a:cubicBezTo>
                    <a:lnTo>
                      <a:pt x="663110" y="170156"/>
                    </a:lnTo>
                    <a:cubicBezTo>
                      <a:pt x="671187" y="169791"/>
                      <a:pt x="676522" y="167452"/>
                      <a:pt x="679117" y="163140"/>
                    </a:cubicBezTo>
                    <a:cubicBezTo>
                      <a:pt x="681712" y="158827"/>
                      <a:pt x="685732" y="154734"/>
                      <a:pt x="691177" y="150860"/>
                    </a:cubicBezTo>
                    <a:cubicBezTo>
                      <a:pt x="699473" y="150568"/>
                      <a:pt x="705247" y="148083"/>
                      <a:pt x="708500" y="143405"/>
                    </a:cubicBezTo>
                    <a:cubicBezTo>
                      <a:pt x="711752" y="138727"/>
                      <a:pt x="715334" y="133611"/>
                      <a:pt x="719244" y="128056"/>
                    </a:cubicBezTo>
                    <a:cubicBezTo>
                      <a:pt x="724507" y="127910"/>
                      <a:pt x="729331" y="126448"/>
                      <a:pt x="733716" y="123670"/>
                    </a:cubicBezTo>
                    <a:cubicBezTo>
                      <a:pt x="738102" y="120893"/>
                      <a:pt x="742049" y="117677"/>
                      <a:pt x="745557" y="114022"/>
                    </a:cubicBezTo>
                    <a:cubicBezTo>
                      <a:pt x="749869" y="114169"/>
                      <a:pt x="755717" y="113438"/>
                      <a:pt x="763099" y="111830"/>
                    </a:cubicBezTo>
                    <a:cubicBezTo>
                      <a:pt x="770481" y="110222"/>
                      <a:pt x="774574" y="106859"/>
                      <a:pt x="775378" y="101743"/>
                    </a:cubicBezTo>
                    <a:cubicBezTo>
                      <a:pt x="778960" y="99916"/>
                      <a:pt x="782760" y="98308"/>
                      <a:pt x="786780" y="96919"/>
                    </a:cubicBezTo>
                    <a:cubicBezTo>
                      <a:pt x="790800" y="95530"/>
                      <a:pt x="794601" y="94799"/>
                      <a:pt x="798183" y="94726"/>
                    </a:cubicBezTo>
                    <a:lnTo>
                      <a:pt x="799937" y="87710"/>
                    </a:lnTo>
                    <a:cubicBezTo>
                      <a:pt x="802824" y="89646"/>
                      <a:pt x="805821" y="90597"/>
                      <a:pt x="808927" y="90560"/>
                    </a:cubicBezTo>
                    <a:cubicBezTo>
                      <a:pt x="812033" y="90524"/>
                      <a:pt x="813715" y="88404"/>
                      <a:pt x="813970" y="84201"/>
                    </a:cubicBezTo>
                    <a:lnTo>
                      <a:pt x="831512" y="75430"/>
                    </a:lnTo>
                    <a:cubicBezTo>
                      <a:pt x="835203" y="76453"/>
                      <a:pt x="838785" y="76600"/>
                      <a:pt x="842257" y="75869"/>
                    </a:cubicBezTo>
                    <a:cubicBezTo>
                      <a:pt x="845728" y="75138"/>
                      <a:pt x="847994" y="72653"/>
                      <a:pt x="849054" y="68413"/>
                    </a:cubicBezTo>
                    <a:lnTo>
                      <a:pt x="864842" y="59643"/>
                    </a:lnTo>
                    <a:cubicBezTo>
                      <a:pt x="874965" y="58912"/>
                      <a:pt x="888925" y="55549"/>
                      <a:pt x="906723" y="49556"/>
                    </a:cubicBezTo>
                    <a:cubicBezTo>
                      <a:pt x="924521" y="43562"/>
                      <a:pt x="938043" y="39323"/>
                      <a:pt x="947289" y="36838"/>
                    </a:cubicBezTo>
                    <a:cubicBezTo>
                      <a:pt x="947215" y="35924"/>
                      <a:pt x="947362" y="35120"/>
                      <a:pt x="947727" y="34426"/>
                    </a:cubicBezTo>
                    <a:cubicBezTo>
                      <a:pt x="948093" y="33732"/>
                      <a:pt x="949116" y="33366"/>
                      <a:pt x="950797" y="33330"/>
                    </a:cubicBezTo>
                    <a:cubicBezTo>
                      <a:pt x="952551" y="33439"/>
                      <a:pt x="954305" y="34097"/>
                      <a:pt x="956059" y="35303"/>
                    </a:cubicBezTo>
                    <a:cubicBezTo>
                      <a:pt x="957814" y="36509"/>
                      <a:pt x="959568" y="37605"/>
                      <a:pt x="961322" y="38592"/>
                    </a:cubicBezTo>
                    <a:lnTo>
                      <a:pt x="973601" y="33330"/>
                    </a:lnTo>
                    <a:cubicBezTo>
                      <a:pt x="973565" y="33037"/>
                      <a:pt x="973638" y="31868"/>
                      <a:pt x="973821" y="29821"/>
                    </a:cubicBezTo>
                    <a:cubicBezTo>
                      <a:pt x="974003" y="27775"/>
                      <a:pt x="974515" y="26605"/>
                      <a:pt x="975356" y="26313"/>
                    </a:cubicBezTo>
                    <a:cubicBezTo>
                      <a:pt x="977073" y="26496"/>
                      <a:pt x="978462" y="27446"/>
                      <a:pt x="979522" y="29164"/>
                    </a:cubicBezTo>
                    <a:cubicBezTo>
                      <a:pt x="980582" y="30881"/>
                      <a:pt x="981532" y="32270"/>
                      <a:pt x="982372" y="33330"/>
                    </a:cubicBezTo>
                    <a:cubicBezTo>
                      <a:pt x="987343" y="28140"/>
                      <a:pt x="994067" y="25801"/>
                      <a:pt x="1002545" y="26313"/>
                    </a:cubicBezTo>
                    <a:cubicBezTo>
                      <a:pt x="1011024" y="26825"/>
                      <a:pt x="1017748" y="24486"/>
                      <a:pt x="1022719" y="19296"/>
                    </a:cubicBezTo>
                    <a:cubicBezTo>
                      <a:pt x="1022609" y="17396"/>
                      <a:pt x="1022828" y="15495"/>
                      <a:pt x="1023376" y="13595"/>
                    </a:cubicBezTo>
                    <a:cubicBezTo>
                      <a:pt x="1023925" y="11695"/>
                      <a:pt x="1025460" y="10671"/>
                      <a:pt x="1027981" y="10525"/>
                    </a:cubicBezTo>
                    <a:cubicBezTo>
                      <a:pt x="1029845" y="10671"/>
                      <a:pt x="1031819" y="11695"/>
                      <a:pt x="1033902" y="13595"/>
                    </a:cubicBezTo>
                    <a:cubicBezTo>
                      <a:pt x="1035985" y="15495"/>
                      <a:pt x="1037520" y="17396"/>
                      <a:pt x="1038506" y="19296"/>
                    </a:cubicBezTo>
                    <a:cubicBezTo>
                      <a:pt x="1045889" y="13120"/>
                      <a:pt x="1059630" y="8369"/>
                      <a:pt x="1079730" y="5043"/>
                    </a:cubicBezTo>
                    <a:cubicBezTo>
                      <a:pt x="1099830" y="1718"/>
                      <a:pt x="1113571" y="37"/>
                      <a:pt x="112095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grpSp>
        <p:nvGrpSpPr>
          <p:cNvPr id="3" name="组合 2"/>
          <p:cNvGrpSpPr/>
          <p:nvPr/>
        </p:nvGrpSpPr>
        <p:grpSpPr>
          <a:xfrm>
            <a:off x="666882" y="1724486"/>
            <a:ext cx="10852018" cy="1872000"/>
            <a:chOff x="666882" y="1724486"/>
            <a:chExt cx="10852018" cy="1872000"/>
          </a:xfrm>
        </p:grpSpPr>
        <p:sp>
          <p:nvSpPr>
            <p:cNvPr id="19" name="任意多边形: 形状 18"/>
            <p:cNvSpPr/>
            <p:nvPr/>
          </p:nvSpPr>
          <p:spPr>
            <a:xfrm>
              <a:off x="711200" y="1724486"/>
              <a:ext cx="10807700" cy="1872000"/>
            </a:xfrm>
            <a:custGeom>
              <a:avLst/>
              <a:gdLst>
                <a:gd name="connsiteX0" fmla="*/ 824121 w 10807700"/>
                <a:gd name="connsiteY0" fmla="*/ 0 h 1872000"/>
                <a:gd name="connsiteX1" fmla="*/ 10807700 w 10807700"/>
                <a:gd name="connsiteY1" fmla="*/ 0 h 1872000"/>
                <a:gd name="connsiteX2" fmla="*/ 10807700 w 10807700"/>
                <a:gd name="connsiteY2" fmla="*/ 1872000 h 1872000"/>
                <a:gd name="connsiteX3" fmla="*/ 824121 w 10807700"/>
                <a:gd name="connsiteY3" fmla="*/ 1872000 h 1872000"/>
                <a:gd name="connsiteX4" fmla="*/ 1508568 w 10807700"/>
                <a:gd name="connsiteY4" fmla="*/ 936000 h 1872000"/>
                <a:gd name="connsiteX5" fmla="*/ 0 w 10807700"/>
                <a:gd name="connsiteY5" fmla="*/ 0 h 1872000"/>
                <a:gd name="connsiteX6" fmla="*/ 27019 w 10807700"/>
                <a:gd name="connsiteY6" fmla="*/ 0 h 1872000"/>
                <a:gd name="connsiteX7" fmla="*/ 27019 w 10807700"/>
                <a:gd name="connsiteY7" fmla="*/ 1872000 h 1872000"/>
                <a:gd name="connsiteX8" fmla="*/ 0 w 10807700"/>
                <a:gd name="connsiteY8" fmla="*/ 1872000 h 18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7700" h="1872000">
                  <a:moveTo>
                    <a:pt x="824121" y="0"/>
                  </a:moveTo>
                  <a:lnTo>
                    <a:pt x="10807700" y="0"/>
                  </a:lnTo>
                  <a:lnTo>
                    <a:pt x="10807700" y="1872000"/>
                  </a:lnTo>
                  <a:lnTo>
                    <a:pt x="824121" y="1872000"/>
                  </a:lnTo>
                  <a:lnTo>
                    <a:pt x="1508568" y="936000"/>
                  </a:lnTo>
                  <a:close/>
                  <a:moveTo>
                    <a:pt x="0" y="0"/>
                  </a:moveTo>
                  <a:lnTo>
                    <a:pt x="27019" y="0"/>
                  </a:lnTo>
                  <a:lnTo>
                    <a:pt x="27019" y="1872000"/>
                  </a:lnTo>
                  <a:lnTo>
                    <a:pt x="0" y="187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7" name="箭头: 五边形 16"/>
            <p:cNvSpPr/>
            <p:nvPr/>
          </p:nvSpPr>
          <p:spPr>
            <a:xfrm>
              <a:off x="666882" y="1742486"/>
              <a:ext cx="1342571" cy="1836000"/>
            </a:xfrm>
            <a:prstGeom prst="homePlate">
              <a:avLst/>
            </a:prstGeom>
            <a:gradFill>
              <a:gsLst>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35254" y="2415387"/>
              <a:ext cx="712594" cy="490198"/>
              <a:chOff x="-52193" y="1889431"/>
              <a:chExt cx="2501359" cy="1720700"/>
            </a:xfrm>
          </p:grpSpPr>
          <p:sp>
            <p:nvSpPr>
              <p:cNvPr id="21" name="文本框 20"/>
              <p:cNvSpPr txBox="1"/>
              <p:nvPr/>
            </p:nvSpPr>
            <p:spPr>
              <a:xfrm rot="20320663">
                <a:off x="-52193" y="2126430"/>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22" name="文本框 21"/>
              <p:cNvSpPr txBox="1"/>
              <p:nvPr/>
            </p:nvSpPr>
            <p:spPr>
              <a:xfrm>
                <a:off x="1487830" y="1889431"/>
                <a:ext cx="961336" cy="1720700"/>
              </a:xfrm>
              <a:custGeom>
                <a:avLst/>
                <a:gdLst/>
                <a:ahLst/>
                <a:cxnLst/>
                <a:rect l="l" t="t" r="r" b="b"/>
                <a:pathLst>
                  <a:path w="1077071" h="1927852">
                    <a:moveTo>
                      <a:pt x="194714" y="1464746"/>
                    </a:moveTo>
                    <a:cubicBezTo>
                      <a:pt x="194714" y="1466025"/>
                      <a:pt x="195153" y="1468291"/>
                      <a:pt x="196030" y="1471544"/>
                    </a:cubicBezTo>
                    <a:cubicBezTo>
                      <a:pt x="196907" y="1474796"/>
                      <a:pt x="198223" y="1476623"/>
                      <a:pt x="199977" y="1477025"/>
                    </a:cubicBezTo>
                    <a:cubicBezTo>
                      <a:pt x="200817" y="1476843"/>
                      <a:pt x="201329" y="1475893"/>
                      <a:pt x="201512" y="1474175"/>
                    </a:cubicBezTo>
                    <a:cubicBezTo>
                      <a:pt x="201695" y="1472457"/>
                      <a:pt x="201768" y="1471069"/>
                      <a:pt x="201731" y="1470009"/>
                    </a:cubicBezTo>
                    <a:cubicBezTo>
                      <a:pt x="202097" y="1470045"/>
                      <a:pt x="203558" y="1469972"/>
                      <a:pt x="206117" y="1469789"/>
                    </a:cubicBezTo>
                    <a:cubicBezTo>
                      <a:pt x="208675" y="1469607"/>
                      <a:pt x="210137" y="1469095"/>
                      <a:pt x="210502" y="1468255"/>
                    </a:cubicBezTo>
                    <a:cubicBezTo>
                      <a:pt x="209954" y="1468108"/>
                      <a:pt x="207542" y="1467524"/>
                      <a:pt x="203266" y="1466500"/>
                    </a:cubicBezTo>
                    <a:cubicBezTo>
                      <a:pt x="198990" y="1465477"/>
                      <a:pt x="196140" y="1464892"/>
                      <a:pt x="194714" y="1464746"/>
                    </a:cubicBezTo>
                    <a:close/>
                    <a:moveTo>
                      <a:pt x="222781" y="1382299"/>
                    </a:moveTo>
                    <a:cubicBezTo>
                      <a:pt x="221795" y="1383213"/>
                      <a:pt x="220698" y="1384456"/>
                      <a:pt x="219492" y="1386027"/>
                    </a:cubicBezTo>
                    <a:cubicBezTo>
                      <a:pt x="218286" y="1387599"/>
                      <a:pt x="217628" y="1389280"/>
                      <a:pt x="217519" y="1391070"/>
                    </a:cubicBezTo>
                    <a:cubicBezTo>
                      <a:pt x="217628" y="1392751"/>
                      <a:pt x="218286" y="1393775"/>
                      <a:pt x="219492" y="1394140"/>
                    </a:cubicBezTo>
                    <a:cubicBezTo>
                      <a:pt x="220698" y="1394506"/>
                      <a:pt x="221795" y="1394652"/>
                      <a:pt x="222781" y="1394579"/>
                    </a:cubicBezTo>
                    <a:cubicBezTo>
                      <a:pt x="223841" y="1394652"/>
                      <a:pt x="225230" y="1394506"/>
                      <a:pt x="226948" y="1394140"/>
                    </a:cubicBezTo>
                    <a:cubicBezTo>
                      <a:pt x="228665" y="1393775"/>
                      <a:pt x="229615" y="1392751"/>
                      <a:pt x="229798" y="1391070"/>
                    </a:cubicBezTo>
                    <a:cubicBezTo>
                      <a:pt x="229615" y="1389280"/>
                      <a:pt x="228665" y="1387599"/>
                      <a:pt x="226948" y="1386027"/>
                    </a:cubicBezTo>
                    <a:cubicBezTo>
                      <a:pt x="225230" y="1384456"/>
                      <a:pt x="223841" y="1383213"/>
                      <a:pt x="222781" y="1382299"/>
                    </a:cubicBezTo>
                    <a:close/>
                    <a:moveTo>
                      <a:pt x="319262" y="1333182"/>
                    </a:moveTo>
                    <a:cubicBezTo>
                      <a:pt x="319298" y="1334242"/>
                      <a:pt x="319664" y="1335631"/>
                      <a:pt x="320358" y="1337348"/>
                    </a:cubicBezTo>
                    <a:cubicBezTo>
                      <a:pt x="321052" y="1339066"/>
                      <a:pt x="321856" y="1340016"/>
                      <a:pt x="322770" y="1340199"/>
                    </a:cubicBezTo>
                    <a:cubicBezTo>
                      <a:pt x="324451" y="1340089"/>
                      <a:pt x="325474" y="1339431"/>
                      <a:pt x="325840" y="1338225"/>
                    </a:cubicBezTo>
                    <a:cubicBezTo>
                      <a:pt x="326205" y="1337019"/>
                      <a:pt x="326351" y="1335923"/>
                      <a:pt x="326278" y="1334936"/>
                    </a:cubicBezTo>
                    <a:close/>
                    <a:moveTo>
                      <a:pt x="524502" y="1299853"/>
                    </a:moveTo>
                    <a:cubicBezTo>
                      <a:pt x="524538" y="1299999"/>
                      <a:pt x="524465" y="1300583"/>
                      <a:pt x="524282" y="1301607"/>
                    </a:cubicBezTo>
                    <a:cubicBezTo>
                      <a:pt x="524100" y="1302630"/>
                      <a:pt x="523588" y="1303215"/>
                      <a:pt x="522747" y="1303361"/>
                    </a:cubicBezTo>
                    <a:lnTo>
                      <a:pt x="522747" y="1301607"/>
                    </a:lnTo>
                    <a:close/>
                    <a:moveTo>
                      <a:pt x="347329" y="1264769"/>
                    </a:moveTo>
                    <a:cubicBezTo>
                      <a:pt x="347256" y="1265829"/>
                      <a:pt x="347402" y="1267217"/>
                      <a:pt x="347767" y="1268935"/>
                    </a:cubicBezTo>
                    <a:cubicBezTo>
                      <a:pt x="348133" y="1270653"/>
                      <a:pt x="349156" y="1271603"/>
                      <a:pt x="350837" y="1271786"/>
                    </a:cubicBezTo>
                    <a:cubicBezTo>
                      <a:pt x="351678" y="1271676"/>
                      <a:pt x="352189" y="1271018"/>
                      <a:pt x="352372" y="1269812"/>
                    </a:cubicBezTo>
                    <a:cubicBezTo>
                      <a:pt x="352555" y="1268606"/>
                      <a:pt x="352628" y="1267510"/>
                      <a:pt x="352591" y="1266523"/>
                    </a:cubicBezTo>
                    <a:close/>
                    <a:moveTo>
                      <a:pt x="198223" y="1252489"/>
                    </a:moveTo>
                    <a:lnTo>
                      <a:pt x="199977" y="1252489"/>
                    </a:lnTo>
                    <a:cubicBezTo>
                      <a:pt x="198661" y="1256327"/>
                      <a:pt x="196030" y="1263124"/>
                      <a:pt x="192083" y="1272882"/>
                    </a:cubicBezTo>
                    <a:cubicBezTo>
                      <a:pt x="188136" y="1282640"/>
                      <a:pt x="185505" y="1288121"/>
                      <a:pt x="184189" y="1289327"/>
                    </a:cubicBezTo>
                    <a:lnTo>
                      <a:pt x="184189" y="1287573"/>
                    </a:lnTo>
                    <a:cubicBezTo>
                      <a:pt x="184774" y="1284467"/>
                      <a:pt x="187113" y="1279277"/>
                      <a:pt x="191206" y="1272005"/>
                    </a:cubicBezTo>
                    <a:cubicBezTo>
                      <a:pt x="195299" y="1264732"/>
                      <a:pt x="197638" y="1258227"/>
                      <a:pt x="198223" y="1252489"/>
                    </a:cubicBezTo>
                    <a:close/>
                    <a:moveTo>
                      <a:pt x="206994" y="1231439"/>
                    </a:moveTo>
                    <a:lnTo>
                      <a:pt x="205240" y="1238807"/>
                    </a:lnTo>
                    <a:lnTo>
                      <a:pt x="199977" y="1252489"/>
                    </a:lnTo>
                    <a:close/>
                    <a:moveTo>
                      <a:pt x="552569" y="1226177"/>
                    </a:moveTo>
                    <a:lnTo>
                      <a:pt x="550814" y="1227931"/>
                    </a:lnTo>
                    <a:lnTo>
                      <a:pt x="550814" y="1229685"/>
                    </a:lnTo>
                    <a:cubicBezTo>
                      <a:pt x="550778" y="1228881"/>
                      <a:pt x="550851" y="1228296"/>
                      <a:pt x="551034" y="1227931"/>
                    </a:cubicBezTo>
                    <a:cubicBezTo>
                      <a:pt x="551216" y="1227565"/>
                      <a:pt x="551728" y="1226981"/>
                      <a:pt x="552569" y="1226177"/>
                    </a:cubicBezTo>
                    <a:close/>
                    <a:moveTo>
                      <a:pt x="578881" y="1163026"/>
                    </a:moveTo>
                    <a:cubicBezTo>
                      <a:pt x="578918" y="1164086"/>
                      <a:pt x="579283" y="1165474"/>
                      <a:pt x="579978" y="1167192"/>
                    </a:cubicBezTo>
                    <a:cubicBezTo>
                      <a:pt x="580672" y="1168910"/>
                      <a:pt x="581476" y="1169860"/>
                      <a:pt x="582390" y="1170043"/>
                    </a:cubicBezTo>
                    <a:cubicBezTo>
                      <a:pt x="584071" y="1169933"/>
                      <a:pt x="585094" y="1169275"/>
                      <a:pt x="585460" y="1168069"/>
                    </a:cubicBezTo>
                    <a:cubicBezTo>
                      <a:pt x="585825" y="1166863"/>
                      <a:pt x="585971" y="1165767"/>
                      <a:pt x="585898" y="1164780"/>
                    </a:cubicBezTo>
                    <a:close/>
                    <a:moveTo>
                      <a:pt x="259619" y="1094613"/>
                    </a:moveTo>
                    <a:cubicBezTo>
                      <a:pt x="259656" y="1095672"/>
                      <a:pt x="260021" y="1097061"/>
                      <a:pt x="260716" y="1098779"/>
                    </a:cubicBezTo>
                    <a:cubicBezTo>
                      <a:pt x="261410" y="1100496"/>
                      <a:pt x="262214" y="1101447"/>
                      <a:pt x="263128" y="1101629"/>
                    </a:cubicBezTo>
                    <a:cubicBezTo>
                      <a:pt x="264809" y="1101520"/>
                      <a:pt x="265832" y="1100862"/>
                      <a:pt x="266197" y="1099656"/>
                    </a:cubicBezTo>
                    <a:cubicBezTo>
                      <a:pt x="266563" y="1098450"/>
                      <a:pt x="266709" y="1097354"/>
                      <a:pt x="266636" y="1096367"/>
                    </a:cubicBezTo>
                    <a:close/>
                    <a:moveTo>
                      <a:pt x="619228" y="1087596"/>
                    </a:moveTo>
                    <a:cubicBezTo>
                      <a:pt x="622882" y="1087413"/>
                      <a:pt x="626098" y="1087779"/>
                      <a:pt x="628876" y="1088692"/>
                    </a:cubicBezTo>
                    <a:cubicBezTo>
                      <a:pt x="631653" y="1089606"/>
                      <a:pt x="633115" y="1092164"/>
                      <a:pt x="633261" y="1096367"/>
                    </a:cubicBezTo>
                    <a:cubicBezTo>
                      <a:pt x="632676" y="1109779"/>
                      <a:pt x="630338" y="1117161"/>
                      <a:pt x="626244" y="1118513"/>
                    </a:cubicBezTo>
                    <a:cubicBezTo>
                      <a:pt x="622151" y="1119866"/>
                      <a:pt x="619812" y="1124178"/>
                      <a:pt x="619228" y="1131451"/>
                    </a:cubicBezTo>
                    <a:lnTo>
                      <a:pt x="619228" y="1134959"/>
                    </a:lnTo>
                    <a:cubicBezTo>
                      <a:pt x="617327" y="1134301"/>
                      <a:pt x="615427" y="1131231"/>
                      <a:pt x="613527" y="1125749"/>
                    </a:cubicBezTo>
                    <a:cubicBezTo>
                      <a:pt x="611626" y="1120268"/>
                      <a:pt x="610603" y="1116321"/>
                      <a:pt x="610457" y="1113909"/>
                    </a:cubicBezTo>
                    <a:lnTo>
                      <a:pt x="606948" y="1113909"/>
                    </a:lnTo>
                    <a:cubicBezTo>
                      <a:pt x="607350" y="1112081"/>
                      <a:pt x="609178" y="1110473"/>
                      <a:pt x="612430" y="1109085"/>
                    </a:cubicBezTo>
                    <a:cubicBezTo>
                      <a:pt x="615683" y="1107696"/>
                      <a:pt x="617949" y="1106965"/>
                      <a:pt x="619228" y="1106892"/>
                    </a:cubicBezTo>
                    <a:close/>
                    <a:moveTo>
                      <a:pt x="633261" y="1050758"/>
                    </a:moveTo>
                    <a:lnTo>
                      <a:pt x="647295" y="1066546"/>
                    </a:lnTo>
                    <a:lnTo>
                      <a:pt x="636770" y="1073562"/>
                    </a:lnTo>
                    <a:close/>
                    <a:moveTo>
                      <a:pt x="287686" y="1045495"/>
                    </a:moveTo>
                    <a:cubicBezTo>
                      <a:pt x="287723" y="1046555"/>
                      <a:pt x="288088" y="1047944"/>
                      <a:pt x="288783" y="1049662"/>
                    </a:cubicBezTo>
                    <a:cubicBezTo>
                      <a:pt x="289477" y="1051379"/>
                      <a:pt x="290281" y="1052329"/>
                      <a:pt x="291195" y="1052512"/>
                    </a:cubicBezTo>
                    <a:cubicBezTo>
                      <a:pt x="292876" y="1052403"/>
                      <a:pt x="293899" y="1051745"/>
                      <a:pt x="294264" y="1050539"/>
                    </a:cubicBezTo>
                    <a:cubicBezTo>
                      <a:pt x="294630" y="1049333"/>
                      <a:pt x="294776" y="1048236"/>
                      <a:pt x="294703" y="1047250"/>
                    </a:cubicBezTo>
                    <a:close/>
                    <a:moveTo>
                      <a:pt x="294703" y="1031462"/>
                    </a:moveTo>
                    <a:cubicBezTo>
                      <a:pt x="294703" y="1033289"/>
                      <a:pt x="295142" y="1034897"/>
                      <a:pt x="296019" y="1036286"/>
                    </a:cubicBezTo>
                    <a:cubicBezTo>
                      <a:pt x="296896" y="1037675"/>
                      <a:pt x="298211" y="1038406"/>
                      <a:pt x="299966" y="1038479"/>
                    </a:cubicBezTo>
                    <a:cubicBezTo>
                      <a:pt x="300879" y="1038369"/>
                      <a:pt x="301683" y="1037711"/>
                      <a:pt x="302378" y="1036505"/>
                    </a:cubicBezTo>
                    <a:cubicBezTo>
                      <a:pt x="303072" y="1035299"/>
                      <a:pt x="303437" y="1034203"/>
                      <a:pt x="303474" y="1033216"/>
                    </a:cubicBezTo>
                    <a:close/>
                    <a:moveTo>
                      <a:pt x="306982" y="1017428"/>
                    </a:moveTo>
                    <a:cubicBezTo>
                      <a:pt x="306069" y="1017501"/>
                      <a:pt x="305265" y="1017794"/>
                      <a:pt x="304570" y="1018306"/>
                    </a:cubicBezTo>
                    <a:cubicBezTo>
                      <a:pt x="303876" y="1018817"/>
                      <a:pt x="303511" y="1019110"/>
                      <a:pt x="303474" y="1019183"/>
                    </a:cubicBezTo>
                    <a:cubicBezTo>
                      <a:pt x="303401" y="1020242"/>
                      <a:pt x="303547" y="1021631"/>
                      <a:pt x="303913" y="1023349"/>
                    </a:cubicBezTo>
                    <a:cubicBezTo>
                      <a:pt x="304278" y="1025066"/>
                      <a:pt x="305301" y="1026017"/>
                      <a:pt x="306982" y="1026199"/>
                    </a:cubicBezTo>
                    <a:cubicBezTo>
                      <a:pt x="307823" y="1026090"/>
                      <a:pt x="308335" y="1025432"/>
                      <a:pt x="308517" y="1024226"/>
                    </a:cubicBezTo>
                    <a:cubicBezTo>
                      <a:pt x="308700" y="1023020"/>
                      <a:pt x="308773" y="1021923"/>
                      <a:pt x="308737" y="1020937"/>
                    </a:cubicBezTo>
                    <a:cubicBezTo>
                      <a:pt x="309029" y="1018890"/>
                      <a:pt x="308444" y="1017721"/>
                      <a:pt x="306982" y="1017428"/>
                    </a:cubicBezTo>
                    <a:close/>
                    <a:moveTo>
                      <a:pt x="647295" y="878848"/>
                    </a:moveTo>
                    <a:cubicBezTo>
                      <a:pt x="647002" y="884841"/>
                      <a:pt x="645833" y="890396"/>
                      <a:pt x="643786" y="895512"/>
                    </a:cubicBezTo>
                    <a:cubicBezTo>
                      <a:pt x="641740" y="900629"/>
                      <a:pt x="640570" y="906184"/>
                      <a:pt x="640278" y="912177"/>
                    </a:cubicBezTo>
                    <a:cubicBezTo>
                      <a:pt x="635856" y="911666"/>
                      <a:pt x="632421" y="918828"/>
                      <a:pt x="629972" y="933666"/>
                    </a:cubicBezTo>
                    <a:cubicBezTo>
                      <a:pt x="627524" y="948504"/>
                      <a:pt x="626281" y="958298"/>
                      <a:pt x="626244" y="963049"/>
                    </a:cubicBezTo>
                    <a:cubicBezTo>
                      <a:pt x="625952" y="969773"/>
                      <a:pt x="626537" y="973866"/>
                      <a:pt x="627999" y="975328"/>
                    </a:cubicBezTo>
                    <a:cubicBezTo>
                      <a:pt x="629461" y="976790"/>
                      <a:pt x="633554" y="977374"/>
                      <a:pt x="640278" y="977082"/>
                    </a:cubicBezTo>
                    <a:cubicBezTo>
                      <a:pt x="639912" y="973135"/>
                      <a:pt x="639766" y="968750"/>
                      <a:pt x="639839" y="963926"/>
                    </a:cubicBezTo>
                    <a:cubicBezTo>
                      <a:pt x="639912" y="959102"/>
                      <a:pt x="642398" y="956470"/>
                      <a:pt x="647295" y="956032"/>
                    </a:cubicBezTo>
                    <a:cubicBezTo>
                      <a:pt x="648830" y="961112"/>
                      <a:pt x="654969" y="961477"/>
                      <a:pt x="665714" y="957128"/>
                    </a:cubicBezTo>
                    <a:cubicBezTo>
                      <a:pt x="676458" y="952779"/>
                      <a:pt x="682598" y="950075"/>
                      <a:pt x="684133" y="949015"/>
                    </a:cubicBezTo>
                    <a:cubicBezTo>
                      <a:pt x="683840" y="948175"/>
                      <a:pt x="682671" y="947663"/>
                      <a:pt x="680624" y="947480"/>
                    </a:cubicBezTo>
                    <a:cubicBezTo>
                      <a:pt x="678578" y="947297"/>
                      <a:pt x="677408" y="947224"/>
                      <a:pt x="677116" y="947261"/>
                    </a:cubicBezTo>
                    <a:cubicBezTo>
                      <a:pt x="672621" y="947663"/>
                      <a:pt x="668893" y="947736"/>
                      <a:pt x="665933" y="947480"/>
                    </a:cubicBezTo>
                    <a:cubicBezTo>
                      <a:pt x="662973" y="947224"/>
                      <a:pt x="661438" y="944228"/>
                      <a:pt x="661328" y="938490"/>
                    </a:cubicBezTo>
                    <a:lnTo>
                      <a:pt x="649049" y="926211"/>
                    </a:lnTo>
                    <a:lnTo>
                      <a:pt x="654311" y="905160"/>
                    </a:lnTo>
                    <a:cubicBezTo>
                      <a:pt x="656906" y="904137"/>
                      <a:pt x="658733" y="902237"/>
                      <a:pt x="659793" y="899459"/>
                    </a:cubicBezTo>
                    <a:cubicBezTo>
                      <a:pt x="660853" y="896682"/>
                      <a:pt x="661365" y="893904"/>
                      <a:pt x="661328" y="891127"/>
                    </a:cubicBezTo>
                    <a:close/>
                    <a:moveTo>
                      <a:pt x="745529" y="877093"/>
                    </a:moveTo>
                    <a:lnTo>
                      <a:pt x="750792" y="903406"/>
                    </a:lnTo>
                    <a:cubicBezTo>
                      <a:pt x="748051" y="906147"/>
                      <a:pt x="744762" y="908559"/>
                      <a:pt x="740924" y="910642"/>
                    </a:cubicBezTo>
                    <a:cubicBezTo>
                      <a:pt x="737087" y="912725"/>
                      <a:pt x="733360" y="913822"/>
                      <a:pt x="729742" y="913931"/>
                    </a:cubicBezTo>
                    <a:cubicBezTo>
                      <a:pt x="728755" y="914004"/>
                      <a:pt x="727658" y="913858"/>
                      <a:pt x="726452" y="913493"/>
                    </a:cubicBezTo>
                    <a:cubicBezTo>
                      <a:pt x="725246" y="913127"/>
                      <a:pt x="724589" y="912104"/>
                      <a:pt x="724479" y="910423"/>
                    </a:cubicBezTo>
                    <a:cubicBezTo>
                      <a:pt x="724552" y="908669"/>
                      <a:pt x="725283" y="906914"/>
                      <a:pt x="726672" y="905160"/>
                    </a:cubicBezTo>
                    <a:cubicBezTo>
                      <a:pt x="728060" y="903406"/>
                      <a:pt x="729668" y="901652"/>
                      <a:pt x="731496" y="899898"/>
                    </a:cubicBezTo>
                    <a:lnTo>
                      <a:pt x="731496" y="884110"/>
                    </a:lnTo>
                    <a:cubicBezTo>
                      <a:pt x="734273" y="884147"/>
                      <a:pt x="737051" y="883635"/>
                      <a:pt x="739828" y="882575"/>
                    </a:cubicBezTo>
                    <a:cubicBezTo>
                      <a:pt x="742606" y="881515"/>
                      <a:pt x="744506" y="879688"/>
                      <a:pt x="745529" y="877093"/>
                    </a:cubicBezTo>
                    <a:close/>
                    <a:moveTo>
                      <a:pt x="689395" y="871831"/>
                    </a:moveTo>
                    <a:lnTo>
                      <a:pt x="689395" y="884110"/>
                    </a:lnTo>
                    <a:lnTo>
                      <a:pt x="675362" y="885864"/>
                    </a:lnTo>
                    <a:lnTo>
                      <a:pt x="675362" y="903406"/>
                    </a:lnTo>
                    <a:lnTo>
                      <a:pt x="668345" y="913931"/>
                    </a:lnTo>
                    <a:cubicBezTo>
                      <a:pt x="668418" y="915210"/>
                      <a:pt x="669149" y="917476"/>
                      <a:pt x="670538" y="920729"/>
                    </a:cubicBezTo>
                    <a:cubicBezTo>
                      <a:pt x="671926" y="923981"/>
                      <a:pt x="673534" y="925809"/>
                      <a:pt x="675362" y="926211"/>
                    </a:cubicBezTo>
                    <a:lnTo>
                      <a:pt x="675362" y="922702"/>
                    </a:lnTo>
                    <a:lnTo>
                      <a:pt x="689395" y="913931"/>
                    </a:lnTo>
                    <a:cubicBezTo>
                      <a:pt x="688445" y="910679"/>
                      <a:pt x="686398" y="906220"/>
                      <a:pt x="683256" y="900556"/>
                    </a:cubicBezTo>
                    <a:cubicBezTo>
                      <a:pt x="680113" y="894891"/>
                      <a:pt x="681574" y="891748"/>
                      <a:pt x="687641" y="891127"/>
                    </a:cubicBezTo>
                    <a:cubicBezTo>
                      <a:pt x="689541" y="891346"/>
                      <a:pt x="691442" y="891346"/>
                      <a:pt x="693342" y="891127"/>
                    </a:cubicBezTo>
                    <a:cubicBezTo>
                      <a:pt x="695243" y="890908"/>
                      <a:pt x="696266" y="889154"/>
                      <a:pt x="696412" y="885864"/>
                    </a:cubicBezTo>
                    <a:close/>
                    <a:moveTo>
                      <a:pt x="708691" y="831485"/>
                    </a:moveTo>
                    <a:cubicBezTo>
                      <a:pt x="705183" y="835285"/>
                      <a:pt x="703429" y="839963"/>
                      <a:pt x="703429" y="845518"/>
                    </a:cubicBezTo>
                    <a:lnTo>
                      <a:pt x="696412" y="849026"/>
                    </a:lnTo>
                    <a:cubicBezTo>
                      <a:pt x="696522" y="850159"/>
                      <a:pt x="697179" y="851840"/>
                      <a:pt x="698385" y="854070"/>
                    </a:cubicBezTo>
                    <a:cubicBezTo>
                      <a:pt x="699591" y="856299"/>
                      <a:pt x="700688" y="857541"/>
                      <a:pt x="701675" y="857797"/>
                    </a:cubicBezTo>
                    <a:cubicBezTo>
                      <a:pt x="702515" y="857688"/>
                      <a:pt x="703027" y="857030"/>
                      <a:pt x="703209" y="855824"/>
                    </a:cubicBezTo>
                    <a:cubicBezTo>
                      <a:pt x="703392" y="854618"/>
                      <a:pt x="703465" y="853522"/>
                      <a:pt x="703429" y="852535"/>
                    </a:cubicBezTo>
                    <a:cubicBezTo>
                      <a:pt x="703648" y="848369"/>
                      <a:pt x="704525" y="844860"/>
                      <a:pt x="706060" y="842010"/>
                    </a:cubicBezTo>
                    <a:cubicBezTo>
                      <a:pt x="707595" y="839159"/>
                      <a:pt x="708472" y="835651"/>
                      <a:pt x="708691" y="831485"/>
                    </a:cubicBezTo>
                    <a:close/>
                    <a:moveTo>
                      <a:pt x="724479" y="740267"/>
                    </a:moveTo>
                    <a:cubicBezTo>
                      <a:pt x="718924" y="747576"/>
                      <a:pt x="716000" y="755762"/>
                      <a:pt x="715708" y="764825"/>
                    </a:cubicBezTo>
                    <a:cubicBezTo>
                      <a:pt x="713113" y="765849"/>
                      <a:pt x="711286" y="767749"/>
                      <a:pt x="710226" y="770527"/>
                    </a:cubicBezTo>
                    <a:cubicBezTo>
                      <a:pt x="709166" y="773304"/>
                      <a:pt x="708655" y="776081"/>
                      <a:pt x="708691" y="778859"/>
                    </a:cubicBezTo>
                    <a:lnTo>
                      <a:pt x="724479" y="780613"/>
                    </a:lnTo>
                    <a:lnTo>
                      <a:pt x="733250" y="754300"/>
                    </a:lnTo>
                    <a:cubicBezTo>
                      <a:pt x="734237" y="754337"/>
                      <a:pt x="735333" y="754264"/>
                      <a:pt x="736539" y="754081"/>
                    </a:cubicBezTo>
                    <a:cubicBezTo>
                      <a:pt x="737745" y="753898"/>
                      <a:pt x="738403" y="753387"/>
                      <a:pt x="738512" y="752546"/>
                    </a:cubicBezTo>
                    <a:cubicBezTo>
                      <a:pt x="738147" y="749842"/>
                      <a:pt x="736247" y="747357"/>
                      <a:pt x="732811" y="745091"/>
                    </a:cubicBezTo>
                    <a:cubicBezTo>
                      <a:pt x="729376" y="742825"/>
                      <a:pt x="726599" y="741217"/>
                      <a:pt x="724479" y="740267"/>
                    </a:cubicBezTo>
                    <a:close/>
                    <a:moveTo>
                      <a:pt x="764825" y="735004"/>
                    </a:moveTo>
                    <a:cubicBezTo>
                      <a:pt x="758101" y="735370"/>
                      <a:pt x="754008" y="738147"/>
                      <a:pt x="752546" y="743337"/>
                    </a:cubicBezTo>
                    <a:cubicBezTo>
                      <a:pt x="751084" y="748526"/>
                      <a:pt x="750499" y="753935"/>
                      <a:pt x="750792" y="759563"/>
                    </a:cubicBezTo>
                    <a:cubicBezTo>
                      <a:pt x="747978" y="763108"/>
                      <a:pt x="745273" y="766982"/>
                      <a:pt x="742679" y="771184"/>
                    </a:cubicBezTo>
                    <a:cubicBezTo>
                      <a:pt x="740084" y="775387"/>
                      <a:pt x="738695" y="779699"/>
                      <a:pt x="738512" y="784121"/>
                    </a:cubicBezTo>
                    <a:cubicBezTo>
                      <a:pt x="738512" y="787630"/>
                      <a:pt x="740267" y="789384"/>
                      <a:pt x="743775" y="789384"/>
                    </a:cubicBezTo>
                    <a:cubicBezTo>
                      <a:pt x="747576" y="778859"/>
                      <a:pt x="752254" y="768334"/>
                      <a:pt x="757809" y="757809"/>
                    </a:cubicBezTo>
                    <a:cubicBezTo>
                      <a:pt x="758101" y="753569"/>
                      <a:pt x="759270" y="749769"/>
                      <a:pt x="761317" y="746406"/>
                    </a:cubicBezTo>
                    <a:cubicBezTo>
                      <a:pt x="763363" y="743044"/>
                      <a:pt x="764533" y="739243"/>
                      <a:pt x="764825" y="735004"/>
                    </a:cubicBezTo>
                    <a:close/>
                    <a:moveTo>
                      <a:pt x="771842" y="715708"/>
                    </a:moveTo>
                    <a:cubicBezTo>
                      <a:pt x="772134" y="717755"/>
                      <a:pt x="773304" y="718924"/>
                      <a:pt x="775350" y="719217"/>
                    </a:cubicBezTo>
                    <a:lnTo>
                      <a:pt x="777105" y="719217"/>
                    </a:lnTo>
                    <a:cubicBezTo>
                      <a:pt x="776812" y="717170"/>
                      <a:pt x="775643" y="716000"/>
                      <a:pt x="773596" y="715708"/>
                    </a:cubicBezTo>
                    <a:close/>
                    <a:moveTo>
                      <a:pt x="777105" y="692904"/>
                    </a:moveTo>
                    <a:lnTo>
                      <a:pt x="777105" y="698166"/>
                    </a:lnTo>
                    <a:cubicBezTo>
                      <a:pt x="777397" y="703137"/>
                      <a:pt x="780321" y="705475"/>
                      <a:pt x="785876" y="705183"/>
                    </a:cubicBezTo>
                    <a:close/>
                    <a:moveTo>
                      <a:pt x="792892" y="666591"/>
                    </a:moveTo>
                    <a:cubicBezTo>
                      <a:pt x="792892" y="668272"/>
                      <a:pt x="793331" y="669295"/>
                      <a:pt x="794208" y="669661"/>
                    </a:cubicBezTo>
                    <a:cubicBezTo>
                      <a:pt x="795085" y="670026"/>
                      <a:pt x="796401" y="670172"/>
                      <a:pt x="798155" y="670099"/>
                    </a:cubicBezTo>
                    <a:lnTo>
                      <a:pt x="799909" y="670099"/>
                    </a:lnTo>
                    <a:cubicBezTo>
                      <a:pt x="799909" y="668418"/>
                      <a:pt x="799470" y="667395"/>
                      <a:pt x="798593" y="667029"/>
                    </a:cubicBezTo>
                    <a:cubicBezTo>
                      <a:pt x="797716" y="666664"/>
                      <a:pt x="796401" y="666518"/>
                      <a:pt x="794646" y="666591"/>
                    </a:cubicBezTo>
                    <a:close/>
                    <a:moveTo>
                      <a:pt x="803417" y="650803"/>
                    </a:moveTo>
                    <a:cubicBezTo>
                      <a:pt x="802613" y="650876"/>
                      <a:pt x="802029" y="651169"/>
                      <a:pt x="801663" y="651680"/>
                    </a:cubicBezTo>
                    <a:cubicBezTo>
                      <a:pt x="801298" y="652192"/>
                      <a:pt x="800713" y="652484"/>
                      <a:pt x="799909" y="652557"/>
                    </a:cubicBezTo>
                    <a:cubicBezTo>
                      <a:pt x="799946" y="653617"/>
                      <a:pt x="800311" y="655006"/>
                      <a:pt x="801005" y="656724"/>
                    </a:cubicBezTo>
                    <a:cubicBezTo>
                      <a:pt x="801700" y="658441"/>
                      <a:pt x="802504" y="659391"/>
                      <a:pt x="803417" y="659574"/>
                    </a:cubicBezTo>
                    <a:cubicBezTo>
                      <a:pt x="805098" y="659464"/>
                      <a:pt x="806122" y="658807"/>
                      <a:pt x="806487" y="657601"/>
                    </a:cubicBezTo>
                    <a:cubicBezTo>
                      <a:pt x="806853" y="656395"/>
                      <a:pt x="806999" y="655298"/>
                      <a:pt x="806926" y="654312"/>
                    </a:cubicBezTo>
                    <a:cubicBezTo>
                      <a:pt x="806633" y="652265"/>
                      <a:pt x="805464" y="651096"/>
                      <a:pt x="803417" y="650803"/>
                    </a:cubicBezTo>
                    <a:close/>
                    <a:moveTo>
                      <a:pt x="806926" y="629753"/>
                    </a:moveTo>
                    <a:cubicBezTo>
                      <a:pt x="806962" y="630813"/>
                      <a:pt x="807328" y="632202"/>
                      <a:pt x="808022" y="633919"/>
                    </a:cubicBezTo>
                    <a:cubicBezTo>
                      <a:pt x="808716" y="635637"/>
                      <a:pt x="809521" y="636587"/>
                      <a:pt x="810434" y="636770"/>
                    </a:cubicBezTo>
                    <a:cubicBezTo>
                      <a:pt x="812115" y="636660"/>
                      <a:pt x="813138" y="636002"/>
                      <a:pt x="813504" y="634796"/>
                    </a:cubicBezTo>
                    <a:cubicBezTo>
                      <a:pt x="813869" y="633590"/>
                      <a:pt x="814016" y="632494"/>
                      <a:pt x="813942" y="631507"/>
                    </a:cubicBezTo>
                    <a:close/>
                    <a:moveTo>
                      <a:pt x="829730" y="580636"/>
                    </a:moveTo>
                    <a:lnTo>
                      <a:pt x="826222" y="582390"/>
                    </a:lnTo>
                    <a:cubicBezTo>
                      <a:pt x="826149" y="583450"/>
                      <a:pt x="826295" y="584838"/>
                      <a:pt x="826660" y="586556"/>
                    </a:cubicBezTo>
                    <a:cubicBezTo>
                      <a:pt x="827026" y="588274"/>
                      <a:pt x="828049" y="589224"/>
                      <a:pt x="829730" y="589407"/>
                    </a:cubicBezTo>
                    <a:cubicBezTo>
                      <a:pt x="831411" y="589297"/>
                      <a:pt x="832435" y="588639"/>
                      <a:pt x="832800" y="587433"/>
                    </a:cubicBezTo>
                    <a:cubicBezTo>
                      <a:pt x="833166" y="586227"/>
                      <a:pt x="833312" y="585131"/>
                      <a:pt x="833239" y="584144"/>
                    </a:cubicBezTo>
                    <a:cubicBezTo>
                      <a:pt x="832946" y="582097"/>
                      <a:pt x="831777" y="580928"/>
                      <a:pt x="829730" y="580636"/>
                    </a:cubicBezTo>
                    <a:close/>
                    <a:moveTo>
                      <a:pt x="777105" y="554323"/>
                    </a:moveTo>
                    <a:lnTo>
                      <a:pt x="785876" y="568356"/>
                    </a:lnTo>
                    <a:lnTo>
                      <a:pt x="771842" y="580636"/>
                    </a:lnTo>
                    <a:lnTo>
                      <a:pt x="771842" y="599932"/>
                    </a:lnTo>
                    <a:cubicBezTo>
                      <a:pt x="771915" y="603367"/>
                      <a:pt x="773085" y="605706"/>
                      <a:pt x="775350" y="606949"/>
                    </a:cubicBezTo>
                    <a:cubicBezTo>
                      <a:pt x="777616" y="608191"/>
                      <a:pt x="780540" y="608776"/>
                      <a:pt x="784121" y="608703"/>
                    </a:cubicBezTo>
                    <a:lnTo>
                      <a:pt x="785876" y="608703"/>
                    </a:lnTo>
                    <a:cubicBezTo>
                      <a:pt x="785583" y="602928"/>
                      <a:pt x="786168" y="596935"/>
                      <a:pt x="787630" y="590722"/>
                    </a:cubicBezTo>
                    <a:cubicBezTo>
                      <a:pt x="789092" y="584510"/>
                      <a:pt x="793185" y="581147"/>
                      <a:pt x="799909" y="580636"/>
                    </a:cubicBezTo>
                    <a:lnTo>
                      <a:pt x="792892" y="564848"/>
                    </a:lnTo>
                    <a:close/>
                    <a:moveTo>
                      <a:pt x="842010" y="549060"/>
                    </a:moveTo>
                    <a:lnTo>
                      <a:pt x="842010" y="552569"/>
                    </a:lnTo>
                    <a:cubicBezTo>
                      <a:pt x="841973" y="554469"/>
                      <a:pt x="842485" y="556369"/>
                      <a:pt x="843544" y="558270"/>
                    </a:cubicBezTo>
                    <a:cubicBezTo>
                      <a:pt x="844604" y="560170"/>
                      <a:pt x="846432" y="561193"/>
                      <a:pt x="849026" y="561340"/>
                    </a:cubicBezTo>
                    <a:close/>
                    <a:moveTo>
                      <a:pt x="892881" y="526256"/>
                    </a:moveTo>
                    <a:cubicBezTo>
                      <a:pt x="892077" y="526329"/>
                      <a:pt x="891492" y="526621"/>
                      <a:pt x="891127" y="527133"/>
                    </a:cubicBezTo>
                    <a:cubicBezTo>
                      <a:pt x="890761" y="527645"/>
                      <a:pt x="890177" y="527937"/>
                      <a:pt x="889373" y="528010"/>
                    </a:cubicBezTo>
                    <a:cubicBezTo>
                      <a:pt x="889409" y="529070"/>
                      <a:pt x="889775" y="530459"/>
                      <a:pt x="890469" y="532176"/>
                    </a:cubicBezTo>
                    <a:cubicBezTo>
                      <a:pt x="891163" y="533894"/>
                      <a:pt x="891967" y="534844"/>
                      <a:pt x="892881" y="535027"/>
                    </a:cubicBezTo>
                    <a:cubicBezTo>
                      <a:pt x="894562" y="534917"/>
                      <a:pt x="895585" y="534259"/>
                      <a:pt x="895951" y="533053"/>
                    </a:cubicBezTo>
                    <a:cubicBezTo>
                      <a:pt x="896316" y="531847"/>
                      <a:pt x="896462" y="530751"/>
                      <a:pt x="896389" y="529764"/>
                    </a:cubicBezTo>
                    <a:cubicBezTo>
                      <a:pt x="896097" y="527718"/>
                      <a:pt x="894928" y="526548"/>
                      <a:pt x="892881" y="526256"/>
                    </a:cubicBezTo>
                    <a:close/>
                    <a:moveTo>
                      <a:pt x="826222" y="443809"/>
                    </a:moveTo>
                    <a:cubicBezTo>
                      <a:pt x="826295" y="445856"/>
                      <a:pt x="826149" y="448341"/>
                      <a:pt x="825783" y="451264"/>
                    </a:cubicBezTo>
                    <a:cubicBezTo>
                      <a:pt x="825418" y="454188"/>
                      <a:pt x="824395" y="455796"/>
                      <a:pt x="822713" y="456088"/>
                    </a:cubicBezTo>
                    <a:cubicBezTo>
                      <a:pt x="820996" y="455979"/>
                      <a:pt x="819607" y="455321"/>
                      <a:pt x="818547" y="454115"/>
                    </a:cubicBezTo>
                    <a:cubicBezTo>
                      <a:pt x="817487" y="452909"/>
                      <a:pt x="816537" y="451813"/>
                      <a:pt x="815697" y="450826"/>
                    </a:cubicBezTo>
                    <a:lnTo>
                      <a:pt x="806926" y="470122"/>
                    </a:lnTo>
                    <a:cubicBezTo>
                      <a:pt x="805025" y="471109"/>
                      <a:pt x="803125" y="472644"/>
                      <a:pt x="801225" y="474727"/>
                    </a:cubicBezTo>
                    <a:cubicBezTo>
                      <a:pt x="799324" y="476810"/>
                      <a:pt x="798301" y="478783"/>
                      <a:pt x="798155" y="480647"/>
                    </a:cubicBezTo>
                    <a:cubicBezTo>
                      <a:pt x="798959" y="483680"/>
                      <a:pt x="802175" y="485069"/>
                      <a:pt x="807803" y="484813"/>
                    </a:cubicBezTo>
                    <a:cubicBezTo>
                      <a:pt x="813431" y="484557"/>
                      <a:pt x="816647" y="485508"/>
                      <a:pt x="817451" y="487664"/>
                    </a:cubicBezTo>
                    <a:cubicBezTo>
                      <a:pt x="817159" y="489418"/>
                      <a:pt x="815989" y="491172"/>
                      <a:pt x="813942" y="492926"/>
                    </a:cubicBezTo>
                    <a:lnTo>
                      <a:pt x="813942" y="505206"/>
                    </a:lnTo>
                    <a:lnTo>
                      <a:pt x="826222" y="501697"/>
                    </a:lnTo>
                    <a:lnTo>
                      <a:pt x="833239" y="494680"/>
                    </a:lnTo>
                    <a:cubicBezTo>
                      <a:pt x="833604" y="486348"/>
                      <a:pt x="835066" y="479770"/>
                      <a:pt x="837624" y="474946"/>
                    </a:cubicBezTo>
                    <a:cubicBezTo>
                      <a:pt x="840182" y="470122"/>
                      <a:pt x="841644" y="464421"/>
                      <a:pt x="842010" y="457843"/>
                    </a:cubicBezTo>
                    <a:close/>
                    <a:moveTo>
                      <a:pt x="889373" y="438546"/>
                    </a:moveTo>
                    <a:cubicBezTo>
                      <a:pt x="884475" y="439606"/>
                      <a:pt x="881990" y="444503"/>
                      <a:pt x="881917" y="453238"/>
                    </a:cubicBezTo>
                    <a:cubicBezTo>
                      <a:pt x="881844" y="461972"/>
                      <a:pt x="881990" y="468185"/>
                      <a:pt x="882356" y="471876"/>
                    </a:cubicBezTo>
                    <a:cubicBezTo>
                      <a:pt x="877093" y="479002"/>
                      <a:pt x="872269" y="486677"/>
                      <a:pt x="867884" y="494900"/>
                    </a:cubicBezTo>
                    <a:cubicBezTo>
                      <a:pt x="863498" y="503123"/>
                      <a:pt x="859551" y="511236"/>
                      <a:pt x="856043" y="519239"/>
                    </a:cubicBezTo>
                    <a:cubicBezTo>
                      <a:pt x="855824" y="522784"/>
                      <a:pt x="854947" y="526219"/>
                      <a:pt x="853412" y="529545"/>
                    </a:cubicBezTo>
                    <a:cubicBezTo>
                      <a:pt x="851877" y="532871"/>
                      <a:pt x="851000" y="535867"/>
                      <a:pt x="850780" y="538535"/>
                    </a:cubicBezTo>
                    <a:cubicBezTo>
                      <a:pt x="851036" y="539376"/>
                      <a:pt x="852279" y="539887"/>
                      <a:pt x="854508" y="540070"/>
                    </a:cubicBezTo>
                    <a:cubicBezTo>
                      <a:pt x="856737" y="540253"/>
                      <a:pt x="858418" y="540326"/>
                      <a:pt x="859551" y="540289"/>
                    </a:cubicBezTo>
                    <a:lnTo>
                      <a:pt x="875339" y="499943"/>
                    </a:lnTo>
                    <a:cubicBezTo>
                      <a:pt x="875303" y="497239"/>
                      <a:pt x="875814" y="494754"/>
                      <a:pt x="876874" y="492488"/>
                    </a:cubicBezTo>
                    <a:cubicBezTo>
                      <a:pt x="877934" y="490222"/>
                      <a:pt x="879761" y="488614"/>
                      <a:pt x="882356" y="487664"/>
                    </a:cubicBezTo>
                    <a:cubicBezTo>
                      <a:pt x="882648" y="481670"/>
                      <a:pt x="883818" y="476115"/>
                      <a:pt x="885864" y="470999"/>
                    </a:cubicBezTo>
                    <a:cubicBezTo>
                      <a:pt x="887911" y="465883"/>
                      <a:pt x="889080" y="460328"/>
                      <a:pt x="889373" y="454334"/>
                    </a:cubicBezTo>
                    <a:lnTo>
                      <a:pt x="896389" y="445563"/>
                    </a:lnTo>
                    <a:close/>
                    <a:moveTo>
                      <a:pt x="371887" y="422759"/>
                    </a:moveTo>
                    <a:cubicBezTo>
                      <a:pt x="371376" y="429008"/>
                      <a:pt x="368013" y="434051"/>
                      <a:pt x="361801" y="437889"/>
                    </a:cubicBezTo>
                    <a:cubicBezTo>
                      <a:pt x="355588" y="441726"/>
                      <a:pt x="349595" y="443699"/>
                      <a:pt x="343820" y="443809"/>
                    </a:cubicBezTo>
                    <a:cubicBezTo>
                      <a:pt x="347731" y="437560"/>
                      <a:pt x="351312" y="432516"/>
                      <a:pt x="354565" y="428679"/>
                    </a:cubicBezTo>
                    <a:cubicBezTo>
                      <a:pt x="357817" y="424842"/>
                      <a:pt x="363591" y="422869"/>
                      <a:pt x="371887" y="422759"/>
                    </a:cubicBezTo>
                    <a:close/>
                    <a:moveTo>
                      <a:pt x="910423" y="387675"/>
                    </a:moveTo>
                    <a:cubicBezTo>
                      <a:pt x="910459" y="388735"/>
                      <a:pt x="910825" y="390124"/>
                      <a:pt x="911519" y="391841"/>
                    </a:cubicBezTo>
                    <a:cubicBezTo>
                      <a:pt x="912214" y="393559"/>
                      <a:pt x="913018" y="394509"/>
                      <a:pt x="913931" y="394692"/>
                    </a:cubicBezTo>
                    <a:cubicBezTo>
                      <a:pt x="915612" y="394582"/>
                      <a:pt x="916636" y="393924"/>
                      <a:pt x="917001" y="392718"/>
                    </a:cubicBezTo>
                    <a:cubicBezTo>
                      <a:pt x="917366" y="391512"/>
                      <a:pt x="917513" y="390416"/>
                      <a:pt x="917440" y="389429"/>
                    </a:cubicBezTo>
                    <a:close/>
                    <a:moveTo>
                      <a:pt x="412234" y="387675"/>
                    </a:moveTo>
                    <a:cubicBezTo>
                      <a:pt x="412234" y="389502"/>
                      <a:pt x="412672" y="391110"/>
                      <a:pt x="413549" y="392499"/>
                    </a:cubicBezTo>
                    <a:cubicBezTo>
                      <a:pt x="414426" y="393888"/>
                      <a:pt x="415742" y="394619"/>
                      <a:pt x="417496" y="394692"/>
                    </a:cubicBezTo>
                    <a:cubicBezTo>
                      <a:pt x="418410" y="394582"/>
                      <a:pt x="419214" y="393924"/>
                      <a:pt x="419908" y="392718"/>
                    </a:cubicBezTo>
                    <a:cubicBezTo>
                      <a:pt x="420602" y="391512"/>
                      <a:pt x="420968" y="390416"/>
                      <a:pt x="421004" y="389429"/>
                    </a:cubicBezTo>
                    <a:close/>
                    <a:moveTo>
                      <a:pt x="987607" y="312245"/>
                    </a:moveTo>
                    <a:cubicBezTo>
                      <a:pt x="987607" y="314072"/>
                      <a:pt x="988046" y="315680"/>
                      <a:pt x="988923" y="317069"/>
                    </a:cubicBezTo>
                    <a:cubicBezTo>
                      <a:pt x="989800" y="318458"/>
                      <a:pt x="991115" y="319189"/>
                      <a:pt x="992870" y="319262"/>
                    </a:cubicBezTo>
                    <a:cubicBezTo>
                      <a:pt x="994331" y="318969"/>
                      <a:pt x="994916" y="317800"/>
                      <a:pt x="994624" y="315753"/>
                    </a:cubicBezTo>
                    <a:cubicBezTo>
                      <a:pt x="994624" y="314072"/>
                      <a:pt x="994185" y="313049"/>
                      <a:pt x="993308" y="312684"/>
                    </a:cubicBezTo>
                    <a:cubicBezTo>
                      <a:pt x="992431" y="312318"/>
                      <a:pt x="991115" y="312172"/>
                      <a:pt x="989361" y="312245"/>
                    </a:cubicBezTo>
                    <a:close/>
                    <a:moveTo>
                      <a:pt x="973574" y="270144"/>
                    </a:moveTo>
                    <a:cubicBezTo>
                      <a:pt x="973574" y="273653"/>
                      <a:pt x="975328" y="275407"/>
                      <a:pt x="978836" y="275407"/>
                    </a:cubicBezTo>
                    <a:lnTo>
                      <a:pt x="980590" y="275407"/>
                    </a:lnTo>
                    <a:cubicBezTo>
                      <a:pt x="980517" y="273653"/>
                      <a:pt x="979786" y="272337"/>
                      <a:pt x="978398" y="271460"/>
                    </a:cubicBezTo>
                    <a:cubicBezTo>
                      <a:pt x="977009" y="270583"/>
                      <a:pt x="975401" y="270144"/>
                      <a:pt x="973574" y="270144"/>
                    </a:cubicBezTo>
                    <a:close/>
                    <a:moveTo>
                      <a:pt x="1024445" y="201731"/>
                    </a:moveTo>
                    <a:lnTo>
                      <a:pt x="1026199" y="221027"/>
                    </a:lnTo>
                    <a:cubicBezTo>
                      <a:pt x="1020681" y="221247"/>
                      <a:pt x="1019000" y="222562"/>
                      <a:pt x="1021156" y="224974"/>
                    </a:cubicBezTo>
                    <a:cubicBezTo>
                      <a:pt x="1023312" y="227386"/>
                      <a:pt x="1025578" y="229579"/>
                      <a:pt x="1027953" y="231552"/>
                    </a:cubicBezTo>
                    <a:lnTo>
                      <a:pt x="1027953" y="256111"/>
                    </a:lnTo>
                    <a:lnTo>
                      <a:pt x="1013920" y="256111"/>
                    </a:lnTo>
                    <a:lnTo>
                      <a:pt x="1012166" y="270144"/>
                    </a:lnTo>
                    <a:cubicBezTo>
                      <a:pt x="1010119" y="270254"/>
                      <a:pt x="1007634" y="270035"/>
                      <a:pt x="1004710" y="269487"/>
                    </a:cubicBezTo>
                    <a:cubicBezTo>
                      <a:pt x="1001787" y="268938"/>
                      <a:pt x="1000179" y="267404"/>
                      <a:pt x="999886" y="264882"/>
                    </a:cubicBezTo>
                    <a:lnTo>
                      <a:pt x="999886" y="222781"/>
                    </a:lnTo>
                    <a:cubicBezTo>
                      <a:pt x="1003541" y="223549"/>
                      <a:pt x="1006757" y="222891"/>
                      <a:pt x="1009534" y="220808"/>
                    </a:cubicBezTo>
                    <a:cubicBezTo>
                      <a:pt x="1012312" y="218725"/>
                      <a:pt x="1013774" y="215874"/>
                      <a:pt x="1013920" y="212256"/>
                    </a:cubicBezTo>
                    <a:close/>
                    <a:moveTo>
                      <a:pt x="1070054" y="187698"/>
                    </a:moveTo>
                    <a:cubicBezTo>
                      <a:pt x="1071881" y="187698"/>
                      <a:pt x="1073489" y="188136"/>
                      <a:pt x="1074878" y="189013"/>
                    </a:cubicBezTo>
                    <a:cubicBezTo>
                      <a:pt x="1076267" y="189890"/>
                      <a:pt x="1076998" y="191206"/>
                      <a:pt x="1077071" y="192960"/>
                    </a:cubicBezTo>
                    <a:cubicBezTo>
                      <a:pt x="1076851" y="196578"/>
                      <a:pt x="1075536" y="200306"/>
                      <a:pt x="1073124" y="204143"/>
                    </a:cubicBezTo>
                    <a:cubicBezTo>
                      <a:pt x="1070712" y="207980"/>
                      <a:pt x="1068519" y="211270"/>
                      <a:pt x="1066546" y="214011"/>
                    </a:cubicBezTo>
                    <a:cubicBezTo>
                      <a:pt x="1063037" y="214011"/>
                      <a:pt x="1061283" y="212256"/>
                      <a:pt x="1061283" y="208748"/>
                    </a:cubicBezTo>
                    <a:cubicBezTo>
                      <a:pt x="1061429" y="205240"/>
                      <a:pt x="1062452" y="201731"/>
                      <a:pt x="1064353" y="198223"/>
                    </a:cubicBezTo>
                    <a:cubicBezTo>
                      <a:pt x="1066253" y="194714"/>
                      <a:pt x="1068154" y="191206"/>
                      <a:pt x="1070054" y="187698"/>
                    </a:cubicBezTo>
                    <a:close/>
                    <a:moveTo>
                      <a:pt x="810434" y="80692"/>
                    </a:moveTo>
                    <a:cubicBezTo>
                      <a:pt x="817451" y="80692"/>
                      <a:pt x="820959" y="84201"/>
                      <a:pt x="820959" y="91217"/>
                    </a:cubicBezTo>
                    <a:lnTo>
                      <a:pt x="794646" y="103497"/>
                    </a:lnTo>
                    <a:cubicBezTo>
                      <a:pt x="787374" y="104374"/>
                      <a:pt x="782184" y="107882"/>
                      <a:pt x="779078" y="114022"/>
                    </a:cubicBezTo>
                    <a:cubicBezTo>
                      <a:pt x="775972" y="120161"/>
                      <a:pt x="771221" y="123670"/>
                      <a:pt x="764825" y="124547"/>
                    </a:cubicBezTo>
                    <a:cubicBezTo>
                      <a:pt x="758101" y="128786"/>
                      <a:pt x="749184" y="134341"/>
                      <a:pt x="738074" y="141212"/>
                    </a:cubicBezTo>
                    <a:cubicBezTo>
                      <a:pt x="726964" y="148082"/>
                      <a:pt x="717170" y="151883"/>
                      <a:pt x="708691" y="152614"/>
                    </a:cubicBezTo>
                    <a:lnTo>
                      <a:pt x="701675" y="166647"/>
                    </a:lnTo>
                    <a:cubicBezTo>
                      <a:pt x="693342" y="166647"/>
                      <a:pt x="687641" y="168402"/>
                      <a:pt x="684571" y="171910"/>
                    </a:cubicBezTo>
                    <a:cubicBezTo>
                      <a:pt x="681501" y="175418"/>
                      <a:pt x="678432" y="180681"/>
                      <a:pt x="675362" y="187698"/>
                    </a:cubicBezTo>
                    <a:cubicBezTo>
                      <a:pt x="671196" y="187990"/>
                      <a:pt x="667687" y="189159"/>
                      <a:pt x="664837" y="191206"/>
                    </a:cubicBezTo>
                    <a:cubicBezTo>
                      <a:pt x="661986" y="193253"/>
                      <a:pt x="658478" y="194422"/>
                      <a:pt x="654311" y="194714"/>
                    </a:cubicBezTo>
                    <a:lnTo>
                      <a:pt x="627999" y="208748"/>
                    </a:lnTo>
                    <a:lnTo>
                      <a:pt x="619228" y="221027"/>
                    </a:lnTo>
                    <a:lnTo>
                      <a:pt x="606948" y="221027"/>
                    </a:lnTo>
                    <a:cubicBezTo>
                      <a:pt x="606948" y="219127"/>
                      <a:pt x="607387" y="217226"/>
                      <a:pt x="608264" y="215326"/>
                    </a:cubicBezTo>
                    <a:cubicBezTo>
                      <a:pt x="609141" y="213426"/>
                      <a:pt x="610457" y="212402"/>
                      <a:pt x="612211" y="212256"/>
                    </a:cubicBezTo>
                    <a:lnTo>
                      <a:pt x="613965" y="212256"/>
                    </a:lnTo>
                    <a:cubicBezTo>
                      <a:pt x="616669" y="205788"/>
                      <a:pt x="628803" y="196359"/>
                      <a:pt x="650365" y="183970"/>
                    </a:cubicBezTo>
                    <a:cubicBezTo>
                      <a:pt x="671926" y="171581"/>
                      <a:pt x="686691" y="163468"/>
                      <a:pt x="694658" y="159631"/>
                    </a:cubicBezTo>
                    <a:lnTo>
                      <a:pt x="705183" y="145597"/>
                    </a:lnTo>
                    <a:cubicBezTo>
                      <a:pt x="706206" y="143002"/>
                      <a:pt x="708106" y="141175"/>
                      <a:pt x="710884" y="140115"/>
                    </a:cubicBezTo>
                    <a:cubicBezTo>
                      <a:pt x="713661" y="139055"/>
                      <a:pt x="716439" y="138544"/>
                      <a:pt x="719216" y="138580"/>
                    </a:cubicBezTo>
                    <a:lnTo>
                      <a:pt x="745529" y="122793"/>
                    </a:lnTo>
                    <a:cubicBezTo>
                      <a:pt x="746626" y="116580"/>
                      <a:pt x="751011" y="112779"/>
                      <a:pt x="758686" y="111390"/>
                    </a:cubicBezTo>
                    <a:cubicBezTo>
                      <a:pt x="766360" y="110002"/>
                      <a:pt x="770746" y="106201"/>
                      <a:pt x="771842" y="99988"/>
                    </a:cubicBezTo>
                    <a:lnTo>
                      <a:pt x="785876" y="91217"/>
                    </a:lnTo>
                    <a:cubicBezTo>
                      <a:pt x="787849" y="91254"/>
                      <a:pt x="790042" y="90742"/>
                      <a:pt x="792454" y="89682"/>
                    </a:cubicBezTo>
                    <a:cubicBezTo>
                      <a:pt x="794866" y="88622"/>
                      <a:pt x="796181" y="86795"/>
                      <a:pt x="796401" y="84201"/>
                    </a:cubicBezTo>
                    <a:cubicBezTo>
                      <a:pt x="798301" y="83287"/>
                      <a:pt x="800640" y="82483"/>
                      <a:pt x="803417" y="81789"/>
                    </a:cubicBezTo>
                    <a:cubicBezTo>
                      <a:pt x="806195" y="81094"/>
                      <a:pt x="808534" y="80729"/>
                      <a:pt x="810434" y="80692"/>
                    </a:cubicBezTo>
                    <a:close/>
                    <a:moveTo>
                      <a:pt x="922702" y="0"/>
                    </a:moveTo>
                    <a:cubicBezTo>
                      <a:pt x="924164" y="292"/>
                      <a:pt x="924749" y="1461"/>
                      <a:pt x="924456" y="3508"/>
                    </a:cubicBezTo>
                    <a:lnTo>
                      <a:pt x="957786" y="17542"/>
                    </a:lnTo>
                    <a:lnTo>
                      <a:pt x="949015" y="35083"/>
                    </a:lnTo>
                    <a:cubicBezTo>
                      <a:pt x="948723" y="35047"/>
                      <a:pt x="947553" y="35120"/>
                      <a:pt x="945507" y="35303"/>
                    </a:cubicBezTo>
                    <a:cubicBezTo>
                      <a:pt x="943460" y="35485"/>
                      <a:pt x="942291" y="35997"/>
                      <a:pt x="941998" y="36838"/>
                    </a:cubicBezTo>
                    <a:cubicBezTo>
                      <a:pt x="942546" y="37751"/>
                      <a:pt x="944958" y="38555"/>
                      <a:pt x="949234" y="39249"/>
                    </a:cubicBezTo>
                    <a:cubicBezTo>
                      <a:pt x="953510" y="39944"/>
                      <a:pt x="956361" y="40309"/>
                      <a:pt x="957786" y="40346"/>
                    </a:cubicBezTo>
                    <a:lnTo>
                      <a:pt x="971819" y="28067"/>
                    </a:lnTo>
                    <a:cubicBezTo>
                      <a:pt x="975474" y="28030"/>
                      <a:pt x="979129" y="28542"/>
                      <a:pt x="982783" y="29602"/>
                    </a:cubicBezTo>
                    <a:cubicBezTo>
                      <a:pt x="986438" y="30661"/>
                      <a:pt x="989215" y="32489"/>
                      <a:pt x="991115" y="35083"/>
                    </a:cubicBezTo>
                    <a:cubicBezTo>
                      <a:pt x="998315" y="35668"/>
                      <a:pt x="1007159" y="39761"/>
                      <a:pt x="1017648" y="47363"/>
                    </a:cubicBezTo>
                    <a:cubicBezTo>
                      <a:pt x="1028136" y="54964"/>
                      <a:pt x="1033910" y="62566"/>
                      <a:pt x="1034970" y="70167"/>
                    </a:cubicBezTo>
                    <a:cubicBezTo>
                      <a:pt x="1034897" y="71227"/>
                      <a:pt x="1035043" y="72616"/>
                      <a:pt x="1035409" y="74333"/>
                    </a:cubicBezTo>
                    <a:cubicBezTo>
                      <a:pt x="1035774" y="76051"/>
                      <a:pt x="1036798" y="77001"/>
                      <a:pt x="1038479" y="77184"/>
                    </a:cubicBezTo>
                    <a:lnTo>
                      <a:pt x="1041987" y="77184"/>
                    </a:lnTo>
                    <a:lnTo>
                      <a:pt x="1038479" y="91217"/>
                    </a:lnTo>
                    <a:cubicBezTo>
                      <a:pt x="1039173" y="94689"/>
                      <a:pt x="1039977" y="100025"/>
                      <a:pt x="1040891" y="107224"/>
                    </a:cubicBezTo>
                    <a:cubicBezTo>
                      <a:pt x="1041804" y="114424"/>
                      <a:pt x="1043924" y="118444"/>
                      <a:pt x="1047249" y="119284"/>
                    </a:cubicBezTo>
                    <a:lnTo>
                      <a:pt x="1049004" y="119284"/>
                    </a:lnTo>
                    <a:cubicBezTo>
                      <a:pt x="1043741" y="140042"/>
                      <a:pt x="1036724" y="159923"/>
                      <a:pt x="1027953" y="178927"/>
                    </a:cubicBezTo>
                    <a:cubicBezTo>
                      <a:pt x="1027990" y="180060"/>
                      <a:pt x="1027917" y="181741"/>
                      <a:pt x="1027734" y="183970"/>
                    </a:cubicBezTo>
                    <a:cubicBezTo>
                      <a:pt x="1027551" y="186199"/>
                      <a:pt x="1027040" y="187442"/>
                      <a:pt x="1026199" y="187698"/>
                    </a:cubicBezTo>
                    <a:cubicBezTo>
                      <a:pt x="1024262" y="187113"/>
                      <a:pt x="1021997" y="185651"/>
                      <a:pt x="1019402" y="183312"/>
                    </a:cubicBezTo>
                    <a:cubicBezTo>
                      <a:pt x="1016807" y="180973"/>
                      <a:pt x="1014980" y="181266"/>
                      <a:pt x="1013920" y="184189"/>
                    </a:cubicBezTo>
                    <a:lnTo>
                      <a:pt x="1013920" y="192960"/>
                    </a:lnTo>
                    <a:cubicBezTo>
                      <a:pt x="1013335" y="198734"/>
                      <a:pt x="1010996" y="203412"/>
                      <a:pt x="1006903" y="206994"/>
                    </a:cubicBezTo>
                    <a:cubicBezTo>
                      <a:pt x="1002810" y="210575"/>
                      <a:pt x="1000471" y="215253"/>
                      <a:pt x="999886" y="221027"/>
                    </a:cubicBezTo>
                    <a:cubicBezTo>
                      <a:pt x="994770" y="222452"/>
                      <a:pt x="991408" y="229250"/>
                      <a:pt x="989800" y="241420"/>
                    </a:cubicBezTo>
                    <a:cubicBezTo>
                      <a:pt x="988192" y="253589"/>
                      <a:pt x="987461" y="262579"/>
                      <a:pt x="987607" y="268390"/>
                    </a:cubicBezTo>
                    <a:lnTo>
                      <a:pt x="994624" y="278915"/>
                    </a:lnTo>
                    <a:cubicBezTo>
                      <a:pt x="997146" y="280121"/>
                      <a:pt x="998680" y="282533"/>
                      <a:pt x="999229" y="286151"/>
                    </a:cubicBezTo>
                    <a:cubicBezTo>
                      <a:pt x="999777" y="289769"/>
                      <a:pt x="999996" y="292620"/>
                      <a:pt x="999886" y="294703"/>
                    </a:cubicBezTo>
                    <a:lnTo>
                      <a:pt x="994624" y="301720"/>
                    </a:lnTo>
                    <a:lnTo>
                      <a:pt x="999886" y="301720"/>
                    </a:lnTo>
                    <a:cubicBezTo>
                      <a:pt x="1001458" y="298796"/>
                      <a:pt x="1005332" y="292803"/>
                      <a:pt x="1011508" y="283739"/>
                    </a:cubicBezTo>
                    <a:cubicBezTo>
                      <a:pt x="1017684" y="274676"/>
                      <a:pt x="1021997" y="269560"/>
                      <a:pt x="1024445" y="268390"/>
                    </a:cubicBezTo>
                    <a:cubicBezTo>
                      <a:pt x="1026126" y="269048"/>
                      <a:pt x="1027149" y="272118"/>
                      <a:pt x="1027515" y="277600"/>
                    </a:cubicBezTo>
                    <a:cubicBezTo>
                      <a:pt x="1027880" y="283082"/>
                      <a:pt x="1028027" y="287029"/>
                      <a:pt x="1027953" y="289441"/>
                    </a:cubicBezTo>
                    <a:cubicBezTo>
                      <a:pt x="1019073" y="294996"/>
                      <a:pt x="1011398" y="304936"/>
                      <a:pt x="1004930" y="319262"/>
                    </a:cubicBezTo>
                    <a:cubicBezTo>
                      <a:pt x="998461" y="333588"/>
                      <a:pt x="993856" y="345282"/>
                      <a:pt x="991115" y="354346"/>
                    </a:cubicBezTo>
                    <a:cubicBezTo>
                      <a:pt x="989909" y="354309"/>
                      <a:pt x="987936" y="354382"/>
                      <a:pt x="985195" y="354565"/>
                    </a:cubicBezTo>
                    <a:cubicBezTo>
                      <a:pt x="982454" y="354748"/>
                      <a:pt x="980919" y="355259"/>
                      <a:pt x="980590" y="356100"/>
                    </a:cubicBezTo>
                    <a:cubicBezTo>
                      <a:pt x="981212" y="357964"/>
                      <a:pt x="982600" y="359937"/>
                      <a:pt x="984757" y="362020"/>
                    </a:cubicBezTo>
                    <a:cubicBezTo>
                      <a:pt x="986913" y="364103"/>
                      <a:pt x="986109" y="365638"/>
                      <a:pt x="982345" y="366625"/>
                    </a:cubicBezTo>
                    <a:lnTo>
                      <a:pt x="978836" y="366625"/>
                    </a:lnTo>
                    <a:cubicBezTo>
                      <a:pt x="977776" y="366588"/>
                      <a:pt x="976388" y="366661"/>
                      <a:pt x="974670" y="366844"/>
                    </a:cubicBezTo>
                    <a:cubicBezTo>
                      <a:pt x="972952" y="367027"/>
                      <a:pt x="972002" y="367538"/>
                      <a:pt x="971819" y="368379"/>
                    </a:cubicBezTo>
                    <a:cubicBezTo>
                      <a:pt x="972075" y="370097"/>
                      <a:pt x="973318" y="371485"/>
                      <a:pt x="975547" y="372545"/>
                    </a:cubicBezTo>
                    <a:cubicBezTo>
                      <a:pt x="977776" y="373605"/>
                      <a:pt x="979457" y="374555"/>
                      <a:pt x="980590" y="375396"/>
                    </a:cubicBezTo>
                    <a:lnTo>
                      <a:pt x="975328" y="380658"/>
                    </a:lnTo>
                    <a:cubicBezTo>
                      <a:pt x="969115" y="380951"/>
                      <a:pt x="965753" y="382120"/>
                      <a:pt x="965241" y="384167"/>
                    </a:cubicBezTo>
                    <a:cubicBezTo>
                      <a:pt x="964730" y="386213"/>
                      <a:pt x="962245" y="387383"/>
                      <a:pt x="957786" y="387675"/>
                    </a:cubicBezTo>
                    <a:cubicBezTo>
                      <a:pt x="957603" y="392536"/>
                      <a:pt x="957969" y="395532"/>
                      <a:pt x="958882" y="396665"/>
                    </a:cubicBezTo>
                    <a:cubicBezTo>
                      <a:pt x="959796" y="397798"/>
                      <a:pt x="962354" y="399479"/>
                      <a:pt x="966557" y="401709"/>
                    </a:cubicBezTo>
                    <a:lnTo>
                      <a:pt x="957786" y="422759"/>
                    </a:lnTo>
                    <a:cubicBezTo>
                      <a:pt x="954351" y="422869"/>
                      <a:pt x="952012" y="423965"/>
                      <a:pt x="950769" y="426048"/>
                    </a:cubicBezTo>
                    <a:cubicBezTo>
                      <a:pt x="949527" y="428131"/>
                      <a:pt x="948942" y="430543"/>
                      <a:pt x="949015" y="433284"/>
                    </a:cubicBezTo>
                    <a:lnTo>
                      <a:pt x="949015" y="436792"/>
                    </a:lnTo>
                    <a:lnTo>
                      <a:pt x="938490" y="452580"/>
                    </a:lnTo>
                    <a:lnTo>
                      <a:pt x="936736" y="471876"/>
                    </a:lnTo>
                    <a:cubicBezTo>
                      <a:pt x="930596" y="478454"/>
                      <a:pt x="925333" y="486787"/>
                      <a:pt x="920948" y="496873"/>
                    </a:cubicBezTo>
                    <a:cubicBezTo>
                      <a:pt x="916562" y="506960"/>
                      <a:pt x="913054" y="516169"/>
                      <a:pt x="910423" y="524502"/>
                    </a:cubicBezTo>
                    <a:cubicBezTo>
                      <a:pt x="908595" y="524502"/>
                      <a:pt x="906988" y="524940"/>
                      <a:pt x="905599" y="525817"/>
                    </a:cubicBezTo>
                    <a:cubicBezTo>
                      <a:pt x="904210" y="526695"/>
                      <a:pt x="903479" y="528010"/>
                      <a:pt x="903406" y="529764"/>
                    </a:cubicBezTo>
                    <a:cubicBezTo>
                      <a:pt x="903662" y="532505"/>
                      <a:pt x="903589" y="534917"/>
                      <a:pt x="903187" y="537000"/>
                    </a:cubicBezTo>
                    <a:cubicBezTo>
                      <a:pt x="902785" y="539083"/>
                      <a:pt x="900519" y="540180"/>
                      <a:pt x="896389" y="540289"/>
                    </a:cubicBezTo>
                    <a:cubicBezTo>
                      <a:pt x="894928" y="547599"/>
                      <a:pt x="892589" y="554030"/>
                      <a:pt x="889373" y="559586"/>
                    </a:cubicBezTo>
                    <a:cubicBezTo>
                      <a:pt x="889409" y="559878"/>
                      <a:pt x="889336" y="561047"/>
                      <a:pt x="889153" y="563094"/>
                    </a:cubicBezTo>
                    <a:cubicBezTo>
                      <a:pt x="888971" y="565140"/>
                      <a:pt x="888459" y="566310"/>
                      <a:pt x="887618" y="566602"/>
                    </a:cubicBezTo>
                    <a:cubicBezTo>
                      <a:pt x="885681" y="565725"/>
                      <a:pt x="883416" y="561778"/>
                      <a:pt x="880821" y="554761"/>
                    </a:cubicBezTo>
                    <a:cubicBezTo>
                      <a:pt x="878226" y="547745"/>
                      <a:pt x="876399" y="542921"/>
                      <a:pt x="875339" y="540289"/>
                    </a:cubicBezTo>
                    <a:lnTo>
                      <a:pt x="870076" y="550814"/>
                    </a:lnTo>
                    <a:lnTo>
                      <a:pt x="875339" y="554323"/>
                    </a:lnTo>
                    <a:lnTo>
                      <a:pt x="870076" y="563094"/>
                    </a:lnTo>
                    <a:cubicBezTo>
                      <a:pt x="869309" y="568905"/>
                      <a:pt x="866020" y="577895"/>
                      <a:pt x="860209" y="590064"/>
                    </a:cubicBezTo>
                    <a:cubicBezTo>
                      <a:pt x="854398" y="602234"/>
                      <a:pt x="850671" y="609032"/>
                      <a:pt x="849026" y="610457"/>
                    </a:cubicBezTo>
                    <a:lnTo>
                      <a:pt x="843764" y="610457"/>
                    </a:lnTo>
                    <a:lnTo>
                      <a:pt x="842010" y="636770"/>
                    </a:lnTo>
                    <a:cubicBezTo>
                      <a:pt x="833677" y="637464"/>
                      <a:pt x="828853" y="641776"/>
                      <a:pt x="827537" y="649707"/>
                    </a:cubicBezTo>
                    <a:cubicBezTo>
                      <a:pt x="826222" y="657637"/>
                      <a:pt x="825783" y="665019"/>
                      <a:pt x="826222" y="671853"/>
                    </a:cubicBezTo>
                    <a:lnTo>
                      <a:pt x="813942" y="680624"/>
                    </a:lnTo>
                    <a:cubicBezTo>
                      <a:pt x="818986" y="685448"/>
                      <a:pt x="821179" y="691588"/>
                      <a:pt x="820521" y="699043"/>
                    </a:cubicBezTo>
                    <a:cubicBezTo>
                      <a:pt x="819863" y="706499"/>
                      <a:pt x="817670" y="712638"/>
                      <a:pt x="813942" y="717462"/>
                    </a:cubicBezTo>
                    <a:cubicBezTo>
                      <a:pt x="813065" y="725539"/>
                      <a:pt x="809557" y="734383"/>
                      <a:pt x="803417" y="743994"/>
                    </a:cubicBezTo>
                    <a:cubicBezTo>
                      <a:pt x="797278" y="753606"/>
                      <a:pt x="793769" y="762888"/>
                      <a:pt x="792892" y="771842"/>
                    </a:cubicBezTo>
                    <a:lnTo>
                      <a:pt x="784121" y="789384"/>
                    </a:lnTo>
                    <a:lnTo>
                      <a:pt x="777105" y="794647"/>
                    </a:lnTo>
                    <a:lnTo>
                      <a:pt x="771842" y="805172"/>
                    </a:lnTo>
                    <a:cubicBezTo>
                      <a:pt x="772025" y="810398"/>
                      <a:pt x="771221" y="817049"/>
                      <a:pt x="769430" y="825126"/>
                    </a:cubicBezTo>
                    <a:cubicBezTo>
                      <a:pt x="767639" y="833202"/>
                      <a:pt x="763765" y="837661"/>
                      <a:pt x="757809" y="838501"/>
                    </a:cubicBezTo>
                    <a:cubicBezTo>
                      <a:pt x="757882" y="839780"/>
                      <a:pt x="757735" y="842046"/>
                      <a:pt x="757370" y="845299"/>
                    </a:cubicBezTo>
                    <a:cubicBezTo>
                      <a:pt x="757005" y="848551"/>
                      <a:pt x="755981" y="850379"/>
                      <a:pt x="754300" y="850781"/>
                    </a:cubicBezTo>
                    <a:cubicBezTo>
                      <a:pt x="749366" y="849757"/>
                      <a:pt x="746516" y="845664"/>
                      <a:pt x="745748" y="838501"/>
                    </a:cubicBezTo>
                    <a:cubicBezTo>
                      <a:pt x="744981" y="831338"/>
                      <a:pt x="744323" y="827245"/>
                      <a:pt x="743775" y="826222"/>
                    </a:cubicBezTo>
                    <a:cubicBezTo>
                      <a:pt x="741838" y="826880"/>
                      <a:pt x="739572" y="829950"/>
                      <a:pt x="736978" y="835431"/>
                    </a:cubicBezTo>
                    <a:cubicBezTo>
                      <a:pt x="734383" y="840913"/>
                      <a:pt x="732556" y="844860"/>
                      <a:pt x="731496" y="847272"/>
                    </a:cubicBezTo>
                    <a:cubicBezTo>
                      <a:pt x="728134" y="853448"/>
                      <a:pt x="724771" y="859515"/>
                      <a:pt x="721409" y="865472"/>
                    </a:cubicBezTo>
                    <a:cubicBezTo>
                      <a:pt x="718047" y="871429"/>
                      <a:pt x="713808" y="877057"/>
                      <a:pt x="708691" y="882356"/>
                    </a:cubicBezTo>
                    <a:lnTo>
                      <a:pt x="706937" y="906914"/>
                    </a:lnTo>
                    <a:lnTo>
                      <a:pt x="696412" y="922702"/>
                    </a:lnTo>
                    <a:cubicBezTo>
                      <a:pt x="696120" y="933081"/>
                      <a:pt x="694950" y="942583"/>
                      <a:pt x="692904" y="951208"/>
                    </a:cubicBezTo>
                    <a:cubicBezTo>
                      <a:pt x="690857" y="959833"/>
                      <a:pt x="689688" y="968457"/>
                      <a:pt x="689395" y="977082"/>
                    </a:cubicBezTo>
                    <a:lnTo>
                      <a:pt x="668345" y="977082"/>
                    </a:lnTo>
                    <a:cubicBezTo>
                      <a:pt x="667285" y="980152"/>
                      <a:pt x="665896" y="984537"/>
                      <a:pt x="664179" y="990238"/>
                    </a:cubicBezTo>
                    <a:cubicBezTo>
                      <a:pt x="662461" y="995940"/>
                      <a:pt x="661511" y="1000325"/>
                      <a:pt x="661328" y="1003395"/>
                    </a:cubicBezTo>
                    <a:cubicBezTo>
                      <a:pt x="661328" y="1005222"/>
                      <a:pt x="661767" y="1006830"/>
                      <a:pt x="662644" y="1008219"/>
                    </a:cubicBezTo>
                    <a:cubicBezTo>
                      <a:pt x="663521" y="1009608"/>
                      <a:pt x="664837" y="1010339"/>
                      <a:pt x="666591" y="1010412"/>
                    </a:cubicBezTo>
                    <a:cubicBezTo>
                      <a:pt x="669259" y="1010265"/>
                      <a:pt x="671378" y="1010558"/>
                      <a:pt x="672950" y="1011289"/>
                    </a:cubicBezTo>
                    <a:cubicBezTo>
                      <a:pt x="674521" y="1012020"/>
                      <a:pt x="675325" y="1014066"/>
                      <a:pt x="675362" y="1017428"/>
                    </a:cubicBezTo>
                    <a:cubicBezTo>
                      <a:pt x="675398" y="1020169"/>
                      <a:pt x="674887" y="1023020"/>
                      <a:pt x="673827" y="1025980"/>
                    </a:cubicBezTo>
                    <a:cubicBezTo>
                      <a:pt x="672767" y="1028940"/>
                      <a:pt x="670940" y="1031352"/>
                      <a:pt x="668345" y="1033216"/>
                    </a:cubicBezTo>
                    <a:cubicBezTo>
                      <a:pt x="668382" y="1033362"/>
                      <a:pt x="668308" y="1033947"/>
                      <a:pt x="668126" y="1034970"/>
                    </a:cubicBezTo>
                    <a:cubicBezTo>
                      <a:pt x="667943" y="1035994"/>
                      <a:pt x="667431" y="1036578"/>
                      <a:pt x="666591" y="1036724"/>
                    </a:cubicBezTo>
                    <a:cubicBezTo>
                      <a:pt x="665604" y="1035847"/>
                      <a:pt x="664069" y="1032339"/>
                      <a:pt x="661986" y="1026199"/>
                    </a:cubicBezTo>
                    <a:cubicBezTo>
                      <a:pt x="659903" y="1020060"/>
                      <a:pt x="657929" y="1016551"/>
                      <a:pt x="656066" y="1015674"/>
                    </a:cubicBezTo>
                    <a:cubicBezTo>
                      <a:pt x="655225" y="1016040"/>
                      <a:pt x="654713" y="1017501"/>
                      <a:pt x="654531" y="1020060"/>
                    </a:cubicBezTo>
                    <a:cubicBezTo>
                      <a:pt x="654348" y="1022618"/>
                      <a:pt x="654275" y="1024080"/>
                      <a:pt x="654311" y="1024445"/>
                    </a:cubicBezTo>
                    <a:cubicBezTo>
                      <a:pt x="654202" y="1027880"/>
                      <a:pt x="653105" y="1030219"/>
                      <a:pt x="651022" y="1031462"/>
                    </a:cubicBezTo>
                    <a:cubicBezTo>
                      <a:pt x="648939" y="1032704"/>
                      <a:pt x="646527" y="1033289"/>
                      <a:pt x="643786" y="1033216"/>
                    </a:cubicBezTo>
                    <a:lnTo>
                      <a:pt x="640278" y="1033216"/>
                    </a:lnTo>
                    <a:lnTo>
                      <a:pt x="619228" y="1066546"/>
                    </a:lnTo>
                    <a:cubicBezTo>
                      <a:pt x="622298" y="1068665"/>
                      <a:pt x="624490" y="1071443"/>
                      <a:pt x="625806" y="1074878"/>
                    </a:cubicBezTo>
                    <a:cubicBezTo>
                      <a:pt x="627122" y="1078313"/>
                      <a:pt x="624929" y="1080214"/>
                      <a:pt x="619228" y="1080579"/>
                    </a:cubicBezTo>
                    <a:lnTo>
                      <a:pt x="606948" y="1064791"/>
                    </a:lnTo>
                    <a:cubicBezTo>
                      <a:pt x="604463" y="1065230"/>
                      <a:pt x="600224" y="1067423"/>
                      <a:pt x="594231" y="1071370"/>
                    </a:cubicBezTo>
                    <a:cubicBezTo>
                      <a:pt x="588237" y="1075317"/>
                      <a:pt x="584875" y="1078386"/>
                      <a:pt x="584144" y="1080579"/>
                    </a:cubicBezTo>
                    <a:lnTo>
                      <a:pt x="585898" y="1094613"/>
                    </a:lnTo>
                    <a:cubicBezTo>
                      <a:pt x="593390" y="1094613"/>
                      <a:pt x="597702" y="1096367"/>
                      <a:pt x="598835" y="1099875"/>
                    </a:cubicBezTo>
                    <a:cubicBezTo>
                      <a:pt x="599968" y="1103384"/>
                      <a:pt x="600334" y="1108646"/>
                      <a:pt x="599932" y="1115663"/>
                    </a:cubicBezTo>
                    <a:cubicBezTo>
                      <a:pt x="600005" y="1118404"/>
                      <a:pt x="599420" y="1120816"/>
                      <a:pt x="598177" y="1122899"/>
                    </a:cubicBezTo>
                    <a:cubicBezTo>
                      <a:pt x="596935" y="1124982"/>
                      <a:pt x="594596" y="1126078"/>
                      <a:pt x="591161" y="1126188"/>
                    </a:cubicBezTo>
                    <a:lnTo>
                      <a:pt x="585898" y="1147238"/>
                    </a:lnTo>
                    <a:lnTo>
                      <a:pt x="599932" y="1141976"/>
                    </a:lnTo>
                    <a:cubicBezTo>
                      <a:pt x="602673" y="1141939"/>
                      <a:pt x="605523" y="1142451"/>
                      <a:pt x="608483" y="1143511"/>
                    </a:cubicBezTo>
                    <a:cubicBezTo>
                      <a:pt x="611444" y="1144570"/>
                      <a:pt x="613855" y="1146398"/>
                      <a:pt x="615719" y="1148992"/>
                    </a:cubicBezTo>
                    <a:lnTo>
                      <a:pt x="615719" y="1156009"/>
                    </a:lnTo>
                    <a:cubicBezTo>
                      <a:pt x="615939" y="1159883"/>
                      <a:pt x="615500" y="1163976"/>
                      <a:pt x="614404" y="1168289"/>
                    </a:cubicBezTo>
                    <a:cubicBezTo>
                      <a:pt x="613307" y="1172601"/>
                      <a:pt x="610237" y="1174940"/>
                      <a:pt x="605194" y="1175305"/>
                    </a:cubicBezTo>
                    <a:lnTo>
                      <a:pt x="591161" y="1212143"/>
                    </a:lnTo>
                    <a:cubicBezTo>
                      <a:pt x="585606" y="1215652"/>
                      <a:pt x="579174" y="1217406"/>
                      <a:pt x="571865" y="1217406"/>
                    </a:cubicBezTo>
                    <a:lnTo>
                      <a:pt x="578881" y="1201618"/>
                    </a:lnTo>
                    <a:lnTo>
                      <a:pt x="578881" y="1182322"/>
                    </a:lnTo>
                    <a:cubicBezTo>
                      <a:pt x="573655" y="1182980"/>
                      <a:pt x="571390" y="1185611"/>
                      <a:pt x="572084" y="1190216"/>
                    </a:cubicBezTo>
                    <a:cubicBezTo>
                      <a:pt x="572778" y="1194821"/>
                      <a:pt x="570951" y="1197452"/>
                      <a:pt x="566602" y="1198110"/>
                    </a:cubicBezTo>
                    <a:lnTo>
                      <a:pt x="559585" y="1210389"/>
                    </a:lnTo>
                    <a:lnTo>
                      <a:pt x="561340" y="1208635"/>
                    </a:lnTo>
                    <a:cubicBezTo>
                      <a:pt x="562107" y="1213130"/>
                      <a:pt x="561888" y="1217735"/>
                      <a:pt x="560682" y="1222449"/>
                    </a:cubicBezTo>
                    <a:cubicBezTo>
                      <a:pt x="559476" y="1227163"/>
                      <a:pt x="557941" y="1231330"/>
                      <a:pt x="556077" y="1234948"/>
                    </a:cubicBezTo>
                    <a:lnTo>
                      <a:pt x="550814" y="1236702"/>
                    </a:lnTo>
                    <a:lnTo>
                      <a:pt x="547306" y="1245473"/>
                    </a:lnTo>
                    <a:lnTo>
                      <a:pt x="545552" y="1245473"/>
                    </a:lnTo>
                    <a:lnTo>
                      <a:pt x="547306" y="1238456"/>
                    </a:lnTo>
                    <a:lnTo>
                      <a:pt x="538535" y="1250735"/>
                    </a:lnTo>
                    <a:lnTo>
                      <a:pt x="545552" y="1245473"/>
                    </a:lnTo>
                    <a:cubicBezTo>
                      <a:pt x="543834" y="1249054"/>
                      <a:pt x="542445" y="1252855"/>
                      <a:pt x="541386" y="1256875"/>
                    </a:cubicBezTo>
                    <a:cubicBezTo>
                      <a:pt x="540326" y="1260895"/>
                      <a:pt x="539376" y="1264696"/>
                      <a:pt x="538535" y="1268277"/>
                    </a:cubicBezTo>
                    <a:lnTo>
                      <a:pt x="535027" y="1255998"/>
                    </a:lnTo>
                    <a:cubicBezTo>
                      <a:pt x="535027" y="1266231"/>
                      <a:pt x="533273" y="1275586"/>
                      <a:pt x="529764" y="1284065"/>
                    </a:cubicBezTo>
                    <a:lnTo>
                      <a:pt x="538535" y="1268277"/>
                    </a:lnTo>
                    <a:lnTo>
                      <a:pt x="538535" y="1271786"/>
                    </a:lnTo>
                    <a:lnTo>
                      <a:pt x="526256" y="1294590"/>
                    </a:lnTo>
                    <a:cubicBezTo>
                      <a:pt x="526548" y="1296344"/>
                      <a:pt x="525963" y="1298098"/>
                      <a:pt x="524502" y="1299853"/>
                    </a:cubicBezTo>
                    <a:lnTo>
                      <a:pt x="524502" y="1298098"/>
                    </a:lnTo>
                    <a:lnTo>
                      <a:pt x="522747" y="1301607"/>
                    </a:lnTo>
                    <a:lnTo>
                      <a:pt x="519239" y="1303361"/>
                    </a:lnTo>
                    <a:cubicBezTo>
                      <a:pt x="519020" y="1306650"/>
                      <a:pt x="518143" y="1309281"/>
                      <a:pt x="516608" y="1311255"/>
                    </a:cubicBezTo>
                    <a:cubicBezTo>
                      <a:pt x="515073" y="1313228"/>
                      <a:pt x="514196" y="1315860"/>
                      <a:pt x="513976" y="1319149"/>
                    </a:cubicBezTo>
                    <a:lnTo>
                      <a:pt x="506960" y="1333182"/>
                    </a:lnTo>
                    <a:cubicBezTo>
                      <a:pt x="505425" y="1336435"/>
                      <a:pt x="499285" y="1346594"/>
                      <a:pt x="488541" y="1363661"/>
                    </a:cubicBezTo>
                    <a:cubicBezTo>
                      <a:pt x="477796" y="1380728"/>
                      <a:pt x="471657" y="1395712"/>
                      <a:pt x="470122" y="1408612"/>
                    </a:cubicBezTo>
                    <a:cubicBezTo>
                      <a:pt x="467308" y="1413071"/>
                      <a:pt x="464603" y="1418187"/>
                      <a:pt x="462009" y="1423961"/>
                    </a:cubicBezTo>
                    <a:cubicBezTo>
                      <a:pt x="459414" y="1429735"/>
                      <a:pt x="458025" y="1435729"/>
                      <a:pt x="457842" y="1441942"/>
                    </a:cubicBezTo>
                    <a:cubicBezTo>
                      <a:pt x="456856" y="1441905"/>
                      <a:pt x="455759" y="1441978"/>
                      <a:pt x="454553" y="1442161"/>
                    </a:cubicBezTo>
                    <a:cubicBezTo>
                      <a:pt x="453347" y="1442344"/>
                      <a:pt x="452690" y="1442855"/>
                      <a:pt x="452580" y="1443696"/>
                    </a:cubicBezTo>
                    <a:cubicBezTo>
                      <a:pt x="452690" y="1445414"/>
                      <a:pt x="453347" y="1446802"/>
                      <a:pt x="454553" y="1447862"/>
                    </a:cubicBezTo>
                    <a:cubicBezTo>
                      <a:pt x="455759" y="1448922"/>
                      <a:pt x="456856" y="1449872"/>
                      <a:pt x="457842" y="1450713"/>
                    </a:cubicBezTo>
                    <a:lnTo>
                      <a:pt x="443809" y="1464746"/>
                    </a:lnTo>
                    <a:cubicBezTo>
                      <a:pt x="443517" y="1467962"/>
                      <a:pt x="442347" y="1470301"/>
                      <a:pt x="440301" y="1471763"/>
                    </a:cubicBezTo>
                    <a:cubicBezTo>
                      <a:pt x="438254" y="1473225"/>
                      <a:pt x="437085" y="1475564"/>
                      <a:pt x="436792" y="1478780"/>
                    </a:cubicBezTo>
                    <a:lnTo>
                      <a:pt x="429775" y="1496322"/>
                    </a:lnTo>
                    <a:cubicBezTo>
                      <a:pt x="431603" y="1497235"/>
                      <a:pt x="433211" y="1498478"/>
                      <a:pt x="434599" y="1500049"/>
                    </a:cubicBezTo>
                    <a:cubicBezTo>
                      <a:pt x="435988" y="1501621"/>
                      <a:pt x="436719" y="1503302"/>
                      <a:pt x="436792" y="1505093"/>
                    </a:cubicBezTo>
                    <a:cubicBezTo>
                      <a:pt x="436610" y="1505933"/>
                      <a:pt x="435659" y="1506445"/>
                      <a:pt x="433942" y="1506627"/>
                    </a:cubicBezTo>
                    <a:cubicBezTo>
                      <a:pt x="432224" y="1506810"/>
                      <a:pt x="430835" y="1506883"/>
                      <a:pt x="429775" y="1506847"/>
                    </a:cubicBezTo>
                    <a:cubicBezTo>
                      <a:pt x="429483" y="1510721"/>
                      <a:pt x="428314" y="1513059"/>
                      <a:pt x="426267" y="1513863"/>
                    </a:cubicBezTo>
                    <a:cubicBezTo>
                      <a:pt x="424221" y="1514667"/>
                      <a:pt x="423051" y="1517006"/>
                      <a:pt x="422759" y="1520880"/>
                    </a:cubicBezTo>
                    <a:lnTo>
                      <a:pt x="408725" y="1533160"/>
                    </a:lnTo>
                    <a:cubicBezTo>
                      <a:pt x="409748" y="1536339"/>
                      <a:pt x="409895" y="1540505"/>
                      <a:pt x="409164" y="1545658"/>
                    </a:cubicBezTo>
                    <a:cubicBezTo>
                      <a:pt x="408433" y="1550811"/>
                      <a:pt x="405948" y="1553662"/>
                      <a:pt x="401708" y="1554210"/>
                    </a:cubicBezTo>
                    <a:lnTo>
                      <a:pt x="396446" y="1575260"/>
                    </a:lnTo>
                    <a:lnTo>
                      <a:pt x="401708" y="1587539"/>
                    </a:lnTo>
                    <a:lnTo>
                      <a:pt x="389429" y="1624377"/>
                    </a:lnTo>
                    <a:cubicBezTo>
                      <a:pt x="384240" y="1624889"/>
                      <a:pt x="381901" y="1626936"/>
                      <a:pt x="382412" y="1630517"/>
                    </a:cubicBezTo>
                    <a:cubicBezTo>
                      <a:pt x="382924" y="1634098"/>
                      <a:pt x="380585" y="1636145"/>
                      <a:pt x="375396" y="1636657"/>
                    </a:cubicBezTo>
                    <a:cubicBezTo>
                      <a:pt x="373568" y="1637643"/>
                      <a:pt x="371960" y="1639178"/>
                      <a:pt x="370572" y="1641261"/>
                    </a:cubicBezTo>
                    <a:cubicBezTo>
                      <a:pt x="369183" y="1643344"/>
                      <a:pt x="368452" y="1645318"/>
                      <a:pt x="368379" y="1647182"/>
                    </a:cubicBezTo>
                    <a:cubicBezTo>
                      <a:pt x="368489" y="1648863"/>
                      <a:pt x="369146" y="1649886"/>
                      <a:pt x="370352" y="1650252"/>
                    </a:cubicBezTo>
                    <a:cubicBezTo>
                      <a:pt x="371558" y="1650617"/>
                      <a:pt x="372655" y="1650763"/>
                      <a:pt x="373641" y="1650690"/>
                    </a:cubicBezTo>
                    <a:lnTo>
                      <a:pt x="368379" y="1666478"/>
                    </a:lnTo>
                    <a:cubicBezTo>
                      <a:pt x="363409" y="1672033"/>
                      <a:pt x="361070" y="1678465"/>
                      <a:pt x="361362" y="1685774"/>
                    </a:cubicBezTo>
                    <a:lnTo>
                      <a:pt x="352591" y="1687528"/>
                    </a:lnTo>
                    <a:lnTo>
                      <a:pt x="352591" y="1713841"/>
                    </a:lnTo>
                    <a:cubicBezTo>
                      <a:pt x="350070" y="1716582"/>
                      <a:pt x="348535" y="1719871"/>
                      <a:pt x="347986" y="1723708"/>
                    </a:cubicBezTo>
                    <a:cubicBezTo>
                      <a:pt x="347438" y="1727545"/>
                      <a:pt x="347219" y="1731273"/>
                      <a:pt x="347329" y="1734891"/>
                    </a:cubicBezTo>
                    <a:lnTo>
                      <a:pt x="333295" y="1743662"/>
                    </a:lnTo>
                    <a:cubicBezTo>
                      <a:pt x="333405" y="1746403"/>
                      <a:pt x="333186" y="1748815"/>
                      <a:pt x="332637" y="1750898"/>
                    </a:cubicBezTo>
                    <a:cubicBezTo>
                      <a:pt x="332089" y="1752981"/>
                      <a:pt x="330554" y="1754077"/>
                      <a:pt x="328033" y="1754187"/>
                    </a:cubicBezTo>
                    <a:lnTo>
                      <a:pt x="319262" y="1754187"/>
                    </a:lnTo>
                    <a:lnTo>
                      <a:pt x="312245" y="1775237"/>
                    </a:lnTo>
                    <a:lnTo>
                      <a:pt x="305228" y="1784008"/>
                    </a:lnTo>
                    <a:cubicBezTo>
                      <a:pt x="305301" y="1785141"/>
                      <a:pt x="305155" y="1786822"/>
                      <a:pt x="304790" y="1789052"/>
                    </a:cubicBezTo>
                    <a:cubicBezTo>
                      <a:pt x="304424" y="1791281"/>
                      <a:pt x="303401" y="1792523"/>
                      <a:pt x="301720" y="1792779"/>
                    </a:cubicBezTo>
                    <a:lnTo>
                      <a:pt x="299966" y="1792779"/>
                    </a:lnTo>
                    <a:cubicBezTo>
                      <a:pt x="297298" y="1793802"/>
                      <a:pt x="295178" y="1795703"/>
                      <a:pt x="293607" y="1798480"/>
                    </a:cubicBezTo>
                    <a:cubicBezTo>
                      <a:pt x="292035" y="1801258"/>
                      <a:pt x="291231" y="1804035"/>
                      <a:pt x="291195" y="1806813"/>
                    </a:cubicBezTo>
                    <a:cubicBezTo>
                      <a:pt x="290610" y="1818215"/>
                      <a:pt x="288271" y="1823478"/>
                      <a:pt x="284178" y="1822600"/>
                    </a:cubicBezTo>
                    <a:cubicBezTo>
                      <a:pt x="280085" y="1821723"/>
                      <a:pt x="277746" y="1825232"/>
                      <a:pt x="277161" y="1833125"/>
                    </a:cubicBezTo>
                    <a:cubicBezTo>
                      <a:pt x="271168" y="1842847"/>
                      <a:pt x="265613" y="1852787"/>
                      <a:pt x="260496" y="1862947"/>
                    </a:cubicBezTo>
                    <a:cubicBezTo>
                      <a:pt x="255380" y="1873106"/>
                      <a:pt x="249825" y="1883047"/>
                      <a:pt x="243832" y="1892768"/>
                    </a:cubicBezTo>
                    <a:cubicBezTo>
                      <a:pt x="238094" y="1890392"/>
                      <a:pt x="235097" y="1892951"/>
                      <a:pt x="234841" y="1900442"/>
                    </a:cubicBezTo>
                    <a:cubicBezTo>
                      <a:pt x="234586" y="1907934"/>
                      <a:pt x="234659" y="1913562"/>
                      <a:pt x="235061" y="1917326"/>
                    </a:cubicBezTo>
                    <a:lnTo>
                      <a:pt x="222781" y="1927852"/>
                    </a:lnTo>
                    <a:cubicBezTo>
                      <a:pt x="222891" y="1912795"/>
                      <a:pt x="226180" y="1898615"/>
                      <a:pt x="232649" y="1885313"/>
                    </a:cubicBezTo>
                    <a:cubicBezTo>
                      <a:pt x="239117" y="1872010"/>
                      <a:pt x="242845" y="1860462"/>
                      <a:pt x="243832" y="1850667"/>
                    </a:cubicBezTo>
                    <a:lnTo>
                      <a:pt x="250848" y="1834880"/>
                    </a:lnTo>
                    <a:cubicBezTo>
                      <a:pt x="251177" y="1824574"/>
                      <a:pt x="254028" y="1807471"/>
                      <a:pt x="259400" y="1783570"/>
                    </a:cubicBezTo>
                    <a:cubicBezTo>
                      <a:pt x="264772" y="1759669"/>
                      <a:pt x="270693" y="1743443"/>
                      <a:pt x="277161" y="1734891"/>
                    </a:cubicBezTo>
                    <a:lnTo>
                      <a:pt x="284178" y="1717349"/>
                    </a:lnTo>
                    <a:cubicBezTo>
                      <a:pt x="283886" y="1712562"/>
                      <a:pt x="282716" y="1709419"/>
                      <a:pt x="280670" y="1707920"/>
                    </a:cubicBezTo>
                    <a:cubicBezTo>
                      <a:pt x="278623" y="1706422"/>
                      <a:pt x="277454" y="1703718"/>
                      <a:pt x="277161" y="1699807"/>
                    </a:cubicBezTo>
                    <a:lnTo>
                      <a:pt x="284178" y="1684020"/>
                    </a:lnTo>
                    <a:cubicBezTo>
                      <a:pt x="286773" y="1682083"/>
                      <a:pt x="288600" y="1679378"/>
                      <a:pt x="289660" y="1675907"/>
                    </a:cubicBezTo>
                    <a:cubicBezTo>
                      <a:pt x="290720" y="1672435"/>
                      <a:pt x="291231" y="1669292"/>
                      <a:pt x="291195" y="1666478"/>
                    </a:cubicBezTo>
                    <a:lnTo>
                      <a:pt x="299966" y="1661215"/>
                    </a:lnTo>
                    <a:cubicBezTo>
                      <a:pt x="298613" y="1653650"/>
                      <a:pt x="299564" y="1644660"/>
                      <a:pt x="302816" y="1634245"/>
                    </a:cubicBezTo>
                    <a:cubicBezTo>
                      <a:pt x="306069" y="1623829"/>
                      <a:pt x="309212" y="1615277"/>
                      <a:pt x="312245" y="1608590"/>
                    </a:cubicBezTo>
                    <a:cubicBezTo>
                      <a:pt x="307055" y="1607639"/>
                      <a:pt x="306471" y="1603400"/>
                      <a:pt x="310491" y="1595872"/>
                    </a:cubicBezTo>
                    <a:cubicBezTo>
                      <a:pt x="314511" y="1588343"/>
                      <a:pt x="317434" y="1583227"/>
                      <a:pt x="319262" y="1580523"/>
                    </a:cubicBezTo>
                    <a:lnTo>
                      <a:pt x="326278" y="1538422"/>
                    </a:lnTo>
                    <a:cubicBezTo>
                      <a:pt x="329787" y="1538422"/>
                      <a:pt x="331541" y="1536668"/>
                      <a:pt x="331541" y="1533160"/>
                    </a:cubicBezTo>
                    <a:cubicBezTo>
                      <a:pt x="331468" y="1531113"/>
                      <a:pt x="330737" y="1528628"/>
                      <a:pt x="329348" y="1525704"/>
                    </a:cubicBezTo>
                    <a:cubicBezTo>
                      <a:pt x="327959" y="1522781"/>
                      <a:pt x="326351" y="1521172"/>
                      <a:pt x="324524" y="1520880"/>
                    </a:cubicBezTo>
                    <a:cubicBezTo>
                      <a:pt x="322003" y="1521172"/>
                      <a:pt x="320468" y="1522781"/>
                      <a:pt x="319919" y="1525704"/>
                    </a:cubicBezTo>
                    <a:cubicBezTo>
                      <a:pt x="319371" y="1528628"/>
                      <a:pt x="319152" y="1531113"/>
                      <a:pt x="319262" y="1533160"/>
                    </a:cubicBezTo>
                    <a:cubicBezTo>
                      <a:pt x="316667" y="1533269"/>
                      <a:pt x="314840" y="1534365"/>
                      <a:pt x="313780" y="1536449"/>
                    </a:cubicBezTo>
                    <a:cubicBezTo>
                      <a:pt x="312720" y="1538532"/>
                      <a:pt x="312208" y="1540944"/>
                      <a:pt x="312245" y="1543685"/>
                    </a:cubicBezTo>
                    <a:cubicBezTo>
                      <a:pt x="311368" y="1555489"/>
                      <a:pt x="307859" y="1566964"/>
                      <a:pt x="301720" y="1578111"/>
                    </a:cubicBezTo>
                    <a:cubicBezTo>
                      <a:pt x="295580" y="1589257"/>
                      <a:pt x="292072" y="1597662"/>
                      <a:pt x="291195" y="1603327"/>
                    </a:cubicBezTo>
                    <a:cubicBezTo>
                      <a:pt x="291231" y="1603546"/>
                      <a:pt x="291158" y="1604423"/>
                      <a:pt x="290975" y="1605958"/>
                    </a:cubicBezTo>
                    <a:cubicBezTo>
                      <a:pt x="290793" y="1607493"/>
                      <a:pt x="290281" y="1608370"/>
                      <a:pt x="289440" y="1608590"/>
                    </a:cubicBezTo>
                    <a:cubicBezTo>
                      <a:pt x="289221" y="1608188"/>
                      <a:pt x="288344" y="1606360"/>
                      <a:pt x="286809" y="1603108"/>
                    </a:cubicBezTo>
                    <a:cubicBezTo>
                      <a:pt x="285274" y="1599855"/>
                      <a:pt x="284397" y="1597589"/>
                      <a:pt x="284178" y="1596310"/>
                    </a:cubicBezTo>
                    <a:lnTo>
                      <a:pt x="284178" y="1569997"/>
                    </a:lnTo>
                    <a:cubicBezTo>
                      <a:pt x="287065" y="1566379"/>
                      <a:pt x="290062" y="1562213"/>
                      <a:pt x="293168" y="1557499"/>
                    </a:cubicBezTo>
                    <a:cubicBezTo>
                      <a:pt x="296274" y="1552785"/>
                      <a:pt x="297956" y="1548180"/>
                      <a:pt x="298211" y="1543685"/>
                    </a:cubicBezTo>
                    <a:cubicBezTo>
                      <a:pt x="298138" y="1541930"/>
                      <a:pt x="297407" y="1540615"/>
                      <a:pt x="296019" y="1539738"/>
                    </a:cubicBezTo>
                    <a:cubicBezTo>
                      <a:pt x="294630" y="1538861"/>
                      <a:pt x="293022" y="1538422"/>
                      <a:pt x="291195" y="1538422"/>
                    </a:cubicBezTo>
                    <a:lnTo>
                      <a:pt x="299966" y="1519126"/>
                    </a:lnTo>
                    <a:cubicBezTo>
                      <a:pt x="305082" y="1518614"/>
                      <a:pt x="307128" y="1516568"/>
                      <a:pt x="306105" y="1512986"/>
                    </a:cubicBezTo>
                    <a:cubicBezTo>
                      <a:pt x="305082" y="1509405"/>
                      <a:pt x="307128" y="1507358"/>
                      <a:pt x="312245" y="1506847"/>
                    </a:cubicBezTo>
                    <a:lnTo>
                      <a:pt x="312245" y="1485796"/>
                    </a:lnTo>
                    <a:cubicBezTo>
                      <a:pt x="306325" y="1494348"/>
                      <a:pt x="299746" y="1505312"/>
                      <a:pt x="292510" y="1518687"/>
                    </a:cubicBezTo>
                    <a:cubicBezTo>
                      <a:pt x="285274" y="1532063"/>
                      <a:pt x="281327" y="1543904"/>
                      <a:pt x="280670" y="1554210"/>
                    </a:cubicBezTo>
                    <a:lnTo>
                      <a:pt x="271899" y="1559472"/>
                    </a:lnTo>
                    <a:cubicBezTo>
                      <a:pt x="271935" y="1561446"/>
                      <a:pt x="271424" y="1563639"/>
                      <a:pt x="270364" y="1566051"/>
                    </a:cubicBezTo>
                    <a:cubicBezTo>
                      <a:pt x="269304" y="1568462"/>
                      <a:pt x="267477" y="1569778"/>
                      <a:pt x="264882" y="1569997"/>
                    </a:cubicBezTo>
                    <a:cubicBezTo>
                      <a:pt x="259692" y="1573214"/>
                      <a:pt x="257353" y="1578184"/>
                      <a:pt x="257865" y="1584908"/>
                    </a:cubicBezTo>
                    <a:cubicBezTo>
                      <a:pt x="258377" y="1591632"/>
                      <a:pt x="256038" y="1596603"/>
                      <a:pt x="250848" y="1599819"/>
                    </a:cubicBezTo>
                    <a:lnTo>
                      <a:pt x="228044" y="1631394"/>
                    </a:lnTo>
                    <a:cubicBezTo>
                      <a:pt x="227678" y="1636072"/>
                      <a:pt x="224901" y="1643381"/>
                      <a:pt x="219712" y="1653321"/>
                    </a:cubicBezTo>
                    <a:cubicBezTo>
                      <a:pt x="214522" y="1663262"/>
                      <a:pt x="209113" y="1668817"/>
                      <a:pt x="203485" y="1669986"/>
                    </a:cubicBezTo>
                    <a:cubicBezTo>
                      <a:pt x="202023" y="1669694"/>
                      <a:pt x="201439" y="1668524"/>
                      <a:pt x="201731" y="1666478"/>
                    </a:cubicBezTo>
                    <a:lnTo>
                      <a:pt x="201731" y="1650690"/>
                    </a:lnTo>
                    <a:lnTo>
                      <a:pt x="208748" y="1641919"/>
                    </a:lnTo>
                    <a:cubicBezTo>
                      <a:pt x="208565" y="1636693"/>
                      <a:pt x="209369" y="1630042"/>
                      <a:pt x="211160" y="1621965"/>
                    </a:cubicBezTo>
                    <a:cubicBezTo>
                      <a:pt x="212951" y="1613889"/>
                      <a:pt x="216824" y="1609430"/>
                      <a:pt x="222781" y="1608590"/>
                    </a:cubicBezTo>
                    <a:cubicBezTo>
                      <a:pt x="225651" y="1596061"/>
                      <a:pt x="232191" y="1575314"/>
                      <a:pt x="242402" y="1546348"/>
                    </a:cubicBezTo>
                    <a:cubicBezTo>
                      <a:pt x="252613" y="1517383"/>
                      <a:pt x="263312" y="1488709"/>
                      <a:pt x="274497" y="1460328"/>
                    </a:cubicBezTo>
                    <a:cubicBezTo>
                      <a:pt x="285683" y="1431947"/>
                      <a:pt x="294172" y="1412370"/>
                      <a:pt x="299966" y="1401595"/>
                    </a:cubicBezTo>
                    <a:cubicBezTo>
                      <a:pt x="300185" y="1398379"/>
                      <a:pt x="301062" y="1396040"/>
                      <a:pt x="302597" y="1394579"/>
                    </a:cubicBezTo>
                    <a:cubicBezTo>
                      <a:pt x="304132" y="1393117"/>
                      <a:pt x="305009" y="1390778"/>
                      <a:pt x="305228" y="1387562"/>
                    </a:cubicBezTo>
                    <a:cubicBezTo>
                      <a:pt x="307823" y="1385662"/>
                      <a:pt x="309650" y="1382884"/>
                      <a:pt x="310710" y="1379230"/>
                    </a:cubicBezTo>
                    <a:cubicBezTo>
                      <a:pt x="311770" y="1375575"/>
                      <a:pt x="312281" y="1371920"/>
                      <a:pt x="312245" y="1368266"/>
                    </a:cubicBezTo>
                    <a:cubicBezTo>
                      <a:pt x="312281" y="1367206"/>
                      <a:pt x="312208" y="1365817"/>
                      <a:pt x="312026" y="1364100"/>
                    </a:cubicBezTo>
                    <a:cubicBezTo>
                      <a:pt x="311843" y="1362382"/>
                      <a:pt x="311331" y="1361432"/>
                      <a:pt x="310491" y="1361249"/>
                    </a:cubicBezTo>
                    <a:cubicBezTo>
                      <a:pt x="308517" y="1362199"/>
                      <a:pt x="306325" y="1366439"/>
                      <a:pt x="303913" y="1373967"/>
                    </a:cubicBezTo>
                    <a:cubicBezTo>
                      <a:pt x="301500" y="1381495"/>
                      <a:pt x="300185" y="1386612"/>
                      <a:pt x="299966" y="1389316"/>
                    </a:cubicBezTo>
                    <a:cubicBezTo>
                      <a:pt x="292949" y="1390339"/>
                      <a:pt x="288563" y="1394433"/>
                      <a:pt x="286809" y="1401595"/>
                    </a:cubicBezTo>
                    <a:cubicBezTo>
                      <a:pt x="285055" y="1408758"/>
                      <a:pt x="280670" y="1412851"/>
                      <a:pt x="273653" y="1413875"/>
                    </a:cubicBezTo>
                    <a:lnTo>
                      <a:pt x="257865" y="1452467"/>
                    </a:lnTo>
                    <a:cubicBezTo>
                      <a:pt x="257025" y="1457218"/>
                      <a:pt x="253443" y="1464819"/>
                      <a:pt x="247121" y="1475271"/>
                    </a:cubicBezTo>
                    <a:cubicBezTo>
                      <a:pt x="240798" y="1485723"/>
                      <a:pt x="236778" y="1491571"/>
                      <a:pt x="235061" y="1492813"/>
                    </a:cubicBezTo>
                    <a:lnTo>
                      <a:pt x="228044" y="1492813"/>
                    </a:lnTo>
                    <a:cubicBezTo>
                      <a:pt x="228044" y="1495627"/>
                      <a:pt x="227605" y="1498770"/>
                      <a:pt x="226728" y="1502242"/>
                    </a:cubicBezTo>
                    <a:cubicBezTo>
                      <a:pt x="225851" y="1505714"/>
                      <a:pt x="224536" y="1508418"/>
                      <a:pt x="222781" y="1510355"/>
                    </a:cubicBezTo>
                    <a:cubicBezTo>
                      <a:pt x="222197" y="1516897"/>
                      <a:pt x="219858" y="1522232"/>
                      <a:pt x="215765" y="1526362"/>
                    </a:cubicBezTo>
                    <a:cubicBezTo>
                      <a:pt x="211671" y="1530492"/>
                      <a:pt x="209333" y="1536266"/>
                      <a:pt x="208748" y="1543685"/>
                    </a:cubicBezTo>
                    <a:lnTo>
                      <a:pt x="194714" y="1554210"/>
                    </a:lnTo>
                    <a:lnTo>
                      <a:pt x="194714" y="1582277"/>
                    </a:lnTo>
                    <a:cubicBezTo>
                      <a:pt x="192887" y="1582167"/>
                      <a:pt x="191279" y="1582386"/>
                      <a:pt x="189890" y="1582935"/>
                    </a:cubicBezTo>
                    <a:cubicBezTo>
                      <a:pt x="188502" y="1583483"/>
                      <a:pt x="187771" y="1585018"/>
                      <a:pt x="187698" y="1587539"/>
                    </a:cubicBezTo>
                    <a:cubicBezTo>
                      <a:pt x="187807" y="1589367"/>
                      <a:pt x="187588" y="1590975"/>
                      <a:pt x="187040" y="1592363"/>
                    </a:cubicBezTo>
                    <a:cubicBezTo>
                      <a:pt x="186492" y="1593752"/>
                      <a:pt x="184957" y="1594483"/>
                      <a:pt x="182435" y="1594556"/>
                    </a:cubicBezTo>
                    <a:cubicBezTo>
                      <a:pt x="180571" y="1597151"/>
                      <a:pt x="178159" y="1598978"/>
                      <a:pt x="175199" y="1600038"/>
                    </a:cubicBezTo>
                    <a:cubicBezTo>
                      <a:pt x="172239" y="1601098"/>
                      <a:pt x="169388" y="1601609"/>
                      <a:pt x="166647" y="1601573"/>
                    </a:cubicBezTo>
                    <a:lnTo>
                      <a:pt x="164893" y="1624377"/>
                    </a:lnTo>
                    <a:cubicBezTo>
                      <a:pt x="161312" y="1624560"/>
                      <a:pt x="158388" y="1624195"/>
                      <a:pt x="156122" y="1623281"/>
                    </a:cubicBezTo>
                    <a:cubicBezTo>
                      <a:pt x="153856" y="1622367"/>
                      <a:pt x="152687" y="1619809"/>
                      <a:pt x="152614" y="1615606"/>
                    </a:cubicBezTo>
                    <a:lnTo>
                      <a:pt x="152614" y="1606835"/>
                    </a:lnTo>
                    <a:cubicBezTo>
                      <a:pt x="157511" y="1603181"/>
                      <a:pt x="159996" y="1596018"/>
                      <a:pt x="160069" y="1585347"/>
                    </a:cubicBezTo>
                    <a:cubicBezTo>
                      <a:pt x="160142" y="1574675"/>
                      <a:pt x="159996" y="1566635"/>
                      <a:pt x="159631" y="1561226"/>
                    </a:cubicBezTo>
                    <a:cubicBezTo>
                      <a:pt x="160690" y="1561300"/>
                      <a:pt x="162079" y="1561153"/>
                      <a:pt x="163797" y="1560788"/>
                    </a:cubicBezTo>
                    <a:cubicBezTo>
                      <a:pt x="165514" y="1560423"/>
                      <a:pt x="166465" y="1559399"/>
                      <a:pt x="166647" y="1557718"/>
                    </a:cubicBezTo>
                    <a:cubicBezTo>
                      <a:pt x="166465" y="1555854"/>
                      <a:pt x="165514" y="1553881"/>
                      <a:pt x="163797" y="1551798"/>
                    </a:cubicBezTo>
                    <a:cubicBezTo>
                      <a:pt x="162079" y="1549715"/>
                      <a:pt x="160690" y="1548180"/>
                      <a:pt x="159631" y="1547193"/>
                    </a:cubicBezTo>
                    <a:lnTo>
                      <a:pt x="159631" y="1513863"/>
                    </a:lnTo>
                    <a:cubicBezTo>
                      <a:pt x="170375" y="1513571"/>
                      <a:pt x="175199" y="1510647"/>
                      <a:pt x="174103" y="1505093"/>
                    </a:cubicBezTo>
                    <a:cubicBezTo>
                      <a:pt x="173006" y="1499538"/>
                      <a:pt x="175199" y="1493106"/>
                      <a:pt x="180681" y="1485796"/>
                    </a:cubicBezTo>
                    <a:lnTo>
                      <a:pt x="180681" y="1455975"/>
                    </a:lnTo>
                    <a:cubicBezTo>
                      <a:pt x="183276" y="1454038"/>
                      <a:pt x="185103" y="1451334"/>
                      <a:pt x="186163" y="1447862"/>
                    </a:cubicBezTo>
                    <a:cubicBezTo>
                      <a:pt x="187223" y="1444390"/>
                      <a:pt x="187734" y="1441247"/>
                      <a:pt x="187698" y="1438433"/>
                    </a:cubicBezTo>
                    <a:cubicBezTo>
                      <a:pt x="187588" y="1437300"/>
                      <a:pt x="186930" y="1435619"/>
                      <a:pt x="185724" y="1433390"/>
                    </a:cubicBezTo>
                    <a:cubicBezTo>
                      <a:pt x="184518" y="1431161"/>
                      <a:pt x="183422" y="1429918"/>
                      <a:pt x="182435" y="1429662"/>
                    </a:cubicBezTo>
                    <a:cubicBezTo>
                      <a:pt x="181594" y="1429882"/>
                      <a:pt x="181083" y="1430759"/>
                      <a:pt x="180900" y="1432294"/>
                    </a:cubicBezTo>
                    <a:cubicBezTo>
                      <a:pt x="180717" y="1433829"/>
                      <a:pt x="180644" y="1434706"/>
                      <a:pt x="180681" y="1434925"/>
                    </a:cubicBezTo>
                    <a:lnTo>
                      <a:pt x="163139" y="1427908"/>
                    </a:lnTo>
                    <a:cubicBezTo>
                      <a:pt x="163943" y="1423486"/>
                      <a:pt x="163212" y="1420051"/>
                      <a:pt x="160946" y="1417602"/>
                    </a:cubicBezTo>
                    <a:cubicBezTo>
                      <a:pt x="158680" y="1415154"/>
                      <a:pt x="155318" y="1413911"/>
                      <a:pt x="150860" y="1413875"/>
                    </a:cubicBezTo>
                    <a:lnTo>
                      <a:pt x="140335" y="1396333"/>
                    </a:lnTo>
                    <a:lnTo>
                      <a:pt x="147351" y="1392825"/>
                    </a:lnTo>
                    <a:lnTo>
                      <a:pt x="147351" y="1345461"/>
                    </a:lnTo>
                    <a:lnTo>
                      <a:pt x="152614" y="1336690"/>
                    </a:lnTo>
                    <a:cubicBezTo>
                      <a:pt x="155209" y="1335667"/>
                      <a:pt x="157036" y="1333767"/>
                      <a:pt x="158096" y="1330989"/>
                    </a:cubicBezTo>
                    <a:cubicBezTo>
                      <a:pt x="159155" y="1328212"/>
                      <a:pt x="159667" y="1325434"/>
                      <a:pt x="159631" y="1322657"/>
                    </a:cubicBezTo>
                    <a:cubicBezTo>
                      <a:pt x="162810" y="1319331"/>
                      <a:pt x="164784" y="1314580"/>
                      <a:pt x="165551" y="1308404"/>
                    </a:cubicBezTo>
                    <a:cubicBezTo>
                      <a:pt x="166318" y="1302228"/>
                      <a:pt x="167853" y="1298793"/>
                      <a:pt x="170156" y="1298098"/>
                    </a:cubicBezTo>
                    <a:cubicBezTo>
                      <a:pt x="172750" y="1298208"/>
                      <a:pt x="175016" y="1298866"/>
                      <a:pt x="176953" y="1300072"/>
                    </a:cubicBezTo>
                    <a:cubicBezTo>
                      <a:pt x="178890" y="1301278"/>
                      <a:pt x="180717" y="1302374"/>
                      <a:pt x="182435" y="1303361"/>
                    </a:cubicBezTo>
                    <a:cubicBezTo>
                      <a:pt x="184957" y="1303069"/>
                      <a:pt x="186492" y="1301461"/>
                      <a:pt x="187040" y="1298537"/>
                    </a:cubicBezTo>
                    <a:cubicBezTo>
                      <a:pt x="187588" y="1295613"/>
                      <a:pt x="187807" y="1293128"/>
                      <a:pt x="187698" y="1291082"/>
                    </a:cubicBezTo>
                    <a:lnTo>
                      <a:pt x="201731" y="1257752"/>
                    </a:lnTo>
                    <a:cubicBezTo>
                      <a:pt x="201841" y="1253476"/>
                      <a:pt x="202499" y="1249310"/>
                      <a:pt x="203705" y="1245253"/>
                    </a:cubicBezTo>
                    <a:lnTo>
                      <a:pt x="205240" y="1238807"/>
                    </a:lnTo>
                    <a:lnTo>
                      <a:pt x="208748" y="1229685"/>
                    </a:lnTo>
                    <a:lnTo>
                      <a:pt x="208748" y="1227931"/>
                    </a:lnTo>
                    <a:lnTo>
                      <a:pt x="208748" y="1222668"/>
                    </a:lnTo>
                    <a:lnTo>
                      <a:pt x="212256" y="1217406"/>
                    </a:lnTo>
                    <a:lnTo>
                      <a:pt x="214010" y="1217406"/>
                    </a:lnTo>
                    <a:cubicBezTo>
                      <a:pt x="214303" y="1223619"/>
                      <a:pt x="216349" y="1219964"/>
                      <a:pt x="220150" y="1206442"/>
                    </a:cubicBezTo>
                    <a:cubicBezTo>
                      <a:pt x="223951" y="1192920"/>
                      <a:pt x="227752" y="1184880"/>
                      <a:pt x="231552" y="1182322"/>
                    </a:cubicBezTo>
                    <a:lnTo>
                      <a:pt x="235061" y="1163026"/>
                    </a:lnTo>
                    <a:lnTo>
                      <a:pt x="247340" y="1143730"/>
                    </a:lnTo>
                    <a:cubicBezTo>
                      <a:pt x="247632" y="1139637"/>
                      <a:pt x="248802" y="1136421"/>
                      <a:pt x="250848" y="1134082"/>
                    </a:cubicBezTo>
                    <a:cubicBezTo>
                      <a:pt x="252895" y="1131743"/>
                      <a:pt x="254064" y="1128527"/>
                      <a:pt x="254357" y="1124434"/>
                    </a:cubicBezTo>
                    <a:cubicBezTo>
                      <a:pt x="256111" y="1121729"/>
                      <a:pt x="257427" y="1118806"/>
                      <a:pt x="258304" y="1115663"/>
                    </a:cubicBezTo>
                    <a:cubicBezTo>
                      <a:pt x="259181" y="1112520"/>
                      <a:pt x="259619" y="1109596"/>
                      <a:pt x="259619" y="1106892"/>
                    </a:cubicBezTo>
                    <a:cubicBezTo>
                      <a:pt x="255745" y="1111351"/>
                      <a:pt x="251652" y="1116467"/>
                      <a:pt x="247340" y="1122241"/>
                    </a:cubicBezTo>
                    <a:cubicBezTo>
                      <a:pt x="243028" y="1128015"/>
                      <a:pt x="240689" y="1134009"/>
                      <a:pt x="240323" y="1140221"/>
                    </a:cubicBezTo>
                    <a:lnTo>
                      <a:pt x="231552" y="1145484"/>
                    </a:lnTo>
                    <a:cubicBezTo>
                      <a:pt x="231479" y="1150929"/>
                      <a:pt x="230310" y="1156704"/>
                      <a:pt x="228044" y="1162807"/>
                    </a:cubicBezTo>
                    <a:cubicBezTo>
                      <a:pt x="225778" y="1168910"/>
                      <a:pt x="222854" y="1174245"/>
                      <a:pt x="219273" y="1178814"/>
                    </a:cubicBezTo>
                    <a:cubicBezTo>
                      <a:pt x="218688" y="1185684"/>
                      <a:pt x="216349" y="1192116"/>
                      <a:pt x="212256" y="1198110"/>
                    </a:cubicBezTo>
                    <a:cubicBezTo>
                      <a:pt x="208163" y="1204103"/>
                      <a:pt x="205824" y="1210535"/>
                      <a:pt x="205239" y="1217406"/>
                    </a:cubicBezTo>
                    <a:cubicBezTo>
                      <a:pt x="200269" y="1217113"/>
                      <a:pt x="197930" y="1214190"/>
                      <a:pt x="198223" y="1208635"/>
                    </a:cubicBezTo>
                    <a:cubicBezTo>
                      <a:pt x="198296" y="1204213"/>
                      <a:pt x="199027" y="1199900"/>
                      <a:pt x="200415" y="1195698"/>
                    </a:cubicBezTo>
                    <a:cubicBezTo>
                      <a:pt x="201804" y="1191495"/>
                      <a:pt x="203412" y="1187621"/>
                      <a:pt x="205239" y="1184076"/>
                    </a:cubicBezTo>
                    <a:cubicBezTo>
                      <a:pt x="205203" y="1181299"/>
                      <a:pt x="205715" y="1178521"/>
                      <a:pt x="206774" y="1175744"/>
                    </a:cubicBezTo>
                    <a:cubicBezTo>
                      <a:pt x="207834" y="1172966"/>
                      <a:pt x="209661" y="1171066"/>
                      <a:pt x="212256" y="1170043"/>
                    </a:cubicBezTo>
                    <a:cubicBezTo>
                      <a:pt x="212549" y="1165876"/>
                      <a:pt x="213718" y="1162368"/>
                      <a:pt x="215765" y="1159518"/>
                    </a:cubicBezTo>
                    <a:cubicBezTo>
                      <a:pt x="217811" y="1156667"/>
                      <a:pt x="218981" y="1153159"/>
                      <a:pt x="219273" y="1148992"/>
                    </a:cubicBezTo>
                    <a:cubicBezTo>
                      <a:pt x="223658" y="1147969"/>
                      <a:pt x="227167" y="1142999"/>
                      <a:pt x="229798" y="1134082"/>
                    </a:cubicBezTo>
                    <a:cubicBezTo>
                      <a:pt x="232429" y="1125165"/>
                      <a:pt x="234184" y="1118440"/>
                      <a:pt x="235061" y="1113909"/>
                    </a:cubicBezTo>
                    <a:cubicBezTo>
                      <a:pt x="240542" y="1106819"/>
                      <a:pt x="245805" y="1099071"/>
                      <a:pt x="250848" y="1090666"/>
                    </a:cubicBezTo>
                    <a:cubicBezTo>
                      <a:pt x="255892" y="1082260"/>
                      <a:pt x="259400" y="1073635"/>
                      <a:pt x="261373" y="1064791"/>
                    </a:cubicBezTo>
                    <a:lnTo>
                      <a:pt x="273653" y="1050758"/>
                    </a:lnTo>
                    <a:cubicBezTo>
                      <a:pt x="274238" y="1043960"/>
                      <a:pt x="276576" y="1037821"/>
                      <a:pt x="280670" y="1032339"/>
                    </a:cubicBezTo>
                    <a:cubicBezTo>
                      <a:pt x="284763" y="1026857"/>
                      <a:pt x="287102" y="1020717"/>
                      <a:pt x="287686" y="1013920"/>
                    </a:cubicBezTo>
                    <a:cubicBezTo>
                      <a:pt x="292401" y="1010302"/>
                      <a:pt x="297005" y="1005697"/>
                      <a:pt x="301500" y="1000106"/>
                    </a:cubicBezTo>
                    <a:cubicBezTo>
                      <a:pt x="305996" y="994514"/>
                      <a:pt x="308408" y="988594"/>
                      <a:pt x="308737" y="982345"/>
                    </a:cubicBezTo>
                    <a:cubicBezTo>
                      <a:pt x="311331" y="980408"/>
                      <a:pt x="313159" y="977703"/>
                      <a:pt x="314218" y="974231"/>
                    </a:cubicBezTo>
                    <a:cubicBezTo>
                      <a:pt x="315278" y="970760"/>
                      <a:pt x="315790" y="967617"/>
                      <a:pt x="315753" y="964803"/>
                    </a:cubicBezTo>
                    <a:cubicBezTo>
                      <a:pt x="315973" y="963377"/>
                      <a:pt x="316850" y="960527"/>
                      <a:pt x="318385" y="956251"/>
                    </a:cubicBezTo>
                    <a:cubicBezTo>
                      <a:pt x="319919" y="951975"/>
                      <a:pt x="320797" y="949563"/>
                      <a:pt x="321016" y="949015"/>
                    </a:cubicBezTo>
                    <a:cubicBezTo>
                      <a:pt x="321856" y="949234"/>
                      <a:pt x="322368" y="950111"/>
                      <a:pt x="322551" y="951646"/>
                    </a:cubicBezTo>
                    <a:cubicBezTo>
                      <a:pt x="322733" y="953181"/>
                      <a:pt x="322807" y="954058"/>
                      <a:pt x="322770" y="954278"/>
                    </a:cubicBezTo>
                    <a:lnTo>
                      <a:pt x="336803" y="943753"/>
                    </a:lnTo>
                    <a:cubicBezTo>
                      <a:pt x="334903" y="941158"/>
                      <a:pt x="333003" y="938453"/>
                      <a:pt x="331102" y="935639"/>
                    </a:cubicBezTo>
                    <a:cubicBezTo>
                      <a:pt x="329202" y="932825"/>
                      <a:pt x="328179" y="929682"/>
                      <a:pt x="328033" y="926211"/>
                    </a:cubicBezTo>
                    <a:cubicBezTo>
                      <a:pt x="328106" y="924456"/>
                      <a:pt x="328837" y="923141"/>
                      <a:pt x="330225" y="922264"/>
                    </a:cubicBezTo>
                    <a:cubicBezTo>
                      <a:pt x="331614" y="921387"/>
                      <a:pt x="333222" y="920948"/>
                      <a:pt x="335049" y="920948"/>
                    </a:cubicBezTo>
                    <a:lnTo>
                      <a:pt x="343820" y="906914"/>
                    </a:lnTo>
                    <a:cubicBezTo>
                      <a:pt x="353359" y="910569"/>
                      <a:pt x="357525" y="908084"/>
                      <a:pt x="356319" y="899459"/>
                    </a:cubicBezTo>
                    <a:cubicBezTo>
                      <a:pt x="355113" y="890835"/>
                      <a:pt x="359718" y="885718"/>
                      <a:pt x="370133" y="884110"/>
                    </a:cubicBezTo>
                    <a:lnTo>
                      <a:pt x="371887" y="857797"/>
                    </a:lnTo>
                    <a:cubicBezTo>
                      <a:pt x="375323" y="857724"/>
                      <a:pt x="377661" y="856555"/>
                      <a:pt x="378904" y="854289"/>
                    </a:cubicBezTo>
                    <a:cubicBezTo>
                      <a:pt x="380147" y="852023"/>
                      <a:pt x="380731" y="849100"/>
                      <a:pt x="380658" y="845518"/>
                    </a:cubicBezTo>
                    <a:cubicBezTo>
                      <a:pt x="380475" y="841827"/>
                      <a:pt x="380402" y="837807"/>
                      <a:pt x="380439" y="833458"/>
                    </a:cubicBezTo>
                    <a:cubicBezTo>
                      <a:pt x="380475" y="829109"/>
                      <a:pt x="381718" y="825528"/>
                      <a:pt x="384167" y="822714"/>
                    </a:cubicBezTo>
                    <a:cubicBezTo>
                      <a:pt x="392864" y="827209"/>
                      <a:pt x="397396" y="825235"/>
                      <a:pt x="397762" y="816793"/>
                    </a:cubicBezTo>
                    <a:cubicBezTo>
                      <a:pt x="398127" y="808351"/>
                      <a:pt x="400027" y="803308"/>
                      <a:pt x="403463" y="801663"/>
                    </a:cubicBezTo>
                    <a:cubicBezTo>
                      <a:pt x="404303" y="801956"/>
                      <a:pt x="404815" y="803125"/>
                      <a:pt x="404998" y="805172"/>
                    </a:cubicBezTo>
                    <a:cubicBezTo>
                      <a:pt x="405180" y="807218"/>
                      <a:pt x="405253" y="808388"/>
                      <a:pt x="405217" y="808680"/>
                    </a:cubicBezTo>
                    <a:cubicBezTo>
                      <a:pt x="411539" y="803454"/>
                      <a:pt x="415998" y="796364"/>
                      <a:pt x="418593" y="787411"/>
                    </a:cubicBezTo>
                    <a:cubicBezTo>
                      <a:pt x="421187" y="778457"/>
                      <a:pt x="426084" y="772683"/>
                      <a:pt x="433284" y="770088"/>
                    </a:cubicBezTo>
                    <a:lnTo>
                      <a:pt x="433284" y="754300"/>
                    </a:lnTo>
                    <a:cubicBezTo>
                      <a:pt x="434636" y="752985"/>
                      <a:pt x="437194" y="750353"/>
                      <a:pt x="440958" y="746406"/>
                    </a:cubicBezTo>
                    <a:cubicBezTo>
                      <a:pt x="444723" y="742460"/>
                      <a:pt x="446842" y="739828"/>
                      <a:pt x="447317" y="738513"/>
                    </a:cubicBezTo>
                    <a:cubicBezTo>
                      <a:pt x="447135" y="736831"/>
                      <a:pt x="446184" y="735808"/>
                      <a:pt x="444467" y="735443"/>
                    </a:cubicBezTo>
                    <a:cubicBezTo>
                      <a:pt x="442749" y="735077"/>
                      <a:pt x="441360" y="734931"/>
                      <a:pt x="440301" y="735004"/>
                    </a:cubicBezTo>
                    <a:cubicBezTo>
                      <a:pt x="440045" y="738403"/>
                      <a:pt x="438364" y="740376"/>
                      <a:pt x="435257" y="740925"/>
                    </a:cubicBezTo>
                    <a:cubicBezTo>
                      <a:pt x="432151" y="741473"/>
                      <a:pt x="429154" y="741254"/>
                      <a:pt x="426267" y="740267"/>
                    </a:cubicBezTo>
                    <a:lnTo>
                      <a:pt x="415742" y="754300"/>
                    </a:lnTo>
                    <a:lnTo>
                      <a:pt x="398200" y="761317"/>
                    </a:lnTo>
                    <a:cubicBezTo>
                      <a:pt x="395423" y="764862"/>
                      <a:pt x="392645" y="768736"/>
                      <a:pt x="389868" y="772939"/>
                    </a:cubicBezTo>
                    <a:cubicBezTo>
                      <a:pt x="387090" y="777141"/>
                      <a:pt x="385190" y="781454"/>
                      <a:pt x="384167" y="785876"/>
                    </a:cubicBezTo>
                    <a:cubicBezTo>
                      <a:pt x="365704" y="789958"/>
                      <a:pt x="355851" y="793878"/>
                      <a:pt x="354605" y="797635"/>
                    </a:cubicBezTo>
                    <a:cubicBezTo>
                      <a:pt x="353360" y="801393"/>
                      <a:pt x="352212" y="805053"/>
                      <a:pt x="351162" y="808615"/>
                    </a:cubicBezTo>
                    <a:cubicBezTo>
                      <a:pt x="350111" y="812178"/>
                      <a:pt x="340648" y="815708"/>
                      <a:pt x="322770" y="819205"/>
                    </a:cubicBezTo>
                    <a:cubicBezTo>
                      <a:pt x="322843" y="822787"/>
                      <a:pt x="322258" y="825710"/>
                      <a:pt x="321016" y="827976"/>
                    </a:cubicBezTo>
                    <a:cubicBezTo>
                      <a:pt x="319773" y="830242"/>
                      <a:pt x="317434" y="831412"/>
                      <a:pt x="313999" y="831485"/>
                    </a:cubicBezTo>
                    <a:cubicBezTo>
                      <a:pt x="303474" y="832873"/>
                      <a:pt x="298650" y="838428"/>
                      <a:pt x="299527" y="848149"/>
                    </a:cubicBezTo>
                    <a:cubicBezTo>
                      <a:pt x="300404" y="857870"/>
                      <a:pt x="296457" y="863425"/>
                      <a:pt x="287686" y="864814"/>
                    </a:cubicBezTo>
                    <a:cubicBezTo>
                      <a:pt x="284909" y="864851"/>
                      <a:pt x="282131" y="864339"/>
                      <a:pt x="279354" y="863279"/>
                    </a:cubicBezTo>
                    <a:cubicBezTo>
                      <a:pt x="276576" y="862219"/>
                      <a:pt x="274676" y="860392"/>
                      <a:pt x="273653" y="857797"/>
                    </a:cubicBezTo>
                    <a:cubicBezTo>
                      <a:pt x="274530" y="852169"/>
                      <a:pt x="278038" y="847199"/>
                      <a:pt x="284178" y="842887"/>
                    </a:cubicBezTo>
                    <a:cubicBezTo>
                      <a:pt x="290318" y="838574"/>
                      <a:pt x="293826" y="831850"/>
                      <a:pt x="294703" y="822714"/>
                    </a:cubicBezTo>
                    <a:lnTo>
                      <a:pt x="306982" y="808680"/>
                    </a:lnTo>
                    <a:cubicBezTo>
                      <a:pt x="301537" y="809265"/>
                      <a:pt x="297517" y="811604"/>
                      <a:pt x="294922" y="815697"/>
                    </a:cubicBezTo>
                    <a:cubicBezTo>
                      <a:pt x="292328" y="819790"/>
                      <a:pt x="286992" y="822129"/>
                      <a:pt x="278915" y="822714"/>
                    </a:cubicBezTo>
                    <a:cubicBezTo>
                      <a:pt x="276065" y="822750"/>
                      <a:pt x="272995" y="823554"/>
                      <a:pt x="269706" y="825126"/>
                    </a:cubicBezTo>
                    <a:cubicBezTo>
                      <a:pt x="266417" y="826697"/>
                      <a:pt x="264224" y="828817"/>
                      <a:pt x="263128" y="831485"/>
                    </a:cubicBezTo>
                    <a:cubicBezTo>
                      <a:pt x="261227" y="831375"/>
                      <a:pt x="259327" y="831594"/>
                      <a:pt x="257427" y="832142"/>
                    </a:cubicBezTo>
                    <a:cubicBezTo>
                      <a:pt x="255526" y="832691"/>
                      <a:pt x="254503" y="834225"/>
                      <a:pt x="254357" y="836747"/>
                    </a:cubicBezTo>
                    <a:cubicBezTo>
                      <a:pt x="254941" y="838063"/>
                      <a:pt x="257280" y="838501"/>
                      <a:pt x="261373" y="838063"/>
                    </a:cubicBezTo>
                    <a:cubicBezTo>
                      <a:pt x="265467" y="837624"/>
                      <a:pt x="267805" y="838940"/>
                      <a:pt x="268390" y="842010"/>
                    </a:cubicBezTo>
                    <a:cubicBezTo>
                      <a:pt x="268244" y="844714"/>
                      <a:pt x="267221" y="847199"/>
                      <a:pt x="265320" y="849465"/>
                    </a:cubicBezTo>
                    <a:cubicBezTo>
                      <a:pt x="263420" y="851731"/>
                      <a:pt x="261520" y="853339"/>
                      <a:pt x="259619" y="854289"/>
                    </a:cubicBezTo>
                    <a:cubicBezTo>
                      <a:pt x="259692" y="855276"/>
                      <a:pt x="259546" y="856372"/>
                      <a:pt x="259181" y="857578"/>
                    </a:cubicBezTo>
                    <a:cubicBezTo>
                      <a:pt x="258815" y="858784"/>
                      <a:pt x="257792" y="859442"/>
                      <a:pt x="256111" y="859552"/>
                    </a:cubicBezTo>
                    <a:cubicBezTo>
                      <a:pt x="253516" y="859478"/>
                      <a:pt x="251250" y="858748"/>
                      <a:pt x="249313" y="857359"/>
                    </a:cubicBezTo>
                    <a:cubicBezTo>
                      <a:pt x="247377" y="855970"/>
                      <a:pt x="245549" y="854362"/>
                      <a:pt x="243832" y="852535"/>
                    </a:cubicBezTo>
                    <a:cubicBezTo>
                      <a:pt x="239446" y="857067"/>
                      <a:pt x="234622" y="861160"/>
                      <a:pt x="229360" y="864814"/>
                    </a:cubicBezTo>
                    <a:cubicBezTo>
                      <a:pt x="224097" y="868469"/>
                      <a:pt x="218396" y="870808"/>
                      <a:pt x="212256" y="871831"/>
                    </a:cubicBezTo>
                    <a:lnTo>
                      <a:pt x="198223" y="871831"/>
                    </a:lnTo>
                    <a:lnTo>
                      <a:pt x="196469" y="884110"/>
                    </a:lnTo>
                    <a:lnTo>
                      <a:pt x="178927" y="884110"/>
                    </a:lnTo>
                    <a:cubicBezTo>
                      <a:pt x="178342" y="890981"/>
                      <a:pt x="174687" y="896097"/>
                      <a:pt x="167963" y="899459"/>
                    </a:cubicBezTo>
                    <a:cubicBezTo>
                      <a:pt x="161239" y="902821"/>
                      <a:pt x="154953" y="905307"/>
                      <a:pt x="149105" y="906914"/>
                    </a:cubicBezTo>
                    <a:lnTo>
                      <a:pt x="135072" y="920948"/>
                    </a:lnTo>
                    <a:lnTo>
                      <a:pt x="117530" y="926211"/>
                    </a:lnTo>
                    <a:lnTo>
                      <a:pt x="114022" y="919194"/>
                    </a:lnTo>
                    <a:cubicBezTo>
                      <a:pt x="114131" y="915759"/>
                      <a:pt x="115228" y="913420"/>
                      <a:pt x="117311" y="912177"/>
                    </a:cubicBezTo>
                    <a:cubicBezTo>
                      <a:pt x="119394" y="910935"/>
                      <a:pt x="121806" y="910350"/>
                      <a:pt x="124547" y="910423"/>
                    </a:cubicBezTo>
                    <a:lnTo>
                      <a:pt x="129809" y="910423"/>
                    </a:lnTo>
                    <a:cubicBezTo>
                      <a:pt x="133976" y="907609"/>
                      <a:pt x="139238" y="903589"/>
                      <a:pt x="145597" y="898363"/>
                    </a:cubicBezTo>
                    <a:cubicBezTo>
                      <a:pt x="151956" y="893137"/>
                      <a:pt x="155464" y="887801"/>
                      <a:pt x="156122" y="882356"/>
                    </a:cubicBezTo>
                    <a:cubicBezTo>
                      <a:pt x="156159" y="882210"/>
                      <a:pt x="156086" y="881625"/>
                      <a:pt x="155903" y="880602"/>
                    </a:cubicBezTo>
                    <a:cubicBezTo>
                      <a:pt x="155720" y="879579"/>
                      <a:pt x="155209" y="878994"/>
                      <a:pt x="154368" y="878848"/>
                    </a:cubicBezTo>
                    <a:cubicBezTo>
                      <a:pt x="152431" y="879213"/>
                      <a:pt x="150165" y="881113"/>
                      <a:pt x="147571" y="884549"/>
                    </a:cubicBezTo>
                    <a:cubicBezTo>
                      <a:pt x="144976" y="887984"/>
                      <a:pt x="143149" y="890761"/>
                      <a:pt x="142089" y="892881"/>
                    </a:cubicBezTo>
                    <a:cubicBezTo>
                      <a:pt x="140152" y="893758"/>
                      <a:pt x="134816" y="897267"/>
                      <a:pt x="126082" y="903406"/>
                    </a:cubicBezTo>
                    <a:cubicBezTo>
                      <a:pt x="117347" y="909546"/>
                      <a:pt x="111573" y="913054"/>
                      <a:pt x="108759" y="913931"/>
                    </a:cubicBezTo>
                    <a:cubicBezTo>
                      <a:pt x="107297" y="913639"/>
                      <a:pt x="106713" y="912470"/>
                      <a:pt x="107005" y="910423"/>
                    </a:cubicBezTo>
                    <a:cubicBezTo>
                      <a:pt x="106895" y="906513"/>
                      <a:pt x="106237" y="905562"/>
                      <a:pt x="105031" y="907572"/>
                    </a:cubicBezTo>
                    <a:cubicBezTo>
                      <a:pt x="103826" y="909582"/>
                      <a:pt x="102729" y="911702"/>
                      <a:pt x="101742" y="913931"/>
                    </a:cubicBezTo>
                    <a:lnTo>
                      <a:pt x="84201" y="920948"/>
                    </a:lnTo>
                    <a:cubicBezTo>
                      <a:pt x="83141" y="923470"/>
                      <a:pt x="81313" y="925005"/>
                      <a:pt x="78719" y="925553"/>
                    </a:cubicBezTo>
                    <a:cubicBezTo>
                      <a:pt x="76124" y="926101"/>
                      <a:pt x="73858" y="926320"/>
                      <a:pt x="71921" y="926211"/>
                    </a:cubicBezTo>
                    <a:lnTo>
                      <a:pt x="61396" y="940244"/>
                    </a:lnTo>
                    <a:lnTo>
                      <a:pt x="43854" y="947261"/>
                    </a:lnTo>
                    <a:cubicBezTo>
                      <a:pt x="42027" y="949929"/>
                      <a:pt x="39542" y="952048"/>
                      <a:pt x="36399" y="953620"/>
                    </a:cubicBezTo>
                    <a:cubicBezTo>
                      <a:pt x="33256" y="955191"/>
                      <a:pt x="29894" y="955995"/>
                      <a:pt x="26312" y="956032"/>
                    </a:cubicBezTo>
                    <a:lnTo>
                      <a:pt x="22804" y="947261"/>
                    </a:lnTo>
                    <a:cubicBezTo>
                      <a:pt x="31694" y="946330"/>
                      <a:pt x="37498" y="939811"/>
                      <a:pt x="40216" y="927705"/>
                    </a:cubicBezTo>
                    <a:cubicBezTo>
                      <a:pt x="42934" y="915599"/>
                      <a:pt x="45359" y="903493"/>
                      <a:pt x="47493" y="891387"/>
                    </a:cubicBezTo>
                    <a:cubicBezTo>
                      <a:pt x="49626" y="879281"/>
                      <a:pt x="54260" y="872762"/>
                      <a:pt x="61396" y="871831"/>
                    </a:cubicBezTo>
                    <a:cubicBezTo>
                      <a:pt x="61140" y="867372"/>
                      <a:pt x="61652" y="860940"/>
                      <a:pt x="62931" y="852535"/>
                    </a:cubicBezTo>
                    <a:cubicBezTo>
                      <a:pt x="64210" y="844129"/>
                      <a:pt x="67792" y="839451"/>
                      <a:pt x="73675" y="838501"/>
                    </a:cubicBezTo>
                    <a:lnTo>
                      <a:pt x="91217" y="803418"/>
                    </a:lnTo>
                    <a:cubicBezTo>
                      <a:pt x="93264" y="803710"/>
                      <a:pt x="94433" y="803125"/>
                      <a:pt x="94726" y="801663"/>
                    </a:cubicBezTo>
                    <a:cubicBezTo>
                      <a:pt x="94506" y="798959"/>
                      <a:pt x="93191" y="796474"/>
                      <a:pt x="90779" y="794208"/>
                    </a:cubicBezTo>
                    <a:cubicBezTo>
                      <a:pt x="88367" y="791942"/>
                      <a:pt x="86174" y="790334"/>
                      <a:pt x="84201" y="789384"/>
                    </a:cubicBezTo>
                    <a:cubicBezTo>
                      <a:pt x="82373" y="793039"/>
                      <a:pt x="79888" y="796255"/>
                      <a:pt x="76745" y="799032"/>
                    </a:cubicBezTo>
                    <a:cubicBezTo>
                      <a:pt x="73602" y="801810"/>
                      <a:pt x="70240" y="803271"/>
                      <a:pt x="66659" y="803418"/>
                    </a:cubicBezTo>
                    <a:lnTo>
                      <a:pt x="59642" y="815697"/>
                    </a:lnTo>
                    <a:cubicBezTo>
                      <a:pt x="56791" y="815660"/>
                      <a:pt x="53722" y="816172"/>
                      <a:pt x="50432" y="817232"/>
                    </a:cubicBezTo>
                    <a:cubicBezTo>
                      <a:pt x="47143" y="818292"/>
                      <a:pt x="44951" y="820119"/>
                      <a:pt x="43854" y="822714"/>
                    </a:cubicBezTo>
                    <a:cubicBezTo>
                      <a:pt x="39725" y="822640"/>
                      <a:pt x="37020" y="823225"/>
                      <a:pt x="35741" y="824468"/>
                    </a:cubicBezTo>
                    <a:cubicBezTo>
                      <a:pt x="34462" y="825710"/>
                      <a:pt x="33073" y="828049"/>
                      <a:pt x="31575" y="831485"/>
                    </a:cubicBezTo>
                    <a:lnTo>
                      <a:pt x="15787" y="838501"/>
                    </a:lnTo>
                    <a:cubicBezTo>
                      <a:pt x="13046" y="838538"/>
                      <a:pt x="10196" y="838026"/>
                      <a:pt x="7236" y="836966"/>
                    </a:cubicBezTo>
                    <a:cubicBezTo>
                      <a:pt x="4275" y="835907"/>
                      <a:pt x="1863" y="834079"/>
                      <a:pt x="0" y="831485"/>
                    </a:cubicBezTo>
                    <a:cubicBezTo>
                      <a:pt x="1315" y="824431"/>
                      <a:pt x="6578" y="817049"/>
                      <a:pt x="15787" y="809338"/>
                    </a:cubicBezTo>
                    <a:cubicBezTo>
                      <a:pt x="24997" y="801627"/>
                      <a:pt x="30259" y="793806"/>
                      <a:pt x="31575" y="785876"/>
                    </a:cubicBezTo>
                    <a:lnTo>
                      <a:pt x="45608" y="773596"/>
                    </a:lnTo>
                    <a:cubicBezTo>
                      <a:pt x="45462" y="769174"/>
                      <a:pt x="44000" y="765301"/>
                      <a:pt x="41223" y="761975"/>
                    </a:cubicBezTo>
                    <a:cubicBezTo>
                      <a:pt x="38445" y="758649"/>
                      <a:pt x="35229" y="756091"/>
                      <a:pt x="31575" y="754300"/>
                    </a:cubicBezTo>
                    <a:cubicBezTo>
                      <a:pt x="34974" y="748928"/>
                      <a:pt x="38263" y="743446"/>
                      <a:pt x="41442" y="737855"/>
                    </a:cubicBezTo>
                    <a:cubicBezTo>
                      <a:pt x="44622" y="732263"/>
                      <a:pt x="48349" y="727220"/>
                      <a:pt x="52625" y="722725"/>
                    </a:cubicBezTo>
                    <a:cubicBezTo>
                      <a:pt x="56828" y="719582"/>
                      <a:pt x="59825" y="714466"/>
                      <a:pt x="61615" y="707376"/>
                    </a:cubicBezTo>
                    <a:cubicBezTo>
                      <a:pt x="63406" y="700286"/>
                      <a:pt x="65087" y="694292"/>
                      <a:pt x="66659" y="689395"/>
                    </a:cubicBezTo>
                    <a:lnTo>
                      <a:pt x="91217" y="664837"/>
                    </a:lnTo>
                    <a:cubicBezTo>
                      <a:pt x="99001" y="663667"/>
                      <a:pt x="104045" y="658989"/>
                      <a:pt x="106347" y="650803"/>
                    </a:cubicBezTo>
                    <a:cubicBezTo>
                      <a:pt x="108650" y="642617"/>
                      <a:pt x="114131" y="637939"/>
                      <a:pt x="122793" y="636770"/>
                    </a:cubicBezTo>
                    <a:cubicBezTo>
                      <a:pt x="132879" y="632055"/>
                      <a:pt x="143404" y="625258"/>
                      <a:pt x="154368" y="616377"/>
                    </a:cubicBezTo>
                    <a:cubicBezTo>
                      <a:pt x="165332" y="607497"/>
                      <a:pt x="174103" y="598506"/>
                      <a:pt x="180681" y="589407"/>
                    </a:cubicBezTo>
                    <a:lnTo>
                      <a:pt x="198223" y="580636"/>
                    </a:lnTo>
                    <a:cubicBezTo>
                      <a:pt x="197967" y="577054"/>
                      <a:pt x="198040" y="574131"/>
                      <a:pt x="198442" y="571865"/>
                    </a:cubicBezTo>
                    <a:cubicBezTo>
                      <a:pt x="198844" y="569599"/>
                      <a:pt x="201110" y="568430"/>
                      <a:pt x="205239" y="568356"/>
                    </a:cubicBezTo>
                    <a:lnTo>
                      <a:pt x="210502" y="568356"/>
                    </a:lnTo>
                    <a:lnTo>
                      <a:pt x="224536" y="561340"/>
                    </a:lnTo>
                    <a:lnTo>
                      <a:pt x="247340" y="533273"/>
                    </a:lnTo>
                    <a:cubicBezTo>
                      <a:pt x="252931" y="532907"/>
                      <a:pt x="254905" y="531007"/>
                      <a:pt x="253260" y="527571"/>
                    </a:cubicBezTo>
                    <a:cubicBezTo>
                      <a:pt x="251616" y="524136"/>
                      <a:pt x="249642" y="521359"/>
                      <a:pt x="247340" y="519239"/>
                    </a:cubicBezTo>
                    <a:cubicBezTo>
                      <a:pt x="249167" y="519239"/>
                      <a:pt x="250775" y="518801"/>
                      <a:pt x="252164" y="517923"/>
                    </a:cubicBezTo>
                    <a:cubicBezTo>
                      <a:pt x="253553" y="517046"/>
                      <a:pt x="254284" y="515731"/>
                      <a:pt x="254357" y="513977"/>
                    </a:cubicBezTo>
                    <a:cubicBezTo>
                      <a:pt x="254137" y="511309"/>
                      <a:pt x="254137" y="509189"/>
                      <a:pt x="254357" y="507618"/>
                    </a:cubicBezTo>
                    <a:cubicBezTo>
                      <a:pt x="254576" y="506046"/>
                      <a:pt x="256330" y="505242"/>
                      <a:pt x="259619" y="505206"/>
                    </a:cubicBezTo>
                    <a:cubicBezTo>
                      <a:pt x="259546" y="503305"/>
                      <a:pt x="259692" y="500966"/>
                      <a:pt x="260058" y="498189"/>
                    </a:cubicBezTo>
                    <a:cubicBezTo>
                      <a:pt x="260423" y="495411"/>
                      <a:pt x="261447" y="493072"/>
                      <a:pt x="263128" y="491172"/>
                    </a:cubicBezTo>
                    <a:cubicBezTo>
                      <a:pt x="264991" y="491830"/>
                      <a:pt x="266965" y="494900"/>
                      <a:pt x="269048" y="500382"/>
                    </a:cubicBezTo>
                    <a:cubicBezTo>
                      <a:pt x="271131" y="505863"/>
                      <a:pt x="272666" y="509810"/>
                      <a:pt x="273653" y="512222"/>
                    </a:cubicBezTo>
                    <a:cubicBezTo>
                      <a:pt x="272045" y="514269"/>
                      <a:pt x="271752" y="516754"/>
                      <a:pt x="272776" y="519678"/>
                    </a:cubicBezTo>
                    <a:cubicBezTo>
                      <a:pt x="273799" y="522601"/>
                      <a:pt x="275261" y="524209"/>
                      <a:pt x="277161" y="524502"/>
                    </a:cubicBezTo>
                    <a:cubicBezTo>
                      <a:pt x="278915" y="524282"/>
                      <a:pt x="280670" y="523405"/>
                      <a:pt x="282424" y="521870"/>
                    </a:cubicBezTo>
                    <a:cubicBezTo>
                      <a:pt x="284178" y="520336"/>
                      <a:pt x="285932" y="519458"/>
                      <a:pt x="287686" y="519239"/>
                    </a:cubicBezTo>
                    <a:cubicBezTo>
                      <a:pt x="287979" y="515365"/>
                      <a:pt x="289148" y="513026"/>
                      <a:pt x="291195" y="512222"/>
                    </a:cubicBezTo>
                    <a:cubicBezTo>
                      <a:pt x="293241" y="511418"/>
                      <a:pt x="294411" y="509079"/>
                      <a:pt x="294703" y="505206"/>
                    </a:cubicBezTo>
                    <a:lnTo>
                      <a:pt x="308737" y="491172"/>
                    </a:lnTo>
                    <a:cubicBezTo>
                      <a:pt x="309139" y="488760"/>
                      <a:pt x="310966" y="484813"/>
                      <a:pt x="314218" y="479331"/>
                    </a:cubicBezTo>
                    <a:cubicBezTo>
                      <a:pt x="317471" y="473850"/>
                      <a:pt x="319737" y="470780"/>
                      <a:pt x="321016" y="470122"/>
                    </a:cubicBezTo>
                    <a:cubicBezTo>
                      <a:pt x="323684" y="470268"/>
                      <a:pt x="325803" y="469976"/>
                      <a:pt x="327375" y="469245"/>
                    </a:cubicBezTo>
                    <a:cubicBezTo>
                      <a:pt x="328946" y="468514"/>
                      <a:pt x="329750" y="466467"/>
                      <a:pt x="329787" y="463105"/>
                    </a:cubicBezTo>
                    <a:cubicBezTo>
                      <a:pt x="334245" y="458683"/>
                      <a:pt x="339362" y="454809"/>
                      <a:pt x="345136" y="451484"/>
                    </a:cubicBezTo>
                    <a:cubicBezTo>
                      <a:pt x="350910" y="448158"/>
                      <a:pt x="356904" y="445600"/>
                      <a:pt x="363116" y="443809"/>
                    </a:cubicBezTo>
                    <a:cubicBezTo>
                      <a:pt x="366881" y="440337"/>
                      <a:pt x="373386" y="434124"/>
                      <a:pt x="382632" y="425171"/>
                    </a:cubicBezTo>
                    <a:cubicBezTo>
                      <a:pt x="391878" y="416217"/>
                      <a:pt x="397067" y="409566"/>
                      <a:pt x="398200" y="405217"/>
                    </a:cubicBezTo>
                    <a:cubicBezTo>
                      <a:pt x="398017" y="403536"/>
                      <a:pt x="397067" y="402513"/>
                      <a:pt x="395350" y="402147"/>
                    </a:cubicBezTo>
                    <a:cubicBezTo>
                      <a:pt x="393632" y="401782"/>
                      <a:pt x="392243" y="401635"/>
                      <a:pt x="391183" y="401709"/>
                    </a:cubicBezTo>
                    <a:lnTo>
                      <a:pt x="377150" y="412234"/>
                    </a:lnTo>
                    <a:cubicBezTo>
                      <a:pt x="376090" y="411320"/>
                      <a:pt x="374701" y="410077"/>
                      <a:pt x="372984" y="408506"/>
                    </a:cubicBezTo>
                    <a:cubicBezTo>
                      <a:pt x="371266" y="406935"/>
                      <a:pt x="370316" y="405253"/>
                      <a:pt x="370133" y="403463"/>
                    </a:cubicBezTo>
                    <a:cubicBezTo>
                      <a:pt x="370425" y="402001"/>
                      <a:pt x="371595" y="401416"/>
                      <a:pt x="373641" y="401709"/>
                    </a:cubicBezTo>
                    <a:cubicBezTo>
                      <a:pt x="375469" y="398054"/>
                      <a:pt x="377954" y="394838"/>
                      <a:pt x="381097" y="392060"/>
                    </a:cubicBezTo>
                    <a:cubicBezTo>
                      <a:pt x="384240" y="389283"/>
                      <a:pt x="387602" y="387821"/>
                      <a:pt x="391183" y="387675"/>
                    </a:cubicBezTo>
                    <a:lnTo>
                      <a:pt x="413988" y="359608"/>
                    </a:lnTo>
                    <a:cubicBezTo>
                      <a:pt x="422759" y="357561"/>
                      <a:pt x="431530" y="356392"/>
                      <a:pt x="440301" y="356100"/>
                    </a:cubicBezTo>
                    <a:lnTo>
                      <a:pt x="450826" y="357854"/>
                    </a:lnTo>
                    <a:lnTo>
                      <a:pt x="454334" y="359608"/>
                    </a:lnTo>
                    <a:lnTo>
                      <a:pt x="450826" y="359608"/>
                    </a:lnTo>
                    <a:cubicBezTo>
                      <a:pt x="447281" y="362349"/>
                      <a:pt x="443407" y="365200"/>
                      <a:pt x="439204" y="368160"/>
                    </a:cubicBezTo>
                    <a:cubicBezTo>
                      <a:pt x="435001" y="371120"/>
                      <a:pt x="430689" y="373532"/>
                      <a:pt x="426267" y="375396"/>
                    </a:cubicBezTo>
                    <a:lnTo>
                      <a:pt x="433284" y="377150"/>
                    </a:lnTo>
                    <a:cubicBezTo>
                      <a:pt x="440703" y="375944"/>
                      <a:pt x="450424" y="374848"/>
                      <a:pt x="462447" y="373861"/>
                    </a:cubicBezTo>
                    <a:cubicBezTo>
                      <a:pt x="474471" y="372874"/>
                      <a:pt x="481122" y="368708"/>
                      <a:pt x="482401" y="361362"/>
                    </a:cubicBezTo>
                    <a:cubicBezTo>
                      <a:pt x="485215" y="363043"/>
                      <a:pt x="487919" y="363190"/>
                      <a:pt x="490514" y="361801"/>
                    </a:cubicBezTo>
                    <a:cubicBezTo>
                      <a:pt x="493109" y="360412"/>
                      <a:pt x="494498" y="357927"/>
                      <a:pt x="494680" y="354346"/>
                    </a:cubicBezTo>
                    <a:cubicBezTo>
                      <a:pt x="495740" y="354382"/>
                      <a:pt x="497129" y="354309"/>
                      <a:pt x="498847" y="354126"/>
                    </a:cubicBezTo>
                    <a:cubicBezTo>
                      <a:pt x="500564" y="353944"/>
                      <a:pt x="501514" y="353432"/>
                      <a:pt x="501697" y="352591"/>
                    </a:cubicBezTo>
                    <a:cubicBezTo>
                      <a:pt x="501405" y="350801"/>
                      <a:pt x="500235" y="348681"/>
                      <a:pt x="498189" y="346232"/>
                    </a:cubicBezTo>
                    <a:cubicBezTo>
                      <a:pt x="496142" y="343784"/>
                      <a:pt x="494973" y="341226"/>
                      <a:pt x="494680" y="338558"/>
                    </a:cubicBezTo>
                    <a:cubicBezTo>
                      <a:pt x="488797" y="338814"/>
                      <a:pt x="485215" y="338302"/>
                      <a:pt x="483936" y="337023"/>
                    </a:cubicBezTo>
                    <a:cubicBezTo>
                      <a:pt x="482657" y="335744"/>
                      <a:pt x="482145" y="332162"/>
                      <a:pt x="482401" y="326278"/>
                    </a:cubicBezTo>
                    <a:lnTo>
                      <a:pt x="494680" y="329787"/>
                    </a:lnTo>
                    <a:cubicBezTo>
                      <a:pt x="494644" y="327009"/>
                      <a:pt x="495156" y="324232"/>
                      <a:pt x="496215" y="321455"/>
                    </a:cubicBezTo>
                    <a:cubicBezTo>
                      <a:pt x="497275" y="318677"/>
                      <a:pt x="499102" y="316777"/>
                      <a:pt x="501697" y="315753"/>
                    </a:cubicBezTo>
                    <a:cubicBezTo>
                      <a:pt x="505206" y="315900"/>
                      <a:pt x="508714" y="316484"/>
                      <a:pt x="512222" y="317508"/>
                    </a:cubicBezTo>
                    <a:cubicBezTo>
                      <a:pt x="515731" y="318531"/>
                      <a:pt x="519239" y="319116"/>
                      <a:pt x="522747" y="319262"/>
                    </a:cubicBezTo>
                    <a:cubicBezTo>
                      <a:pt x="523040" y="311953"/>
                      <a:pt x="520701" y="305521"/>
                      <a:pt x="515731" y="299966"/>
                    </a:cubicBezTo>
                    <a:lnTo>
                      <a:pt x="529764" y="305228"/>
                    </a:lnTo>
                    <a:cubicBezTo>
                      <a:pt x="535904" y="304717"/>
                      <a:pt x="540728" y="301354"/>
                      <a:pt x="544236" y="295142"/>
                    </a:cubicBezTo>
                    <a:cubicBezTo>
                      <a:pt x="547745" y="288929"/>
                      <a:pt x="549937" y="282936"/>
                      <a:pt x="550814" y="277161"/>
                    </a:cubicBezTo>
                    <a:lnTo>
                      <a:pt x="568356" y="270144"/>
                    </a:lnTo>
                    <a:cubicBezTo>
                      <a:pt x="571097" y="267550"/>
                      <a:pt x="574386" y="265722"/>
                      <a:pt x="578224" y="264663"/>
                    </a:cubicBezTo>
                    <a:cubicBezTo>
                      <a:pt x="582061" y="263603"/>
                      <a:pt x="585789" y="263091"/>
                      <a:pt x="589407" y="263128"/>
                    </a:cubicBezTo>
                    <a:lnTo>
                      <a:pt x="603440" y="249094"/>
                    </a:lnTo>
                    <a:lnTo>
                      <a:pt x="619228" y="247340"/>
                    </a:lnTo>
                    <a:lnTo>
                      <a:pt x="629753" y="229798"/>
                    </a:lnTo>
                    <a:cubicBezTo>
                      <a:pt x="649816" y="219492"/>
                      <a:pt x="670647" y="208090"/>
                      <a:pt x="692246" y="195591"/>
                    </a:cubicBezTo>
                    <a:cubicBezTo>
                      <a:pt x="713844" y="183093"/>
                      <a:pt x="731605" y="168182"/>
                      <a:pt x="745529" y="150860"/>
                    </a:cubicBezTo>
                    <a:cubicBezTo>
                      <a:pt x="745822" y="145889"/>
                      <a:pt x="748745" y="143551"/>
                      <a:pt x="754300" y="143843"/>
                    </a:cubicBezTo>
                    <a:lnTo>
                      <a:pt x="757809" y="143843"/>
                    </a:lnTo>
                    <a:lnTo>
                      <a:pt x="766579" y="131564"/>
                    </a:lnTo>
                    <a:cubicBezTo>
                      <a:pt x="773669" y="129773"/>
                      <a:pt x="780540" y="127215"/>
                      <a:pt x="787191" y="123889"/>
                    </a:cubicBezTo>
                    <a:cubicBezTo>
                      <a:pt x="793842" y="120563"/>
                      <a:pt x="799836" y="116690"/>
                      <a:pt x="805172" y="112268"/>
                    </a:cubicBezTo>
                    <a:cubicBezTo>
                      <a:pt x="810434" y="111610"/>
                      <a:pt x="813065" y="108979"/>
                      <a:pt x="813065" y="104374"/>
                    </a:cubicBezTo>
                    <a:cubicBezTo>
                      <a:pt x="813065" y="99769"/>
                      <a:pt x="815697" y="97138"/>
                      <a:pt x="820959" y="96480"/>
                    </a:cubicBezTo>
                    <a:cubicBezTo>
                      <a:pt x="821252" y="90925"/>
                      <a:pt x="824175" y="88001"/>
                      <a:pt x="829730" y="87709"/>
                    </a:cubicBezTo>
                    <a:lnTo>
                      <a:pt x="833239" y="87709"/>
                    </a:lnTo>
                    <a:cubicBezTo>
                      <a:pt x="833275" y="84858"/>
                      <a:pt x="834079" y="81789"/>
                      <a:pt x="835651" y="78499"/>
                    </a:cubicBezTo>
                    <a:cubicBezTo>
                      <a:pt x="837222" y="75210"/>
                      <a:pt x="839342" y="73018"/>
                      <a:pt x="842010" y="71921"/>
                    </a:cubicBezTo>
                    <a:cubicBezTo>
                      <a:pt x="845664" y="72725"/>
                      <a:pt x="848880" y="71994"/>
                      <a:pt x="851658" y="69729"/>
                    </a:cubicBezTo>
                    <a:cubicBezTo>
                      <a:pt x="854435" y="67463"/>
                      <a:pt x="855897" y="64101"/>
                      <a:pt x="856043" y="59642"/>
                    </a:cubicBezTo>
                    <a:cubicBezTo>
                      <a:pt x="866276" y="43562"/>
                      <a:pt x="877386" y="28359"/>
                      <a:pt x="889373" y="14033"/>
                    </a:cubicBezTo>
                    <a:cubicBezTo>
                      <a:pt x="893685" y="13741"/>
                      <a:pt x="897778" y="12571"/>
                      <a:pt x="901652" y="10525"/>
                    </a:cubicBezTo>
                    <a:cubicBezTo>
                      <a:pt x="905526" y="8478"/>
                      <a:pt x="909619" y="7309"/>
                      <a:pt x="913931" y="7016"/>
                    </a:cubicBezTo>
                    <a:cubicBezTo>
                      <a:pt x="914845" y="5956"/>
                      <a:pt x="916087" y="4568"/>
                      <a:pt x="917659" y="2850"/>
                    </a:cubicBezTo>
                    <a:cubicBezTo>
                      <a:pt x="919230" y="1132"/>
                      <a:pt x="920911" y="182"/>
                      <a:pt x="92270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sp>
        <p:nvSpPr>
          <p:cNvPr id="16" name="文本框 15"/>
          <p:cNvSpPr txBox="1"/>
          <p:nvPr/>
        </p:nvSpPr>
        <p:spPr>
          <a:xfrm>
            <a:off x="2808516" y="2084988"/>
            <a:ext cx="7815942" cy="810260"/>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目前已完成参考论文的查阅，对弹性界面问题的背景及相关理论基础已有一定理解，并且已设计好算例。</a:t>
            </a:r>
            <a:endParaRPr lang="zh-CN" altLang="en-US" dirty="0">
              <a:solidFill>
                <a:schemeClr val="tx1">
                  <a:lumMod val="85000"/>
                  <a:lumOff val="15000"/>
                </a:schemeClr>
              </a:solidFill>
            </a:endParaRPr>
          </a:p>
        </p:txBody>
      </p:sp>
      <p:sp>
        <p:nvSpPr>
          <p:cNvPr id="20" name="文本框 19"/>
          <p:cNvSpPr txBox="1"/>
          <p:nvPr/>
        </p:nvSpPr>
        <p:spPr>
          <a:xfrm>
            <a:off x="2808516" y="4464768"/>
            <a:ext cx="7815942" cy="450850"/>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接下来将完成程序的编写并将结果以图表的形式展示</a:t>
            </a:r>
            <a:endParaRPr lang="zh-CN" altLang="en-US" dirty="0">
              <a:solidFill>
                <a:schemeClr val="tx1">
                  <a:lumMod val="85000"/>
                  <a:lumOff val="15000"/>
                </a:schemeClr>
              </a:solidFill>
            </a:endParaRPr>
          </a:p>
        </p:txBody>
      </p:sp>
      <p:sp>
        <p:nvSpPr>
          <p:cNvPr id="8" name="标题 7"/>
          <p:cNvSpPr>
            <a:spLocks noGrp="1"/>
          </p:cNvSpPr>
          <p:nvPr>
            <p:ph type="title"/>
          </p:nvPr>
        </p:nvSpPr>
        <p:spPr/>
        <p:txBody>
          <a:bodyPr/>
          <a:lstStyle/>
          <a:p>
            <a:r>
              <a:rPr lang="zh-CN" altLang="en-US" dirty="0"/>
              <a:t>已完成和待完成内容</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存在的问题</a:t>
            </a:r>
            <a:endParaRPr lang="zh-CN" altLang="en-US" dirty="0"/>
          </a:p>
        </p:txBody>
      </p:sp>
      <p:sp>
        <p:nvSpPr>
          <p:cNvPr id="14" name="矩形 13"/>
          <p:cNvSpPr/>
          <p:nvPr/>
        </p:nvSpPr>
        <p:spPr>
          <a:xfrm>
            <a:off x="0" y="2765155"/>
            <a:ext cx="12192000" cy="173409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642533" y="1684867"/>
            <a:ext cx="8906934" cy="4339048"/>
          </a:xfrm>
          <a:custGeom>
            <a:avLst/>
            <a:gdLst>
              <a:gd name="connsiteX0" fmla="*/ 158046 w 8906934"/>
              <a:gd name="connsiteY0" fmla="*/ 0 h 4339048"/>
              <a:gd name="connsiteX1" fmla="*/ 8748888 w 8906934"/>
              <a:gd name="connsiteY1" fmla="*/ 0 h 4339048"/>
              <a:gd name="connsiteX2" fmla="*/ 8906934 w 8906934"/>
              <a:gd name="connsiteY2" fmla="*/ 158046 h 4339048"/>
              <a:gd name="connsiteX3" fmla="*/ 8906934 w 8906934"/>
              <a:gd name="connsiteY3" fmla="*/ 3736620 h 4339048"/>
              <a:gd name="connsiteX4" fmla="*/ 8748888 w 8906934"/>
              <a:gd name="connsiteY4" fmla="*/ 3894666 h 4339048"/>
              <a:gd name="connsiteX5" fmla="*/ 8184378 w 8906934"/>
              <a:gd name="connsiteY5" fmla="*/ 3894666 h 4339048"/>
              <a:gd name="connsiteX6" fmla="*/ 7683330 w 8906934"/>
              <a:gd name="connsiteY6" fmla="*/ 4339048 h 4339048"/>
              <a:gd name="connsiteX7" fmla="*/ 7745921 w 8906934"/>
              <a:gd name="connsiteY7" fmla="*/ 3894666 h 4339048"/>
              <a:gd name="connsiteX8" fmla="*/ 158046 w 8906934"/>
              <a:gd name="connsiteY8" fmla="*/ 3894666 h 4339048"/>
              <a:gd name="connsiteX9" fmla="*/ 0 w 8906934"/>
              <a:gd name="connsiteY9" fmla="*/ 3736620 h 4339048"/>
              <a:gd name="connsiteX10" fmla="*/ 0 w 8906934"/>
              <a:gd name="connsiteY10" fmla="*/ 158046 h 4339048"/>
              <a:gd name="connsiteX11" fmla="*/ 158046 w 8906934"/>
              <a:gd name="connsiteY11" fmla="*/ 0 h 433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6934" h="4339048">
                <a:moveTo>
                  <a:pt x="158046" y="0"/>
                </a:moveTo>
                <a:lnTo>
                  <a:pt x="8748888" y="0"/>
                </a:lnTo>
                <a:cubicBezTo>
                  <a:pt x="8836174" y="0"/>
                  <a:pt x="8906934" y="70760"/>
                  <a:pt x="8906934" y="158046"/>
                </a:cubicBezTo>
                <a:lnTo>
                  <a:pt x="8906934" y="3736620"/>
                </a:lnTo>
                <a:cubicBezTo>
                  <a:pt x="8906934" y="3823906"/>
                  <a:pt x="8836174" y="3894666"/>
                  <a:pt x="8748888" y="3894666"/>
                </a:cubicBezTo>
                <a:lnTo>
                  <a:pt x="8184378" y="3894666"/>
                </a:lnTo>
                <a:lnTo>
                  <a:pt x="7683330" y="4339048"/>
                </a:lnTo>
                <a:lnTo>
                  <a:pt x="7745921" y="3894666"/>
                </a:lnTo>
                <a:lnTo>
                  <a:pt x="158046" y="3894666"/>
                </a:lnTo>
                <a:cubicBezTo>
                  <a:pt x="70760" y="3894666"/>
                  <a:pt x="0" y="3823906"/>
                  <a:pt x="0" y="3736620"/>
                </a:cubicBezTo>
                <a:lnTo>
                  <a:pt x="0" y="158046"/>
                </a:lnTo>
                <a:cubicBezTo>
                  <a:pt x="0" y="70760"/>
                  <a:pt x="70760" y="0"/>
                  <a:pt x="158046" y="0"/>
                </a:cubicBezTo>
                <a:close/>
              </a:path>
            </a:pathLst>
          </a:custGeom>
          <a:solidFill>
            <a:schemeClr val="bg1"/>
          </a:solidFill>
          <a:ln w="317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文本框 19"/>
          <p:cNvSpPr txBox="1"/>
          <p:nvPr/>
        </p:nvSpPr>
        <p:spPr>
          <a:xfrm>
            <a:off x="2188029" y="3117411"/>
            <a:ext cx="7815942" cy="1170305"/>
          </a:xfrm>
          <a:prstGeom prst="rect">
            <a:avLst/>
          </a:prstGeom>
          <a:noFill/>
        </p:spPr>
        <p:txBody>
          <a:bodyPr wrap="square" rtlCol="0">
            <a:spAutoFit/>
          </a:bodyPr>
          <a:lstStyle/>
          <a:p>
            <a:pPr algn="l" hangingPunct="0">
              <a:lnSpc>
                <a:spcPct val="130000"/>
              </a:lnSpc>
            </a:pPr>
            <a:r>
              <a:rPr lang="en-US" altLang="zh-CN" dirty="0">
                <a:solidFill>
                  <a:schemeClr val="tx1">
                    <a:lumMod val="85000"/>
                    <a:lumOff val="15000"/>
                  </a:schemeClr>
                </a:solidFill>
              </a:rPr>
              <a:t>1</a:t>
            </a:r>
            <a:r>
              <a:rPr lang="zh-CN" altLang="en-US" dirty="0">
                <a:solidFill>
                  <a:schemeClr val="tx1">
                    <a:lumMod val="85000"/>
                    <a:lumOff val="15000"/>
                  </a:schemeClr>
                </a:solidFill>
              </a:rPr>
              <a:t>、程序的时间复杂度太高</a:t>
            </a:r>
            <a:endParaRPr lang="zh-CN" altLang="en-US" dirty="0">
              <a:solidFill>
                <a:schemeClr val="tx1">
                  <a:lumMod val="85000"/>
                  <a:lumOff val="15000"/>
                </a:schemeClr>
              </a:solidFill>
            </a:endParaRPr>
          </a:p>
          <a:p>
            <a:pPr algn="l" hangingPunct="0">
              <a:lnSpc>
                <a:spcPct val="130000"/>
              </a:lnSpc>
            </a:pPr>
            <a:r>
              <a:rPr lang="en-US" altLang="zh-CN" dirty="0">
                <a:solidFill>
                  <a:schemeClr val="tx1">
                    <a:lumMod val="85000"/>
                    <a:lumOff val="15000"/>
                  </a:schemeClr>
                </a:solidFill>
              </a:rPr>
              <a:t>2</a:t>
            </a:r>
            <a:r>
              <a:rPr lang="zh-CN" altLang="en-US" dirty="0">
                <a:solidFill>
                  <a:schemeClr val="tx1">
                    <a:lumMod val="85000"/>
                    <a:lumOff val="15000"/>
                  </a:schemeClr>
                </a:solidFill>
              </a:rPr>
              <a:t>、对弹性问题的理解不够深入</a:t>
            </a:r>
            <a:endParaRPr lang="zh-CN" altLang="en-US" dirty="0">
              <a:solidFill>
                <a:schemeClr val="tx1">
                  <a:lumMod val="85000"/>
                  <a:lumOff val="15000"/>
                </a:schemeClr>
              </a:solidFill>
            </a:endParaRPr>
          </a:p>
          <a:p>
            <a:pPr algn="l" hangingPunct="0">
              <a:lnSpc>
                <a:spcPct val="130000"/>
              </a:lnSpc>
            </a:pPr>
            <a:r>
              <a:rPr lang="en-US" altLang="zh-CN" dirty="0">
                <a:solidFill>
                  <a:schemeClr val="tx1">
                    <a:lumMod val="85000"/>
                    <a:lumOff val="15000"/>
                  </a:schemeClr>
                </a:solidFill>
              </a:rPr>
              <a:t>3</a:t>
            </a:r>
            <a:r>
              <a:rPr lang="zh-CN" altLang="en-US" dirty="0">
                <a:solidFill>
                  <a:schemeClr val="tx1">
                    <a:lumMod val="85000"/>
                    <a:lumOff val="15000"/>
                  </a:schemeClr>
                </a:solidFill>
              </a:rPr>
              <a:t>、</a:t>
            </a:r>
            <a:endParaRPr lang="zh-CN" altLang="en-US" dirty="0">
              <a:solidFill>
                <a:schemeClr val="tx1">
                  <a:lumMod val="85000"/>
                  <a:lumOff val="15000"/>
                </a:schemeClr>
              </a:solidFill>
            </a:endParaRPr>
          </a:p>
        </p:txBody>
      </p:sp>
      <p:sp>
        <p:nvSpPr>
          <p:cNvPr id="21" name="文本框 20"/>
          <p:cNvSpPr txBox="1"/>
          <p:nvPr/>
        </p:nvSpPr>
        <p:spPr>
          <a:xfrm>
            <a:off x="4662715" y="2049182"/>
            <a:ext cx="2866571" cy="525913"/>
          </a:xfrm>
          <a:prstGeom prst="rect">
            <a:avLst/>
          </a:prstGeom>
          <a:noFill/>
        </p:spPr>
        <p:txBody>
          <a:bodyPr wrap="square" rtlCol="0">
            <a:spAutoFit/>
          </a:bodyPr>
          <a:lstStyle/>
          <a:p>
            <a:pPr algn="ct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22" name="矩形: 圆角 21"/>
          <p:cNvSpPr/>
          <p:nvPr/>
        </p:nvSpPr>
        <p:spPr>
          <a:xfrm>
            <a:off x="5646000" y="2846182"/>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文本框 102"/>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33000"/>
              </a:lnSpc>
              <a:buClrTx/>
              <a:buSzTx/>
              <a:buFontTx/>
              <a:buNone/>
              <a:defRPr/>
            </a:pPr>
            <a:endParaRPr kumimoji="0" lang="zh-CN" altLang="en-US" sz="9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4"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5"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6"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7"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8"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9"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1" name="Freeform 844"/>
          <p:cNvSpPr/>
          <p:nvPr/>
        </p:nvSpPr>
        <p:spPr bwMode="auto">
          <a:xfrm>
            <a:off x="6759619" y="149429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3"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4"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5"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6"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7"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8"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9"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0"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1"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2"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4"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5"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6"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7"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8"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0"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2"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3"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4"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5"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6"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7"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8"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9"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0"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1"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2"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3"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4"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5"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6"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7"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8"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9"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0"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1"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2"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3"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4"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5"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6"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7"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8"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9"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0"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1" name="文本框 160"/>
          <p:cNvSpPr txBox="1"/>
          <p:nvPr/>
        </p:nvSpPr>
        <p:spPr>
          <a:xfrm>
            <a:off x="5586033" y="1620492"/>
            <a:ext cx="1651997" cy="1476136"/>
          </a:xfrm>
          <a:custGeom>
            <a:avLst/>
            <a:gdLst/>
            <a:ahLst/>
            <a:cxnLst/>
            <a:rect l="l" t="t" r="r" b="b"/>
            <a:pathLst>
              <a:path w="1808568" h="1616040">
                <a:moveTo>
                  <a:pt x="642033" y="1531434"/>
                </a:moveTo>
                <a:cubicBezTo>
                  <a:pt x="651170" y="1531726"/>
                  <a:pt x="662279" y="1532895"/>
                  <a:pt x="675363" y="1534942"/>
                </a:cubicBezTo>
                <a:cubicBezTo>
                  <a:pt x="688446" y="1536989"/>
                  <a:pt x="701310" y="1538158"/>
                  <a:pt x="713955" y="1538450"/>
                </a:cubicBezTo>
                <a:cubicBezTo>
                  <a:pt x="714393" y="1531762"/>
                  <a:pt x="719656" y="1531105"/>
                  <a:pt x="729743" y="1536477"/>
                </a:cubicBezTo>
                <a:cubicBezTo>
                  <a:pt x="739829" y="1541849"/>
                  <a:pt x="746846" y="1546015"/>
                  <a:pt x="750793" y="1548975"/>
                </a:cubicBezTo>
                <a:cubicBezTo>
                  <a:pt x="750500" y="1551497"/>
                  <a:pt x="748892" y="1553032"/>
                  <a:pt x="745969" y="1553580"/>
                </a:cubicBezTo>
                <a:cubicBezTo>
                  <a:pt x="743045" y="1554128"/>
                  <a:pt x="740560" y="1554348"/>
                  <a:pt x="738513" y="1554238"/>
                </a:cubicBezTo>
                <a:cubicBezTo>
                  <a:pt x="730473" y="1554896"/>
                  <a:pt x="725503" y="1557527"/>
                  <a:pt x="723603" y="1562132"/>
                </a:cubicBezTo>
                <a:cubicBezTo>
                  <a:pt x="721702" y="1566737"/>
                  <a:pt x="718487" y="1569368"/>
                  <a:pt x="713955" y="1570026"/>
                </a:cubicBezTo>
                <a:cubicBezTo>
                  <a:pt x="706755" y="1569660"/>
                  <a:pt x="699227" y="1569076"/>
                  <a:pt x="691370" y="1568272"/>
                </a:cubicBezTo>
                <a:cubicBezTo>
                  <a:pt x="683512" y="1567467"/>
                  <a:pt x="676423" y="1568637"/>
                  <a:pt x="670100" y="1571780"/>
                </a:cubicBezTo>
                <a:cubicBezTo>
                  <a:pt x="670137" y="1572767"/>
                  <a:pt x="670064" y="1573863"/>
                  <a:pt x="669881" y="1575069"/>
                </a:cubicBezTo>
                <a:cubicBezTo>
                  <a:pt x="669698" y="1576275"/>
                  <a:pt x="669186" y="1576933"/>
                  <a:pt x="668346" y="1577042"/>
                </a:cubicBezTo>
                <a:cubicBezTo>
                  <a:pt x="666628" y="1576787"/>
                  <a:pt x="665240" y="1575544"/>
                  <a:pt x="664180" y="1573315"/>
                </a:cubicBezTo>
                <a:cubicBezTo>
                  <a:pt x="663120" y="1571085"/>
                  <a:pt x="662170" y="1569404"/>
                  <a:pt x="661329" y="1568272"/>
                </a:cubicBezTo>
                <a:cubicBezTo>
                  <a:pt x="655920" y="1568454"/>
                  <a:pt x="651389" y="1567650"/>
                  <a:pt x="647734" y="1565859"/>
                </a:cubicBezTo>
                <a:cubicBezTo>
                  <a:pt x="644080" y="1564069"/>
                  <a:pt x="642179" y="1560195"/>
                  <a:pt x="642033" y="1554238"/>
                </a:cubicBezTo>
                <a:close/>
                <a:moveTo>
                  <a:pt x="792455" y="1485167"/>
                </a:moveTo>
                <a:cubicBezTo>
                  <a:pt x="788288" y="1484692"/>
                  <a:pt x="786096" y="1486080"/>
                  <a:pt x="785877" y="1489333"/>
                </a:cubicBezTo>
                <a:lnTo>
                  <a:pt x="806927" y="1487579"/>
                </a:lnTo>
                <a:cubicBezTo>
                  <a:pt x="801445" y="1486446"/>
                  <a:pt x="796621" y="1485642"/>
                  <a:pt x="792455" y="1485167"/>
                </a:cubicBezTo>
                <a:close/>
                <a:moveTo>
                  <a:pt x="1101630" y="1440216"/>
                </a:moveTo>
                <a:cubicBezTo>
                  <a:pt x="1101630" y="1442043"/>
                  <a:pt x="1102069" y="1443651"/>
                  <a:pt x="1102946" y="1445040"/>
                </a:cubicBezTo>
                <a:cubicBezTo>
                  <a:pt x="1103823" y="1446429"/>
                  <a:pt x="1105139" y="1447159"/>
                  <a:pt x="1106893" y="1447233"/>
                </a:cubicBezTo>
                <a:cubicBezTo>
                  <a:pt x="1108355" y="1446940"/>
                  <a:pt x="1108939" y="1445771"/>
                  <a:pt x="1108647" y="1443724"/>
                </a:cubicBezTo>
                <a:cubicBezTo>
                  <a:pt x="1108355" y="1441678"/>
                  <a:pt x="1107185" y="1440508"/>
                  <a:pt x="1105139" y="1440216"/>
                </a:cubicBezTo>
                <a:close/>
                <a:moveTo>
                  <a:pt x="952524" y="1434953"/>
                </a:moveTo>
                <a:cubicBezTo>
                  <a:pt x="949345" y="1434771"/>
                  <a:pt x="945179" y="1435136"/>
                  <a:pt x="940026" y="1436050"/>
                </a:cubicBezTo>
                <a:cubicBezTo>
                  <a:pt x="934873" y="1436963"/>
                  <a:pt x="932022" y="1439521"/>
                  <a:pt x="931474" y="1443724"/>
                </a:cubicBezTo>
                <a:lnTo>
                  <a:pt x="917441" y="1443724"/>
                </a:lnTo>
                <a:lnTo>
                  <a:pt x="919195" y="1459512"/>
                </a:lnTo>
                <a:cubicBezTo>
                  <a:pt x="914955" y="1459731"/>
                  <a:pt x="911155" y="1460608"/>
                  <a:pt x="907792" y="1462143"/>
                </a:cubicBezTo>
                <a:cubicBezTo>
                  <a:pt x="904430" y="1463678"/>
                  <a:pt x="900630" y="1464555"/>
                  <a:pt x="896390" y="1464774"/>
                </a:cubicBezTo>
                <a:lnTo>
                  <a:pt x="892882" y="1459512"/>
                </a:lnTo>
                <a:lnTo>
                  <a:pt x="889374" y="1464774"/>
                </a:lnTo>
                <a:lnTo>
                  <a:pt x="871832" y="1459512"/>
                </a:lnTo>
                <a:lnTo>
                  <a:pt x="857798" y="1471791"/>
                </a:lnTo>
                <a:lnTo>
                  <a:pt x="819206" y="1482316"/>
                </a:lnTo>
                <a:cubicBezTo>
                  <a:pt x="818914" y="1484363"/>
                  <a:pt x="817744" y="1485532"/>
                  <a:pt x="815698" y="1485825"/>
                </a:cubicBezTo>
                <a:lnTo>
                  <a:pt x="863061" y="1482316"/>
                </a:lnTo>
                <a:lnTo>
                  <a:pt x="880603" y="1470037"/>
                </a:lnTo>
                <a:lnTo>
                  <a:pt x="905161" y="1471791"/>
                </a:lnTo>
                <a:lnTo>
                  <a:pt x="917441" y="1463020"/>
                </a:lnTo>
                <a:cubicBezTo>
                  <a:pt x="923324" y="1463386"/>
                  <a:pt x="930414" y="1463093"/>
                  <a:pt x="938710" y="1462143"/>
                </a:cubicBezTo>
                <a:cubicBezTo>
                  <a:pt x="947006" y="1461193"/>
                  <a:pt x="952780" y="1457392"/>
                  <a:pt x="956033" y="1450741"/>
                </a:cubicBezTo>
                <a:cubicBezTo>
                  <a:pt x="962903" y="1451910"/>
                  <a:pt x="967581" y="1451764"/>
                  <a:pt x="970066" y="1450302"/>
                </a:cubicBezTo>
                <a:cubicBezTo>
                  <a:pt x="972551" y="1448841"/>
                  <a:pt x="973721" y="1444309"/>
                  <a:pt x="973575" y="1436707"/>
                </a:cubicBezTo>
                <a:close/>
                <a:moveTo>
                  <a:pt x="698167" y="1398115"/>
                </a:moveTo>
                <a:lnTo>
                  <a:pt x="673609" y="1408640"/>
                </a:lnTo>
                <a:lnTo>
                  <a:pt x="656067" y="1408640"/>
                </a:lnTo>
                <a:lnTo>
                  <a:pt x="645542" y="1415657"/>
                </a:lnTo>
                <a:cubicBezTo>
                  <a:pt x="651425" y="1415913"/>
                  <a:pt x="660708" y="1415401"/>
                  <a:pt x="673389" y="1414122"/>
                </a:cubicBezTo>
                <a:cubicBezTo>
                  <a:pt x="686071" y="1412843"/>
                  <a:pt x="693160" y="1409262"/>
                  <a:pt x="694659" y="1403378"/>
                </a:cubicBezTo>
                <a:cubicBezTo>
                  <a:pt x="695938" y="1403451"/>
                  <a:pt x="698204" y="1403305"/>
                  <a:pt x="701456" y="1402939"/>
                </a:cubicBezTo>
                <a:cubicBezTo>
                  <a:pt x="704709" y="1402574"/>
                  <a:pt x="706536" y="1401551"/>
                  <a:pt x="706938" y="1399869"/>
                </a:cubicBezTo>
                <a:cubicBezTo>
                  <a:pt x="706792" y="1399029"/>
                  <a:pt x="705769" y="1398517"/>
                  <a:pt x="703868" y="1398335"/>
                </a:cubicBezTo>
                <a:cubicBezTo>
                  <a:pt x="701968" y="1398152"/>
                  <a:pt x="700068" y="1398079"/>
                  <a:pt x="698167" y="1398115"/>
                </a:cubicBezTo>
                <a:close/>
                <a:moveTo>
                  <a:pt x="1291082" y="1359523"/>
                </a:moveTo>
                <a:cubicBezTo>
                  <a:pt x="1288378" y="1359743"/>
                  <a:pt x="1285893" y="1361058"/>
                  <a:pt x="1283627" y="1363470"/>
                </a:cubicBezTo>
                <a:cubicBezTo>
                  <a:pt x="1281361" y="1365882"/>
                  <a:pt x="1279753" y="1368075"/>
                  <a:pt x="1278803" y="1370048"/>
                </a:cubicBezTo>
                <a:cubicBezTo>
                  <a:pt x="1273760" y="1370450"/>
                  <a:pt x="1269374" y="1372278"/>
                  <a:pt x="1265647" y="1375530"/>
                </a:cubicBezTo>
                <a:cubicBezTo>
                  <a:pt x="1261919" y="1378783"/>
                  <a:pt x="1257534" y="1381048"/>
                  <a:pt x="1252490" y="1382328"/>
                </a:cubicBezTo>
                <a:lnTo>
                  <a:pt x="1254245" y="1391099"/>
                </a:lnTo>
                <a:cubicBezTo>
                  <a:pt x="1259873" y="1389819"/>
                  <a:pt x="1263527" y="1387554"/>
                  <a:pt x="1265208" y="1384301"/>
                </a:cubicBezTo>
                <a:cubicBezTo>
                  <a:pt x="1266889" y="1381048"/>
                  <a:pt x="1269667" y="1379221"/>
                  <a:pt x="1273541" y="1378819"/>
                </a:cubicBezTo>
                <a:lnTo>
                  <a:pt x="1292837" y="1363032"/>
                </a:lnTo>
                <a:cubicBezTo>
                  <a:pt x="1293129" y="1360985"/>
                  <a:pt x="1292544" y="1359815"/>
                  <a:pt x="1291082" y="1359523"/>
                </a:cubicBezTo>
                <a:close/>
                <a:moveTo>
                  <a:pt x="801664" y="1359523"/>
                </a:moveTo>
                <a:cubicBezTo>
                  <a:pt x="799581" y="1362922"/>
                  <a:pt x="798485" y="1365334"/>
                  <a:pt x="798375" y="1366759"/>
                </a:cubicBezTo>
                <a:cubicBezTo>
                  <a:pt x="798265" y="1368184"/>
                  <a:pt x="795853" y="1369281"/>
                  <a:pt x="791139" y="1370048"/>
                </a:cubicBezTo>
                <a:lnTo>
                  <a:pt x="784122" y="1378819"/>
                </a:lnTo>
                <a:cubicBezTo>
                  <a:pt x="776777" y="1378271"/>
                  <a:pt x="771733" y="1378929"/>
                  <a:pt x="768992" y="1380793"/>
                </a:cubicBezTo>
                <a:cubicBezTo>
                  <a:pt x="766252" y="1382657"/>
                  <a:pt x="762524" y="1383753"/>
                  <a:pt x="757810" y="1384082"/>
                </a:cubicBezTo>
                <a:cubicBezTo>
                  <a:pt x="755105" y="1384045"/>
                  <a:pt x="752181" y="1384118"/>
                  <a:pt x="749039" y="1384301"/>
                </a:cubicBezTo>
                <a:cubicBezTo>
                  <a:pt x="745896" y="1384484"/>
                  <a:pt x="742972" y="1384995"/>
                  <a:pt x="740268" y="1385836"/>
                </a:cubicBezTo>
                <a:cubicBezTo>
                  <a:pt x="742022" y="1388431"/>
                  <a:pt x="749039" y="1390258"/>
                  <a:pt x="761318" y="1391318"/>
                </a:cubicBezTo>
                <a:cubicBezTo>
                  <a:pt x="773597" y="1392378"/>
                  <a:pt x="780614" y="1392889"/>
                  <a:pt x="782368" y="1392853"/>
                </a:cubicBezTo>
                <a:lnTo>
                  <a:pt x="796402" y="1378819"/>
                </a:lnTo>
                <a:cubicBezTo>
                  <a:pt x="799143" y="1378819"/>
                  <a:pt x="801993" y="1378381"/>
                  <a:pt x="804953" y="1377504"/>
                </a:cubicBezTo>
                <a:cubicBezTo>
                  <a:pt x="807913" y="1376627"/>
                  <a:pt x="810326" y="1375311"/>
                  <a:pt x="812189" y="1373557"/>
                </a:cubicBezTo>
                <a:cubicBezTo>
                  <a:pt x="811970" y="1370121"/>
                  <a:pt x="810654" y="1367344"/>
                  <a:pt x="808242" y="1365224"/>
                </a:cubicBezTo>
                <a:cubicBezTo>
                  <a:pt x="805830" y="1363105"/>
                  <a:pt x="803638" y="1361204"/>
                  <a:pt x="801664" y="1359523"/>
                </a:cubicBezTo>
                <a:close/>
                <a:moveTo>
                  <a:pt x="892882" y="1343736"/>
                </a:moveTo>
                <a:lnTo>
                  <a:pt x="892882" y="1345490"/>
                </a:lnTo>
                <a:cubicBezTo>
                  <a:pt x="893284" y="1347902"/>
                  <a:pt x="895111" y="1348779"/>
                  <a:pt x="898364" y="1348121"/>
                </a:cubicBezTo>
                <a:cubicBezTo>
                  <a:pt x="901616" y="1347463"/>
                  <a:pt x="903882" y="1346586"/>
                  <a:pt x="905161" y="1345490"/>
                </a:cubicBezTo>
                <a:close/>
                <a:moveTo>
                  <a:pt x="956033" y="1322685"/>
                </a:moveTo>
                <a:lnTo>
                  <a:pt x="949016" y="1331456"/>
                </a:lnTo>
                <a:lnTo>
                  <a:pt x="931474" y="1331456"/>
                </a:lnTo>
                <a:lnTo>
                  <a:pt x="924457" y="1334965"/>
                </a:lnTo>
                <a:cubicBezTo>
                  <a:pt x="923251" y="1334855"/>
                  <a:pt x="921278" y="1335074"/>
                  <a:pt x="918537" y="1335622"/>
                </a:cubicBezTo>
                <a:cubicBezTo>
                  <a:pt x="915796" y="1336171"/>
                  <a:pt x="914261" y="1337706"/>
                  <a:pt x="913932" y="1340227"/>
                </a:cubicBezTo>
                <a:cubicBezTo>
                  <a:pt x="914188" y="1341068"/>
                  <a:pt x="915431" y="1341579"/>
                  <a:pt x="917660" y="1341762"/>
                </a:cubicBezTo>
                <a:cubicBezTo>
                  <a:pt x="919889" y="1341945"/>
                  <a:pt x="921570" y="1342018"/>
                  <a:pt x="922703" y="1341981"/>
                </a:cubicBezTo>
                <a:cubicBezTo>
                  <a:pt x="927271" y="1341689"/>
                  <a:pt x="936992" y="1339642"/>
                  <a:pt x="951866" y="1335842"/>
                </a:cubicBezTo>
                <a:cubicBezTo>
                  <a:pt x="966741" y="1332041"/>
                  <a:pt x="975146" y="1328240"/>
                  <a:pt x="977083" y="1324439"/>
                </a:cubicBezTo>
                <a:close/>
                <a:moveTo>
                  <a:pt x="1005150" y="1310406"/>
                </a:moveTo>
                <a:cubicBezTo>
                  <a:pt x="1005077" y="1311539"/>
                  <a:pt x="1005223" y="1313220"/>
                  <a:pt x="1005588" y="1315449"/>
                </a:cubicBezTo>
                <a:cubicBezTo>
                  <a:pt x="1005954" y="1317679"/>
                  <a:pt x="1006977" y="1318921"/>
                  <a:pt x="1008658" y="1319177"/>
                </a:cubicBezTo>
                <a:cubicBezTo>
                  <a:pt x="1009499" y="1318958"/>
                  <a:pt x="1010010" y="1318081"/>
                  <a:pt x="1010193" y="1316546"/>
                </a:cubicBezTo>
                <a:cubicBezTo>
                  <a:pt x="1010376" y="1315011"/>
                  <a:pt x="1010449" y="1314134"/>
                  <a:pt x="1010412" y="1313914"/>
                </a:cubicBezTo>
                <a:cubicBezTo>
                  <a:pt x="1010120" y="1311868"/>
                  <a:pt x="1008951" y="1310698"/>
                  <a:pt x="1006904" y="1310406"/>
                </a:cubicBezTo>
                <a:close/>
                <a:moveTo>
                  <a:pt x="1417384" y="1236730"/>
                </a:moveTo>
                <a:cubicBezTo>
                  <a:pt x="1415337" y="1237022"/>
                  <a:pt x="1412414" y="1238192"/>
                  <a:pt x="1408613" y="1240238"/>
                </a:cubicBezTo>
                <a:cubicBezTo>
                  <a:pt x="1408613" y="1243747"/>
                  <a:pt x="1410367" y="1245501"/>
                  <a:pt x="1413876" y="1245501"/>
                </a:cubicBezTo>
                <a:cubicBezTo>
                  <a:pt x="1415922" y="1245209"/>
                  <a:pt x="1418846" y="1244039"/>
                  <a:pt x="1422647" y="1241993"/>
                </a:cubicBezTo>
                <a:cubicBezTo>
                  <a:pt x="1422647" y="1238484"/>
                  <a:pt x="1420892" y="1236730"/>
                  <a:pt x="1417384" y="1236730"/>
                </a:cubicBezTo>
                <a:close/>
                <a:moveTo>
                  <a:pt x="1555965" y="1191121"/>
                </a:moveTo>
                <a:lnTo>
                  <a:pt x="1529652" y="1192875"/>
                </a:lnTo>
                <a:cubicBezTo>
                  <a:pt x="1529067" y="1197626"/>
                  <a:pt x="1526728" y="1200842"/>
                  <a:pt x="1522635" y="1202523"/>
                </a:cubicBezTo>
                <a:cubicBezTo>
                  <a:pt x="1518542" y="1204204"/>
                  <a:pt x="1516203" y="1207421"/>
                  <a:pt x="1515618" y="1212171"/>
                </a:cubicBezTo>
                <a:cubicBezTo>
                  <a:pt x="1522635" y="1214218"/>
                  <a:pt x="1529652" y="1215387"/>
                  <a:pt x="1536669" y="1215680"/>
                </a:cubicBezTo>
                <a:cubicBezTo>
                  <a:pt x="1539263" y="1215387"/>
                  <a:pt x="1541091" y="1213779"/>
                  <a:pt x="1542151" y="1210856"/>
                </a:cubicBezTo>
                <a:cubicBezTo>
                  <a:pt x="1543210" y="1207932"/>
                  <a:pt x="1543722" y="1205447"/>
                  <a:pt x="1543685" y="1203400"/>
                </a:cubicBezTo>
                <a:cubicBezTo>
                  <a:pt x="1544197" y="1199052"/>
                  <a:pt x="1546244" y="1197224"/>
                  <a:pt x="1549825" y="1197919"/>
                </a:cubicBezTo>
                <a:cubicBezTo>
                  <a:pt x="1553407" y="1198613"/>
                  <a:pt x="1555453" y="1196347"/>
                  <a:pt x="1555965" y="1191121"/>
                </a:cubicBezTo>
                <a:close/>
                <a:moveTo>
                  <a:pt x="1575261" y="1163054"/>
                </a:moveTo>
                <a:cubicBezTo>
                  <a:pt x="1574420" y="1163310"/>
                  <a:pt x="1573909" y="1164553"/>
                  <a:pt x="1573726" y="1166782"/>
                </a:cubicBezTo>
                <a:cubicBezTo>
                  <a:pt x="1573543" y="1169011"/>
                  <a:pt x="1573470" y="1170692"/>
                  <a:pt x="1573507" y="1171825"/>
                </a:cubicBezTo>
                <a:cubicBezTo>
                  <a:pt x="1571460" y="1172739"/>
                  <a:pt x="1568975" y="1173981"/>
                  <a:pt x="1566051" y="1175553"/>
                </a:cubicBezTo>
                <a:cubicBezTo>
                  <a:pt x="1563128" y="1177124"/>
                  <a:pt x="1561520" y="1178805"/>
                  <a:pt x="1561227" y="1180596"/>
                </a:cubicBezTo>
                <a:cubicBezTo>
                  <a:pt x="1561556" y="1182277"/>
                  <a:pt x="1563091" y="1183300"/>
                  <a:pt x="1565832" y="1183666"/>
                </a:cubicBezTo>
                <a:cubicBezTo>
                  <a:pt x="1568573" y="1184031"/>
                  <a:pt x="1570546" y="1184178"/>
                  <a:pt x="1571752" y="1184104"/>
                </a:cubicBezTo>
                <a:cubicBezTo>
                  <a:pt x="1574274" y="1183812"/>
                  <a:pt x="1575809" y="1182204"/>
                  <a:pt x="1576357" y="1179280"/>
                </a:cubicBezTo>
                <a:cubicBezTo>
                  <a:pt x="1576905" y="1176357"/>
                  <a:pt x="1577125" y="1173872"/>
                  <a:pt x="1577015" y="1171825"/>
                </a:cubicBezTo>
                <a:cubicBezTo>
                  <a:pt x="1577052" y="1171460"/>
                  <a:pt x="1576978" y="1169998"/>
                  <a:pt x="1576796" y="1167440"/>
                </a:cubicBezTo>
                <a:cubicBezTo>
                  <a:pt x="1576613" y="1164881"/>
                  <a:pt x="1576101" y="1163420"/>
                  <a:pt x="1575261" y="1163054"/>
                </a:cubicBezTo>
                <a:close/>
                <a:moveTo>
                  <a:pt x="1736646" y="999915"/>
                </a:moveTo>
                <a:cubicBezTo>
                  <a:pt x="1738546" y="999915"/>
                  <a:pt x="1740447" y="1000353"/>
                  <a:pt x="1742347" y="1001230"/>
                </a:cubicBezTo>
                <a:cubicBezTo>
                  <a:pt x="1744248" y="1002108"/>
                  <a:pt x="1745271" y="1003423"/>
                  <a:pt x="1745417" y="1005177"/>
                </a:cubicBezTo>
                <a:cubicBezTo>
                  <a:pt x="1745124" y="1007772"/>
                  <a:pt x="1743517" y="1009599"/>
                  <a:pt x="1740593" y="1010659"/>
                </a:cubicBezTo>
                <a:cubicBezTo>
                  <a:pt x="1737669" y="1011719"/>
                  <a:pt x="1735184" y="1012231"/>
                  <a:pt x="1733138" y="1012194"/>
                </a:cubicBezTo>
                <a:close/>
                <a:moveTo>
                  <a:pt x="792893" y="912205"/>
                </a:moveTo>
                <a:cubicBezTo>
                  <a:pt x="801372" y="912498"/>
                  <a:pt x="805465" y="917176"/>
                  <a:pt x="805173" y="926239"/>
                </a:cubicBezTo>
                <a:cubicBezTo>
                  <a:pt x="805063" y="927920"/>
                  <a:pt x="804405" y="928943"/>
                  <a:pt x="803199" y="929309"/>
                </a:cubicBezTo>
                <a:cubicBezTo>
                  <a:pt x="801993" y="929674"/>
                  <a:pt x="800897" y="929820"/>
                  <a:pt x="799910" y="929747"/>
                </a:cubicBezTo>
                <a:cubicBezTo>
                  <a:pt x="795817" y="929272"/>
                  <a:pt x="790847" y="928907"/>
                  <a:pt x="784999" y="928651"/>
                </a:cubicBezTo>
                <a:cubicBezTo>
                  <a:pt x="779152" y="928395"/>
                  <a:pt x="775936" y="931100"/>
                  <a:pt x="775351" y="936764"/>
                </a:cubicBezTo>
                <a:lnTo>
                  <a:pt x="775351" y="938518"/>
                </a:lnTo>
                <a:cubicBezTo>
                  <a:pt x="768371" y="938189"/>
                  <a:pt x="763036" y="937532"/>
                  <a:pt x="759344" y="936545"/>
                </a:cubicBezTo>
                <a:cubicBezTo>
                  <a:pt x="755653" y="935558"/>
                  <a:pt x="753388" y="930953"/>
                  <a:pt x="752547" y="922731"/>
                </a:cubicBezTo>
                <a:cubicBezTo>
                  <a:pt x="756494" y="923937"/>
                  <a:pt x="760879" y="924594"/>
                  <a:pt x="765703" y="924704"/>
                </a:cubicBezTo>
                <a:cubicBezTo>
                  <a:pt x="770527" y="924814"/>
                  <a:pt x="773159" y="922402"/>
                  <a:pt x="773597" y="917468"/>
                </a:cubicBezTo>
                <a:lnTo>
                  <a:pt x="773597" y="913960"/>
                </a:lnTo>
                <a:close/>
                <a:moveTo>
                  <a:pt x="884111" y="822742"/>
                </a:moveTo>
                <a:cubicBezTo>
                  <a:pt x="884038" y="823802"/>
                  <a:pt x="884184" y="825190"/>
                  <a:pt x="884550" y="826908"/>
                </a:cubicBezTo>
                <a:cubicBezTo>
                  <a:pt x="884915" y="828626"/>
                  <a:pt x="885938" y="829576"/>
                  <a:pt x="887619" y="829759"/>
                </a:cubicBezTo>
                <a:cubicBezTo>
                  <a:pt x="889666" y="829466"/>
                  <a:pt x="890835" y="828297"/>
                  <a:pt x="891128" y="826250"/>
                </a:cubicBezTo>
                <a:close/>
                <a:moveTo>
                  <a:pt x="1156010" y="808708"/>
                </a:moveTo>
                <a:cubicBezTo>
                  <a:pt x="1148701" y="809001"/>
                  <a:pt x="1142269" y="811924"/>
                  <a:pt x="1136714" y="817479"/>
                </a:cubicBezTo>
                <a:cubicBezTo>
                  <a:pt x="1129697" y="817187"/>
                  <a:pt x="1122680" y="816017"/>
                  <a:pt x="1115664" y="813971"/>
                </a:cubicBezTo>
                <a:lnTo>
                  <a:pt x="1120926" y="828004"/>
                </a:lnTo>
                <a:cubicBezTo>
                  <a:pt x="1128857" y="825446"/>
                  <a:pt x="1137116" y="823546"/>
                  <a:pt x="1145704" y="822303"/>
                </a:cubicBezTo>
                <a:cubicBezTo>
                  <a:pt x="1154292" y="821061"/>
                  <a:pt x="1162990" y="820037"/>
                  <a:pt x="1171798" y="819233"/>
                </a:cubicBezTo>
                <a:cubicBezTo>
                  <a:pt x="1171578" y="814958"/>
                  <a:pt x="1169824" y="812107"/>
                  <a:pt x="1166535" y="810682"/>
                </a:cubicBezTo>
                <a:cubicBezTo>
                  <a:pt x="1163246" y="809257"/>
                  <a:pt x="1159738" y="808599"/>
                  <a:pt x="1156010" y="808708"/>
                </a:cubicBezTo>
                <a:close/>
                <a:moveTo>
                  <a:pt x="1268278" y="796429"/>
                </a:moveTo>
                <a:cubicBezTo>
                  <a:pt x="1268899" y="799755"/>
                  <a:pt x="1272042" y="801436"/>
                  <a:pt x="1277707" y="801472"/>
                </a:cubicBezTo>
                <a:cubicBezTo>
                  <a:pt x="1283371" y="801509"/>
                  <a:pt x="1287830" y="800997"/>
                  <a:pt x="1291082" y="799937"/>
                </a:cubicBezTo>
                <a:close/>
                <a:moveTo>
                  <a:pt x="1334937" y="791166"/>
                </a:moveTo>
                <a:lnTo>
                  <a:pt x="1334937" y="803446"/>
                </a:lnTo>
                <a:lnTo>
                  <a:pt x="1347216" y="810463"/>
                </a:lnTo>
                <a:lnTo>
                  <a:pt x="1364758" y="812217"/>
                </a:lnTo>
                <a:cubicBezTo>
                  <a:pt x="1364978" y="809622"/>
                  <a:pt x="1366293" y="807795"/>
                  <a:pt x="1368705" y="806735"/>
                </a:cubicBezTo>
                <a:cubicBezTo>
                  <a:pt x="1371117" y="805675"/>
                  <a:pt x="1373310" y="805163"/>
                  <a:pt x="1375283" y="805200"/>
                </a:cubicBezTo>
                <a:cubicBezTo>
                  <a:pt x="1375064" y="798476"/>
                  <a:pt x="1370240" y="794382"/>
                  <a:pt x="1360811" y="792921"/>
                </a:cubicBezTo>
                <a:cubicBezTo>
                  <a:pt x="1351383" y="791459"/>
                  <a:pt x="1343927" y="790874"/>
                  <a:pt x="1338445" y="791166"/>
                </a:cubicBezTo>
                <a:close/>
                <a:moveTo>
                  <a:pt x="1305116" y="785904"/>
                </a:moveTo>
                <a:cubicBezTo>
                  <a:pt x="1301608" y="785904"/>
                  <a:pt x="1299853" y="787658"/>
                  <a:pt x="1299853" y="791166"/>
                </a:cubicBezTo>
                <a:lnTo>
                  <a:pt x="1305116" y="805200"/>
                </a:lnTo>
                <a:cubicBezTo>
                  <a:pt x="1305043" y="806187"/>
                  <a:pt x="1305189" y="807283"/>
                  <a:pt x="1305554" y="808489"/>
                </a:cubicBezTo>
                <a:cubicBezTo>
                  <a:pt x="1305920" y="809695"/>
                  <a:pt x="1306943" y="810353"/>
                  <a:pt x="1308624" y="810463"/>
                </a:cubicBezTo>
                <a:cubicBezTo>
                  <a:pt x="1309574" y="810280"/>
                  <a:pt x="1310744" y="809330"/>
                  <a:pt x="1312133" y="807612"/>
                </a:cubicBezTo>
                <a:cubicBezTo>
                  <a:pt x="1313521" y="805894"/>
                  <a:pt x="1314691" y="804506"/>
                  <a:pt x="1315641" y="803446"/>
                </a:cubicBezTo>
                <a:cubicBezTo>
                  <a:pt x="1316701" y="803519"/>
                  <a:pt x="1318090" y="803373"/>
                  <a:pt x="1319807" y="803007"/>
                </a:cubicBezTo>
                <a:cubicBezTo>
                  <a:pt x="1321525" y="802642"/>
                  <a:pt x="1322475" y="801619"/>
                  <a:pt x="1322658" y="799937"/>
                </a:cubicBezTo>
                <a:cubicBezTo>
                  <a:pt x="1322256" y="797050"/>
                  <a:pt x="1319990" y="794054"/>
                  <a:pt x="1315860" y="790947"/>
                </a:cubicBezTo>
                <a:cubicBezTo>
                  <a:pt x="1311731" y="787841"/>
                  <a:pt x="1308149" y="786160"/>
                  <a:pt x="1305116" y="785904"/>
                </a:cubicBezTo>
                <a:close/>
                <a:moveTo>
                  <a:pt x="1270032" y="745558"/>
                </a:moveTo>
                <a:lnTo>
                  <a:pt x="1270032" y="747312"/>
                </a:lnTo>
                <a:cubicBezTo>
                  <a:pt x="1269923" y="749285"/>
                  <a:pt x="1270142" y="751478"/>
                  <a:pt x="1270690" y="753890"/>
                </a:cubicBezTo>
                <a:cubicBezTo>
                  <a:pt x="1271238" y="756302"/>
                  <a:pt x="1272773" y="757618"/>
                  <a:pt x="1275295" y="757837"/>
                </a:cubicBezTo>
                <a:cubicBezTo>
                  <a:pt x="1276208" y="757654"/>
                  <a:pt x="1277012" y="756704"/>
                  <a:pt x="1277707" y="754986"/>
                </a:cubicBezTo>
                <a:cubicBezTo>
                  <a:pt x="1278401" y="753269"/>
                  <a:pt x="1278767" y="751880"/>
                  <a:pt x="1278803" y="750820"/>
                </a:cubicBezTo>
                <a:cubicBezTo>
                  <a:pt x="1279169" y="750930"/>
                  <a:pt x="1280630" y="751149"/>
                  <a:pt x="1283189" y="751478"/>
                </a:cubicBezTo>
                <a:cubicBezTo>
                  <a:pt x="1285747" y="751807"/>
                  <a:pt x="1287209" y="751588"/>
                  <a:pt x="1287574" y="750820"/>
                </a:cubicBezTo>
                <a:close/>
                <a:moveTo>
                  <a:pt x="1550702" y="584172"/>
                </a:moveTo>
                <a:cubicBezTo>
                  <a:pt x="1548509" y="586146"/>
                  <a:pt x="1545440" y="588777"/>
                  <a:pt x="1541493" y="592066"/>
                </a:cubicBezTo>
                <a:cubicBezTo>
                  <a:pt x="1537546" y="595355"/>
                  <a:pt x="1535353" y="597987"/>
                  <a:pt x="1534914" y="599960"/>
                </a:cubicBezTo>
                <a:cubicBezTo>
                  <a:pt x="1535207" y="601422"/>
                  <a:pt x="1536376" y="602007"/>
                  <a:pt x="1538423" y="601714"/>
                </a:cubicBezTo>
                <a:cubicBezTo>
                  <a:pt x="1542224" y="605223"/>
                  <a:pt x="1546901" y="606977"/>
                  <a:pt x="1552456" y="606977"/>
                </a:cubicBezTo>
                <a:cubicBezTo>
                  <a:pt x="1554503" y="606684"/>
                  <a:pt x="1555672" y="605515"/>
                  <a:pt x="1555965" y="603468"/>
                </a:cubicBezTo>
                <a:lnTo>
                  <a:pt x="1555965" y="599960"/>
                </a:lnTo>
                <a:lnTo>
                  <a:pt x="1569998" y="585927"/>
                </a:lnTo>
                <a:close/>
                <a:moveTo>
                  <a:pt x="1661216" y="557859"/>
                </a:moveTo>
                <a:lnTo>
                  <a:pt x="1675249" y="564876"/>
                </a:lnTo>
                <a:cubicBezTo>
                  <a:pt x="1673020" y="571381"/>
                  <a:pt x="1668708" y="578544"/>
                  <a:pt x="1662312" y="586365"/>
                </a:cubicBezTo>
                <a:cubicBezTo>
                  <a:pt x="1655917" y="594186"/>
                  <a:pt x="1650289" y="600472"/>
                  <a:pt x="1645428" y="605223"/>
                </a:cubicBezTo>
                <a:lnTo>
                  <a:pt x="1631395" y="603468"/>
                </a:lnTo>
                <a:cubicBezTo>
                  <a:pt x="1632418" y="598754"/>
                  <a:pt x="1633880" y="595903"/>
                  <a:pt x="1635780" y="594917"/>
                </a:cubicBezTo>
                <a:cubicBezTo>
                  <a:pt x="1637681" y="593930"/>
                  <a:pt x="1639143" y="591518"/>
                  <a:pt x="1640166" y="587681"/>
                </a:cubicBezTo>
                <a:cubicBezTo>
                  <a:pt x="1646415" y="587206"/>
                  <a:pt x="1651458" y="583770"/>
                  <a:pt x="1655296" y="577375"/>
                </a:cubicBezTo>
                <a:cubicBezTo>
                  <a:pt x="1659133" y="570979"/>
                  <a:pt x="1661106" y="564474"/>
                  <a:pt x="1661216" y="557859"/>
                </a:cubicBezTo>
                <a:close/>
                <a:moveTo>
                  <a:pt x="1578769" y="557859"/>
                </a:moveTo>
                <a:cubicBezTo>
                  <a:pt x="1579062" y="561075"/>
                  <a:pt x="1580231" y="563414"/>
                  <a:pt x="1582278" y="564876"/>
                </a:cubicBezTo>
                <a:cubicBezTo>
                  <a:pt x="1583959" y="564767"/>
                  <a:pt x="1584982" y="564109"/>
                  <a:pt x="1585347" y="562903"/>
                </a:cubicBezTo>
                <a:cubicBezTo>
                  <a:pt x="1585713" y="561697"/>
                  <a:pt x="1585859" y="560600"/>
                  <a:pt x="1585786" y="559614"/>
                </a:cubicBezTo>
                <a:close/>
                <a:moveTo>
                  <a:pt x="1727875" y="454362"/>
                </a:moveTo>
                <a:lnTo>
                  <a:pt x="1727875" y="457871"/>
                </a:lnTo>
                <a:cubicBezTo>
                  <a:pt x="1727839" y="459771"/>
                  <a:pt x="1728350" y="461672"/>
                  <a:pt x="1729410" y="463572"/>
                </a:cubicBezTo>
                <a:cubicBezTo>
                  <a:pt x="1730470" y="465472"/>
                  <a:pt x="1732297" y="466496"/>
                  <a:pt x="1734892" y="466642"/>
                </a:cubicBezTo>
                <a:close/>
                <a:moveTo>
                  <a:pt x="1699808" y="438575"/>
                </a:moveTo>
                <a:cubicBezTo>
                  <a:pt x="1699516" y="442887"/>
                  <a:pt x="1698346" y="446980"/>
                  <a:pt x="1696300" y="450854"/>
                </a:cubicBezTo>
                <a:cubicBezTo>
                  <a:pt x="1694253" y="454728"/>
                  <a:pt x="1693084" y="458821"/>
                  <a:pt x="1692791" y="463133"/>
                </a:cubicBezTo>
                <a:lnTo>
                  <a:pt x="1692791" y="480675"/>
                </a:lnTo>
                <a:lnTo>
                  <a:pt x="1708579" y="473659"/>
                </a:lnTo>
                <a:lnTo>
                  <a:pt x="1708579" y="463133"/>
                </a:lnTo>
                <a:lnTo>
                  <a:pt x="1713842" y="456117"/>
                </a:lnTo>
                <a:cubicBezTo>
                  <a:pt x="1713696" y="452535"/>
                  <a:pt x="1712234" y="449173"/>
                  <a:pt x="1709456" y="446030"/>
                </a:cubicBezTo>
                <a:cubicBezTo>
                  <a:pt x="1706679" y="442887"/>
                  <a:pt x="1703463" y="440402"/>
                  <a:pt x="1699808" y="438575"/>
                </a:cubicBezTo>
                <a:close/>
                <a:moveTo>
                  <a:pt x="1745417" y="424541"/>
                </a:moveTo>
                <a:cubicBezTo>
                  <a:pt x="1743444" y="424761"/>
                  <a:pt x="1741251" y="426076"/>
                  <a:pt x="1738839" y="428488"/>
                </a:cubicBezTo>
                <a:cubicBezTo>
                  <a:pt x="1736427" y="430900"/>
                  <a:pt x="1735111" y="433093"/>
                  <a:pt x="1734892" y="435066"/>
                </a:cubicBezTo>
                <a:cubicBezTo>
                  <a:pt x="1735075" y="436747"/>
                  <a:pt x="1736025" y="437771"/>
                  <a:pt x="1737742" y="438136"/>
                </a:cubicBezTo>
                <a:cubicBezTo>
                  <a:pt x="1739460" y="438502"/>
                  <a:pt x="1740849" y="438648"/>
                  <a:pt x="1741909" y="438575"/>
                </a:cubicBezTo>
                <a:cubicBezTo>
                  <a:pt x="1743736" y="438611"/>
                  <a:pt x="1745344" y="438100"/>
                  <a:pt x="1746732" y="437040"/>
                </a:cubicBezTo>
                <a:cubicBezTo>
                  <a:pt x="1748121" y="435980"/>
                  <a:pt x="1748852" y="434153"/>
                  <a:pt x="1748925" y="431558"/>
                </a:cubicBezTo>
                <a:cubicBezTo>
                  <a:pt x="1748998" y="430498"/>
                  <a:pt x="1748852" y="429109"/>
                  <a:pt x="1748487" y="427392"/>
                </a:cubicBezTo>
                <a:cubicBezTo>
                  <a:pt x="1748121" y="425674"/>
                  <a:pt x="1747098" y="424724"/>
                  <a:pt x="1745417" y="424541"/>
                </a:cubicBezTo>
                <a:close/>
                <a:moveTo>
                  <a:pt x="1750679" y="410508"/>
                </a:moveTo>
                <a:cubicBezTo>
                  <a:pt x="1750716" y="411568"/>
                  <a:pt x="1751081" y="412956"/>
                  <a:pt x="1751776" y="414674"/>
                </a:cubicBezTo>
                <a:cubicBezTo>
                  <a:pt x="1752470" y="416392"/>
                  <a:pt x="1753274" y="417342"/>
                  <a:pt x="1754188" y="417525"/>
                </a:cubicBezTo>
                <a:cubicBezTo>
                  <a:pt x="1755028" y="417451"/>
                  <a:pt x="1755540" y="417159"/>
                  <a:pt x="1755723" y="416647"/>
                </a:cubicBezTo>
                <a:cubicBezTo>
                  <a:pt x="1755905" y="416136"/>
                  <a:pt x="1755978" y="415843"/>
                  <a:pt x="1755942" y="415770"/>
                </a:cubicBezTo>
                <a:cubicBezTo>
                  <a:pt x="1755942" y="412262"/>
                  <a:pt x="1754188" y="410508"/>
                  <a:pt x="1750679" y="410508"/>
                </a:cubicBezTo>
                <a:close/>
                <a:moveTo>
                  <a:pt x="1736646" y="394720"/>
                </a:moveTo>
                <a:cubicBezTo>
                  <a:pt x="1729337" y="395012"/>
                  <a:pt x="1722905" y="395743"/>
                  <a:pt x="1717350" y="396913"/>
                </a:cubicBezTo>
                <a:cubicBezTo>
                  <a:pt x="1711795" y="398082"/>
                  <a:pt x="1708872" y="403199"/>
                  <a:pt x="1708579" y="412262"/>
                </a:cubicBezTo>
                <a:cubicBezTo>
                  <a:pt x="1708469" y="414235"/>
                  <a:pt x="1708689" y="416428"/>
                  <a:pt x="1709237" y="418840"/>
                </a:cubicBezTo>
                <a:cubicBezTo>
                  <a:pt x="1709785" y="421252"/>
                  <a:pt x="1711320" y="422568"/>
                  <a:pt x="1713842" y="422787"/>
                </a:cubicBezTo>
                <a:cubicBezTo>
                  <a:pt x="1719177" y="421946"/>
                  <a:pt x="1723855" y="417927"/>
                  <a:pt x="1727875" y="410727"/>
                </a:cubicBezTo>
                <a:cubicBezTo>
                  <a:pt x="1731895" y="403528"/>
                  <a:pt x="1734819" y="398192"/>
                  <a:pt x="1736646" y="394720"/>
                </a:cubicBezTo>
                <a:close/>
                <a:moveTo>
                  <a:pt x="1741909" y="373670"/>
                </a:moveTo>
                <a:cubicBezTo>
                  <a:pt x="1742055" y="376191"/>
                  <a:pt x="1743078" y="377726"/>
                  <a:pt x="1744978" y="378275"/>
                </a:cubicBezTo>
                <a:cubicBezTo>
                  <a:pt x="1746879" y="378823"/>
                  <a:pt x="1748779" y="379042"/>
                  <a:pt x="1750679" y="378932"/>
                </a:cubicBezTo>
                <a:lnTo>
                  <a:pt x="1755942" y="378932"/>
                </a:lnTo>
                <a:cubicBezTo>
                  <a:pt x="1755723" y="376411"/>
                  <a:pt x="1754407" y="374876"/>
                  <a:pt x="1751995" y="374328"/>
                </a:cubicBezTo>
                <a:cubicBezTo>
                  <a:pt x="1749583" y="373779"/>
                  <a:pt x="1747390" y="373560"/>
                  <a:pt x="1745417" y="373670"/>
                </a:cubicBezTo>
                <a:close/>
                <a:moveTo>
                  <a:pt x="877094" y="345603"/>
                </a:moveTo>
                <a:lnTo>
                  <a:pt x="864815" y="347357"/>
                </a:lnTo>
                <a:lnTo>
                  <a:pt x="864815" y="354374"/>
                </a:lnTo>
                <a:cubicBezTo>
                  <a:pt x="864778" y="354593"/>
                  <a:pt x="864851" y="355470"/>
                  <a:pt x="865034" y="357005"/>
                </a:cubicBezTo>
                <a:cubicBezTo>
                  <a:pt x="865217" y="358540"/>
                  <a:pt x="865729" y="359417"/>
                  <a:pt x="866569" y="359636"/>
                </a:cubicBezTo>
                <a:cubicBezTo>
                  <a:pt x="870078" y="359344"/>
                  <a:pt x="873586" y="358174"/>
                  <a:pt x="877094" y="356128"/>
                </a:cubicBezTo>
                <a:cubicBezTo>
                  <a:pt x="880603" y="354081"/>
                  <a:pt x="884111" y="352912"/>
                  <a:pt x="887619" y="352620"/>
                </a:cubicBezTo>
                <a:cubicBezTo>
                  <a:pt x="887510" y="350025"/>
                  <a:pt x="886413" y="348198"/>
                  <a:pt x="884330" y="347138"/>
                </a:cubicBezTo>
                <a:cubicBezTo>
                  <a:pt x="882247" y="346078"/>
                  <a:pt x="879835" y="345566"/>
                  <a:pt x="877094" y="345603"/>
                </a:cubicBezTo>
                <a:close/>
                <a:moveTo>
                  <a:pt x="1373529" y="317536"/>
                </a:moveTo>
                <a:lnTo>
                  <a:pt x="1373529" y="319290"/>
                </a:lnTo>
                <a:cubicBezTo>
                  <a:pt x="1373968" y="321702"/>
                  <a:pt x="1376161" y="322579"/>
                  <a:pt x="1380107" y="321921"/>
                </a:cubicBezTo>
                <a:cubicBezTo>
                  <a:pt x="1384054" y="321263"/>
                  <a:pt x="1387124" y="320386"/>
                  <a:pt x="1389317" y="319290"/>
                </a:cubicBezTo>
                <a:close/>
                <a:moveTo>
                  <a:pt x="1187585" y="317536"/>
                </a:moveTo>
                <a:lnTo>
                  <a:pt x="1170044" y="319290"/>
                </a:lnTo>
                <a:cubicBezTo>
                  <a:pt x="1170044" y="321994"/>
                  <a:pt x="1169605" y="324918"/>
                  <a:pt x="1168728" y="328061"/>
                </a:cubicBezTo>
                <a:cubicBezTo>
                  <a:pt x="1167851" y="331204"/>
                  <a:pt x="1166535" y="334127"/>
                  <a:pt x="1164781" y="336832"/>
                </a:cubicBezTo>
                <a:cubicBezTo>
                  <a:pt x="1165402" y="337672"/>
                  <a:pt x="1168107" y="338184"/>
                  <a:pt x="1172894" y="338367"/>
                </a:cubicBezTo>
                <a:cubicBezTo>
                  <a:pt x="1177682" y="338550"/>
                  <a:pt x="1180825" y="338623"/>
                  <a:pt x="1182323" y="338586"/>
                </a:cubicBezTo>
                <a:close/>
                <a:moveTo>
                  <a:pt x="873586" y="317536"/>
                </a:moveTo>
                <a:cubicBezTo>
                  <a:pt x="868031" y="317243"/>
                  <a:pt x="865107" y="319582"/>
                  <a:pt x="864815" y="324553"/>
                </a:cubicBezTo>
                <a:cubicBezTo>
                  <a:pt x="861051" y="324918"/>
                  <a:pt x="858931" y="326380"/>
                  <a:pt x="858456" y="328938"/>
                </a:cubicBezTo>
                <a:cubicBezTo>
                  <a:pt x="857981" y="331496"/>
                  <a:pt x="855423" y="332958"/>
                  <a:pt x="850781" y="333323"/>
                </a:cubicBezTo>
                <a:cubicBezTo>
                  <a:pt x="845482" y="335187"/>
                  <a:pt x="838539" y="338476"/>
                  <a:pt x="829950" y="343191"/>
                </a:cubicBezTo>
                <a:cubicBezTo>
                  <a:pt x="821362" y="347905"/>
                  <a:pt x="816611" y="353387"/>
                  <a:pt x="815698" y="359636"/>
                </a:cubicBezTo>
                <a:lnTo>
                  <a:pt x="815698" y="361391"/>
                </a:lnTo>
                <a:lnTo>
                  <a:pt x="836748" y="354374"/>
                </a:lnTo>
                <a:cubicBezTo>
                  <a:pt x="837917" y="349915"/>
                  <a:pt x="842595" y="346992"/>
                  <a:pt x="850781" y="345603"/>
                </a:cubicBezTo>
                <a:cubicBezTo>
                  <a:pt x="858968" y="344214"/>
                  <a:pt x="863645" y="339536"/>
                  <a:pt x="864815" y="331569"/>
                </a:cubicBezTo>
                <a:lnTo>
                  <a:pt x="885865" y="317536"/>
                </a:lnTo>
                <a:close/>
                <a:moveTo>
                  <a:pt x="1231440" y="314027"/>
                </a:moveTo>
                <a:cubicBezTo>
                  <a:pt x="1231806" y="317280"/>
                  <a:pt x="1233706" y="318669"/>
                  <a:pt x="1237141" y="318194"/>
                </a:cubicBezTo>
                <a:cubicBezTo>
                  <a:pt x="1240576" y="317719"/>
                  <a:pt x="1243354" y="316915"/>
                  <a:pt x="1245474" y="315782"/>
                </a:cubicBezTo>
                <a:close/>
                <a:moveTo>
                  <a:pt x="920949" y="308765"/>
                </a:moveTo>
                <a:lnTo>
                  <a:pt x="915686" y="312273"/>
                </a:lnTo>
                <a:cubicBezTo>
                  <a:pt x="914407" y="312200"/>
                  <a:pt x="912141" y="312346"/>
                  <a:pt x="908889" y="312712"/>
                </a:cubicBezTo>
                <a:cubicBezTo>
                  <a:pt x="905636" y="313077"/>
                  <a:pt x="903809" y="314101"/>
                  <a:pt x="903407" y="315782"/>
                </a:cubicBezTo>
                <a:cubicBezTo>
                  <a:pt x="903809" y="317463"/>
                  <a:pt x="905636" y="318486"/>
                  <a:pt x="908889" y="318851"/>
                </a:cubicBezTo>
                <a:cubicBezTo>
                  <a:pt x="912141" y="319217"/>
                  <a:pt x="914407" y="319363"/>
                  <a:pt x="915686" y="319290"/>
                </a:cubicBezTo>
                <a:close/>
                <a:moveTo>
                  <a:pt x="1378792" y="303502"/>
                </a:moveTo>
                <a:cubicBezTo>
                  <a:pt x="1378792" y="305330"/>
                  <a:pt x="1379230" y="306938"/>
                  <a:pt x="1380107" y="308326"/>
                </a:cubicBezTo>
                <a:cubicBezTo>
                  <a:pt x="1380985" y="309715"/>
                  <a:pt x="1382300" y="310446"/>
                  <a:pt x="1384054" y="310519"/>
                </a:cubicBezTo>
                <a:cubicBezTo>
                  <a:pt x="1384968" y="310409"/>
                  <a:pt x="1385772" y="309752"/>
                  <a:pt x="1386466" y="308546"/>
                </a:cubicBezTo>
                <a:cubicBezTo>
                  <a:pt x="1387161" y="307340"/>
                  <a:pt x="1387526" y="306243"/>
                  <a:pt x="1387563" y="305257"/>
                </a:cubicBezTo>
                <a:close/>
                <a:moveTo>
                  <a:pt x="1343708" y="292977"/>
                </a:moveTo>
                <a:cubicBezTo>
                  <a:pt x="1344695" y="295097"/>
                  <a:pt x="1346230" y="297874"/>
                  <a:pt x="1348313" y="301310"/>
                </a:cubicBezTo>
                <a:cubicBezTo>
                  <a:pt x="1350396" y="304745"/>
                  <a:pt x="1352369" y="306645"/>
                  <a:pt x="1354233" y="307011"/>
                </a:cubicBezTo>
                <a:cubicBezTo>
                  <a:pt x="1355074" y="306901"/>
                  <a:pt x="1355585" y="306243"/>
                  <a:pt x="1355768" y="305037"/>
                </a:cubicBezTo>
                <a:cubicBezTo>
                  <a:pt x="1355951" y="303831"/>
                  <a:pt x="1356024" y="302735"/>
                  <a:pt x="1355987" y="301748"/>
                </a:cubicBezTo>
                <a:cubicBezTo>
                  <a:pt x="1356426" y="301858"/>
                  <a:pt x="1358180" y="302077"/>
                  <a:pt x="1361250" y="302406"/>
                </a:cubicBezTo>
                <a:cubicBezTo>
                  <a:pt x="1364320" y="302735"/>
                  <a:pt x="1366074" y="302516"/>
                  <a:pt x="1366513" y="301748"/>
                </a:cubicBezTo>
                <a:cubicBezTo>
                  <a:pt x="1365782" y="300615"/>
                  <a:pt x="1362419" y="298934"/>
                  <a:pt x="1356426" y="296705"/>
                </a:cubicBezTo>
                <a:cubicBezTo>
                  <a:pt x="1350432" y="294476"/>
                  <a:pt x="1346193" y="293233"/>
                  <a:pt x="1343708" y="292977"/>
                </a:cubicBezTo>
                <a:close/>
                <a:moveTo>
                  <a:pt x="1287574" y="292977"/>
                </a:moveTo>
                <a:cubicBezTo>
                  <a:pt x="1287903" y="298167"/>
                  <a:pt x="1290315" y="301821"/>
                  <a:pt x="1294810" y="303941"/>
                </a:cubicBezTo>
                <a:cubicBezTo>
                  <a:pt x="1299305" y="306060"/>
                  <a:pt x="1303910" y="307084"/>
                  <a:pt x="1308624" y="307011"/>
                </a:cubicBezTo>
                <a:cubicBezTo>
                  <a:pt x="1311219" y="306865"/>
                  <a:pt x="1313046" y="305841"/>
                  <a:pt x="1314106" y="303941"/>
                </a:cubicBezTo>
                <a:cubicBezTo>
                  <a:pt x="1315166" y="302040"/>
                  <a:pt x="1315678" y="300140"/>
                  <a:pt x="1315641" y="298240"/>
                </a:cubicBezTo>
                <a:lnTo>
                  <a:pt x="1313887" y="292977"/>
                </a:lnTo>
                <a:close/>
                <a:moveTo>
                  <a:pt x="956033" y="285960"/>
                </a:moveTo>
                <a:cubicBezTo>
                  <a:pt x="955448" y="291625"/>
                  <a:pt x="953109" y="293452"/>
                  <a:pt x="949016" y="291442"/>
                </a:cubicBezTo>
                <a:cubicBezTo>
                  <a:pt x="944923" y="289432"/>
                  <a:pt x="942584" y="291698"/>
                  <a:pt x="941999" y="298240"/>
                </a:cubicBezTo>
                <a:lnTo>
                  <a:pt x="938491" y="307011"/>
                </a:lnTo>
                <a:lnTo>
                  <a:pt x="943753" y="298240"/>
                </a:lnTo>
                <a:lnTo>
                  <a:pt x="971820" y="299994"/>
                </a:lnTo>
                <a:close/>
                <a:moveTo>
                  <a:pt x="1068301" y="273681"/>
                </a:moveTo>
                <a:cubicBezTo>
                  <a:pt x="1067497" y="273754"/>
                  <a:pt x="1066912" y="274047"/>
                  <a:pt x="1066546" y="274558"/>
                </a:cubicBezTo>
                <a:cubicBezTo>
                  <a:pt x="1066181" y="275070"/>
                  <a:pt x="1065596" y="275362"/>
                  <a:pt x="1064792" y="275435"/>
                </a:cubicBezTo>
                <a:lnTo>
                  <a:pt x="1064792" y="277189"/>
                </a:lnTo>
                <a:cubicBezTo>
                  <a:pt x="1064719" y="278103"/>
                  <a:pt x="1064865" y="278907"/>
                  <a:pt x="1065231" y="279602"/>
                </a:cubicBezTo>
                <a:cubicBezTo>
                  <a:pt x="1065596" y="280296"/>
                  <a:pt x="1066620" y="280661"/>
                  <a:pt x="1068301" y="280698"/>
                </a:cubicBezTo>
                <a:cubicBezTo>
                  <a:pt x="1070347" y="280405"/>
                  <a:pt x="1071517" y="279236"/>
                  <a:pt x="1071809" y="277189"/>
                </a:cubicBezTo>
                <a:cubicBezTo>
                  <a:pt x="1071517" y="275143"/>
                  <a:pt x="1070347" y="273974"/>
                  <a:pt x="1068301" y="273681"/>
                </a:cubicBezTo>
                <a:close/>
                <a:moveTo>
                  <a:pt x="1377038" y="28"/>
                </a:moveTo>
                <a:lnTo>
                  <a:pt x="1380546" y="5290"/>
                </a:lnTo>
                <a:cubicBezTo>
                  <a:pt x="1395055" y="5035"/>
                  <a:pt x="1416032" y="5108"/>
                  <a:pt x="1443478" y="5510"/>
                </a:cubicBezTo>
                <a:cubicBezTo>
                  <a:pt x="1470923" y="5912"/>
                  <a:pt x="1491462" y="8177"/>
                  <a:pt x="1505093" y="12307"/>
                </a:cubicBezTo>
                <a:cubicBezTo>
                  <a:pt x="1506774" y="16802"/>
                  <a:pt x="1511745" y="20530"/>
                  <a:pt x="1520004" y="23490"/>
                </a:cubicBezTo>
                <a:cubicBezTo>
                  <a:pt x="1528263" y="26450"/>
                  <a:pt x="1534988" y="27985"/>
                  <a:pt x="1540177" y="28095"/>
                </a:cubicBezTo>
                <a:cubicBezTo>
                  <a:pt x="1550593" y="28131"/>
                  <a:pt x="1560460" y="28935"/>
                  <a:pt x="1569779" y="30507"/>
                </a:cubicBezTo>
                <a:cubicBezTo>
                  <a:pt x="1579098" y="32078"/>
                  <a:pt x="1588527" y="34198"/>
                  <a:pt x="1598065" y="36866"/>
                </a:cubicBezTo>
                <a:cubicBezTo>
                  <a:pt x="1598248" y="40374"/>
                  <a:pt x="1599637" y="43005"/>
                  <a:pt x="1602231" y="44760"/>
                </a:cubicBezTo>
                <a:cubicBezTo>
                  <a:pt x="1604826" y="46514"/>
                  <a:pt x="1607530" y="47391"/>
                  <a:pt x="1610345" y="47391"/>
                </a:cubicBezTo>
                <a:cubicBezTo>
                  <a:pt x="1614840" y="46989"/>
                  <a:pt x="1618567" y="46916"/>
                  <a:pt x="1621528" y="47172"/>
                </a:cubicBezTo>
                <a:cubicBezTo>
                  <a:pt x="1624488" y="47427"/>
                  <a:pt x="1626023" y="50424"/>
                  <a:pt x="1626132" y="56162"/>
                </a:cubicBezTo>
                <a:lnTo>
                  <a:pt x="1626132" y="59670"/>
                </a:lnTo>
                <a:cubicBezTo>
                  <a:pt x="1638412" y="63471"/>
                  <a:pt x="1650691" y="64640"/>
                  <a:pt x="1662970" y="63179"/>
                </a:cubicBezTo>
                <a:lnTo>
                  <a:pt x="1669987" y="70195"/>
                </a:lnTo>
                <a:cubicBezTo>
                  <a:pt x="1675981" y="71474"/>
                  <a:pt x="1681535" y="73740"/>
                  <a:pt x="1686652" y="76993"/>
                </a:cubicBezTo>
                <a:cubicBezTo>
                  <a:pt x="1691768" y="80245"/>
                  <a:pt x="1697323" y="82073"/>
                  <a:pt x="1703316" y="82475"/>
                </a:cubicBezTo>
                <a:cubicBezTo>
                  <a:pt x="1707738" y="82402"/>
                  <a:pt x="1711174" y="83425"/>
                  <a:pt x="1713622" y="85544"/>
                </a:cubicBezTo>
                <a:cubicBezTo>
                  <a:pt x="1716071" y="87664"/>
                  <a:pt x="1717313" y="91319"/>
                  <a:pt x="1717350" y="96508"/>
                </a:cubicBezTo>
                <a:lnTo>
                  <a:pt x="1717350" y="98262"/>
                </a:lnTo>
                <a:lnTo>
                  <a:pt x="1729629" y="108787"/>
                </a:lnTo>
                <a:cubicBezTo>
                  <a:pt x="1729081" y="114452"/>
                  <a:pt x="1729739" y="118034"/>
                  <a:pt x="1731603" y="119532"/>
                </a:cubicBezTo>
                <a:cubicBezTo>
                  <a:pt x="1733467" y="121030"/>
                  <a:pt x="1734563" y="123296"/>
                  <a:pt x="1734892" y="126329"/>
                </a:cubicBezTo>
                <a:cubicBezTo>
                  <a:pt x="1734709" y="129107"/>
                  <a:pt x="1733759" y="132323"/>
                  <a:pt x="1732041" y="135977"/>
                </a:cubicBezTo>
                <a:cubicBezTo>
                  <a:pt x="1730324" y="139632"/>
                  <a:pt x="1728935" y="142848"/>
                  <a:pt x="1727875" y="145625"/>
                </a:cubicBezTo>
                <a:cubicBezTo>
                  <a:pt x="1730506" y="151400"/>
                  <a:pt x="1741470" y="163533"/>
                  <a:pt x="1760766" y="182025"/>
                </a:cubicBezTo>
                <a:cubicBezTo>
                  <a:pt x="1780062" y="200517"/>
                  <a:pt x="1791903" y="211773"/>
                  <a:pt x="1796288" y="215793"/>
                </a:cubicBezTo>
                <a:lnTo>
                  <a:pt x="1796288" y="252631"/>
                </a:lnTo>
                <a:cubicBezTo>
                  <a:pt x="1798616" y="256464"/>
                  <a:pt x="1800587" y="265755"/>
                  <a:pt x="1802200" y="280503"/>
                </a:cubicBezTo>
                <a:cubicBezTo>
                  <a:pt x="1803814" y="295251"/>
                  <a:pt x="1805135" y="309999"/>
                  <a:pt x="1806164" y="324747"/>
                </a:cubicBezTo>
                <a:cubicBezTo>
                  <a:pt x="1807192" y="339496"/>
                  <a:pt x="1807994" y="348786"/>
                  <a:pt x="1808568" y="352620"/>
                </a:cubicBezTo>
                <a:cubicBezTo>
                  <a:pt x="1804365" y="353168"/>
                  <a:pt x="1801807" y="356018"/>
                  <a:pt x="1800893" y="361171"/>
                </a:cubicBezTo>
                <a:cubicBezTo>
                  <a:pt x="1799980" y="366324"/>
                  <a:pt x="1799614" y="370490"/>
                  <a:pt x="1799797" y="373670"/>
                </a:cubicBezTo>
                <a:cubicBezTo>
                  <a:pt x="1800016" y="376849"/>
                  <a:pt x="1800016" y="381015"/>
                  <a:pt x="1799797" y="386168"/>
                </a:cubicBezTo>
                <a:cubicBezTo>
                  <a:pt x="1799577" y="391321"/>
                  <a:pt x="1797823" y="394172"/>
                  <a:pt x="1794534" y="394720"/>
                </a:cubicBezTo>
                <a:cubicBezTo>
                  <a:pt x="1791866" y="394574"/>
                  <a:pt x="1789747" y="394866"/>
                  <a:pt x="1788175" y="395597"/>
                </a:cubicBezTo>
                <a:cubicBezTo>
                  <a:pt x="1786604" y="396328"/>
                  <a:pt x="1785800" y="398375"/>
                  <a:pt x="1785763" y="401737"/>
                </a:cubicBezTo>
                <a:lnTo>
                  <a:pt x="1799797" y="415770"/>
                </a:lnTo>
                <a:cubicBezTo>
                  <a:pt x="1799870" y="418511"/>
                  <a:pt x="1799285" y="420923"/>
                  <a:pt x="1798042" y="423006"/>
                </a:cubicBezTo>
                <a:cubicBezTo>
                  <a:pt x="1796800" y="425089"/>
                  <a:pt x="1794461" y="426186"/>
                  <a:pt x="1791026" y="426295"/>
                </a:cubicBezTo>
                <a:lnTo>
                  <a:pt x="1785763" y="426295"/>
                </a:lnTo>
                <a:cubicBezTo>
                  <a:pt x="1784740" y="430498"/>
                  <a:pt x="1783278" y="433934"/>
                  <a:pt x="1781378" y="436601"/>
                </a:cubicBezTo>
                <a:cubicBezTo>
                  <a:pt x="1779477" y="439269"/>
                  <a:pt x="1778016" y="442266"/>
                  <a:pt x="1776992" y="445591"/>
                </a:cubicBezTo>
                <a:lnTo>
                  <a:pt x="1761204" y="461379"/>
                </a:lnTo>
                <a:cubicBezTo>
                  <a:pt x="1753895" y="461708"/>
                  <a:pt x="1748340" y="465874"/>
                  <a:pt x="1744540" y="473878"/>
                </a:cubicBezTo>
                <a:cubicBezTo>
                  <a:pt x="1740739" y="481881"/>
                  <a:pt x="1735184" y="486486"/>
                  <a:pt x="1727875" y="487692"/>
                </a:cubicBezTo>
                <a:lnTo>
                  <a:pt x="1719104" y="505234"/>
                </a:lnTo>
                <a:cubicBezTo>
                  <a:pt x="1713220" y="508633"/>
                  <a:pt x="1707885" y="513676"/>
                  <a:pt x="1703097" y="520364"/>
                </a:cubicBezTo>
                <a:cubicBezTo>
                  <a:pt x="1698310" y="527052"/>
                  <a:pt x="1692536" y="530779"/>
                  <a:pt x="1685775" y="531547"/>
                </a:cubicBezTo>
                <a:cubicBezTo>
                  <a:pt x="1683874" y="531437"/>
                  <a:pt x="1681974" y="531656"/>
                  <a:pt x="1680074" y="532204"/>
                </a:cubicBezTo>
                <a:cubicBezTo>
                  <a:pt x="1678173" y="532753"/>
                  <a:pt x="1677150" y="534288"/>
                  <a:pt x="1677004" y="536809"/>
                </a:cubicBezTo>
                <a:cubicBezTo>
                  <a:pt x="1677260" y="539477"/>
                  <a:pt x="1677186" y="541597"/>
                  <a:pt x="1676784" y="543168"/>
                </a:cubicBezTo>
                <a:cubicBezTo>
                  <a:pt x="1676382" y="544740"/>
                  <a:pt x="1674117" y="545544"/>
                  <a:pt x="1669987" y="545580"/>
                </a:cubicBezTo>
                <a:lnTo>
                  <a:pt x="1668233" y="545580"/>
                </a:lnTo>
                <a:lnTo>
                  <a:pt x="1631395" y="556105"/>
                </a:lnTo>
                <a:lnTo>
                  <a:pt x="1619115" y="594697"/>
                </a:lnTo>
                <a:cubicBezTo>
                  <a:pt x="1613816" y="594186"/>
                  <a:pt x="1609504" y="593893"/>
                  <a:pt x="1606178" y="593820"/>
                </a:cubicBezTo>
                <a:cubicBezTo>
                  <a:pt x="1602853" y="593747"/>
                  <a:pt x="1600733" y="596963"/>
                  <a:pt x="1599819" y="603468"/>
                </a:cubicBezTo>
                <a:lnTo>
                  <a:pt x="1591048" y="606977"/>
                </a:lnTo>
                <a:cubicBezTo>
                  <a:pt x="1591012" y="609023"/>
                  <a:pt x="1591524" y="611508"/>
                  <a:pt x="1592583" y="614432"/>
                </a:cubicBezTo>
                <a:cubicBezTo>
                  <a:pt x="1593643" y="617356"/>
                  <a:pt x="1595470" y="618964"/>
                  <a:pt x="1598065" y="619256"/>
                </a:cubicBezTo>
                <a:cubicBezTo>
                  <a:pt x="1600879" y="618927"/>
                  <a:pt x="1604022" y="617392"/>
                  <a:pt x="1607494" y="614651"/>
                </a:cubicBezTo>
                <a:cubicBezTo>
                  <a:pt x="1610966" y="611910"/>
                  <a:pt x="1613670" y="609937"/>
                  <a:pt x="1615607" y="608731"/>
                </a:cubicBezTo>
                <a:lnTo>
                  <a:pt x="1633149" y="615748"/>
                </a:lnTo>
                <a:lnTo>
                  <a:pt x="1626132" y="628027"/>
                </a:lnTo>
                <a:cubicBezTo>
                  <a:pt x="1624086" y="627917"/>
                  <a:pt x="1621601" y="628137"/>
                  <a:pt x="1618677" y="628685"/>
                </a:cubicBezTo>
                <a:cubicBezTo>
                  <a:pt x="1615753" y="629233"/>
                  <a:pt x="1614145" y="630768"/>
                  <a:pt x="1613853" y="633290"/>
                </a:cubicBezTo>
                <a:cubicBezTo>
                  <a:pt x="1613963" y="635007"/>
                  <a:pt x="1614620" y="636396"/>
                  <a:pt x="1615826" y="637456"/>
                </a:cubicBezTo>
                <a:cubicBezTo>
                  <a:pt x="1617032" y="638516"/>
                  <a:pt x="1618129" y="639466"/>
                  <a:pt x="1619115" y="640306"/>
                </a:cubicBezTo>
                <a:cubicBezTo>
                  <a:pt x="1623501" y="648273"/>
                  <a:pt x="1628325" y="656021"/>
                  <a:pt x="1633588" y="663549"/>
                </a:cubicBezTo>
                <a:cubicBezTo>
                  <a:pt x="1638850" y="671078"/>
                  <a:pt x="1644551" y="677948"/>
                  <a:pt x="1650691" y="684161"/>
                </a:cubicBezTo>
                <a:lnTo>
                  <a:pt x="1654199" y="701703"/>
                </a:lnTo>
                <a:lnTo>
                  <a:pt x="1666479" y="705211"/>
                </a:lnTo>
                <a:lnTo>
                  <a:pt x="1673495" y="710474"/>
                </a:lnTo>
                <a:lnTo>
                  <a:pt x="1671741" y="733278"/>
                </a:lnTo>
                <a:cubicBezTo>
                  <a:pt x="1677771" y="733826"/>
                  <a:pt x="1681937" y="734923"/>
                  <a:pt x="1684240" y="736567"/>
                </a:cubicBezTo>
                <a:cubicBezTo>
                  <a:pt x="1686542" y="738212"/>
                  <a:pt x="1687639" y="742378"/>
                  <a:pt x="1687529" y="749066"/>
                </a:cubicBezTo>
                <a:lnTo>
                  <a:pt x="1698054" y="761345"/>
                </a:lnTo>
                <a:lnTo>
                  <a:pt x="1715596" y="770116"/>
                </a:lnTo>
                <a:lnTo>
                  <a:pt x="1727875" y="784150"/>
                </a:lnTo>
                <a:cubicBezTo>
                  <a:pt x="1725975" y="785100"/>
                  <a:pt x="1724074" y="786708"/>
                  <a:pt x="1722174" y="788974"/>
                </a:cubicBezTo>
                <a:cubicBezTo>
                  <a:pt x="1720274" y="791240"/>
                  <a:pt x="1719250" y="793725"/>
                  <a:pt x="1719104" y="796429"/>
                </a:cubicBezTo>
                <a:cubicBezTo>
                  <a:pt x="1719104" y="798476"/>
                  <a:pt x="1720858" y="799645"/>
                  <a:pt x="1724367" y="799937"/>
                </a:cubicBezTo>
                <a:cubicBezTo>
                  <a:pt x="1725719" y="820111"/>
                  <a:pt x="1728277" y="840284"/>
                  <a:pt x="1732041" y="860457"/>
                </a:cubicBezTo>
                <a:cubicBezTo>
                  <a:pt x="1735805" y="880630"/>
                  <a:pt x="1737925" y="900803"/>
                  <a:pt x="1738400" y="920976"/>
                </a:cubicBezTo>
                <a:cubicBezTo>
                  <a:pt x="1737487" y="942027"/>
                  <a:pt x="1733174" y="962200"/>
                  <a:pt x="1725463" y="981496"/>
                </a:cubicBezTo>
                <a:cubicBezTo>
                  <a:pt x="1717752" y="1000792"/>
                  <a:pt x="1712124" y="1019211"/>
                  <a:pt x="1708579" y="1036753"/>
                </a:cubicBezTo>
                <a:lnTo>
                  <a:pt x="1694546" y="1054295"/>
                </a:lnTo>
                <a:cubicBezTo>
                  <a:pt x="1694253" y="1061165"/>
                  <a:pt x="1693084" y="1067597"/>
                  <a:pt x="1691037" y="1073591"/>
                </a:cubicBezTo>
                <a:cubicBezTo>
                  <a:pt x="1688991" y="1079584"/>
                  <a:pt x="1687821" y="1086016"/>
                  <a:pt x="1687529" y="1092887"/>
                </a:cubicBezTo>
                <a:lnTo>
                  <a:pt x="1671741" y="1096395"/>
                </a:lnTo>
                <a:cubicBezTo>
                  <a:pt x="1669183" y="1098990"/>
                  <a:pt x="1667283" y="1101694"/>
                  <a:pt x="1666040" y="1104508"/>
                </a:cubicBezTo>
                <a:cubicBezTo>
                  <a:pt x="1664797" y="1107322"/>
                  <a:pt x="1663774" y="1110465"/>
                  <a:pt x="1662970" y="1113937"/>
                </a:cubicBezTo>
                <a:cubicBezTo>
                  <a:pt x="1661326" y="1120954"/>
                  <a:pt x="1657598" y="1124901"/>
                  <a:pt x="1651787" y="1125778"/>
                </a:cubicBezTo>
                <a:cubicBezTo>
                  <a:pt x="1645976" y="1126655"/>
                  <a:pt x="1642687" y="1129725"/>
                  <a:pt x="1641920" y="1134987"/>
                </a:cubicBezTo>
                <a:cubicBezTo>
                  <a:pt x="1636146" y="1142808"/>
                  <a:pt x="1630152" y="1150848"/>
                  <a:pt x="1623940" y="1159107"/>
                </a:cubicBezTo>
                <a:cubicBezTo>
                  <a:pt x="1617727" y="1167367"/>
                  <a:pt x="1614365" y="1176284"/>
                  <a:pt x="1613853" y="1185859"/>
                </a:cubicBezTo>
                <a:cubicBezTo>
                  <a:pt x="1610856" y="1184762"/>
                  <a:pt x="1607202" y="1184324"/>
                  <a:pt x="1602889" y="1184543"/>
                </a:cubicBezTo>
                <a:cubicBezTo>
                  <a:pt x="1598577" y="1184762"/>
                  <a:pt x="1595799" y="1186955"/>
                  <a:pt x="1594557" y="1191121"/>
                </a:cubicBezTo>
                <a:cubicBezTo>
                  <a:pt x="1589842" y="1191414"/>
                  <a:pt x="1586992" y="1192583"/>
                  <a:pt x="1586005" y="1194630"/>
                </a:cubicBezTo>
                <a:cubicBezTo>
                  <a:pt x="1585018" y="1196676"/>
                  <a:pt x="1582606" y="1197846"/>
                  <a:pt x="1578769" y="1198138"/>
                </a:cubicBezTo>
                <a:lnTo>
                  <a:pt x="1571752" y="1205155"/>
                </a:lnTo>
                <a:cubicBezTo>
                  <a:pt x="1571862" y="1207128"/>
                  <a:pt x="1571643" y="1209321"/>
                  <a:pt x="1571095" y="1211733"/>
                </a:cubicBezTo>
                <a:cubicBezTo>
                  <a:pt x="1570546" y="1214145"/>
                  <a:pt x="1569012" y="1215460"/>
                  <a:pt x="1566490" y="1215680"/>
                </a:cubicBezTo>
                <a:lnTo>
                  <a:pt x="1564736" y="1215680"/>
                </a:lnTo>
                <a:lnTo>
                  <a:pt x="1540177" y="1249009"/>
                </a:lnTo>
                <a:cubicBezTo>
                  <a:pt x="1530346" y="1249192"/>
                  <a:pt x="1522818" y="1252774"/>
                  <a:pt x="1517592" y="1259754"/>
                </a:cubicBezTo>
                <a:cubicBezTo>
                  <a:pt x="1512366" y="1266734"/>
                  <a:pt x="1505276" y="1270754"/>
                  <a:pt x="1496322" y="1271814"/>
                </a:cubicBezTo>
                <a:lnTo>
                  <a:pt x="1484043" y="1277076"/>
                </a:lnTo>
                <a:lnTo>
                  <a:pt x="1473518" y="1291110"/>
                </a:lnTo>
                <a:lnTo>
                  <a:pt x="1443697" y="1305143"/>
                </a:lnTo>
                <a:cubicBezTo>
                  <a:pt x="1443624" y="1306898"/>
                  <a:pt x="1442893" y="1308213"/>
                  <a:pt x="1441504" y="1309090"/>
                </a:cubicBezTo>
                <a:cubicBezTo>
                  <a:pt x="1440115" y="1309967"/>
                  <a:pt x="1438507" y="1310406"/>
                  <a:pt x="1436680" y="1310406"/>
                </a:cubicBezTo>
                <a:lnTo>
                  <a:pt x="1427909" y="1308652"/>
                </a:lnTo>
                <a:lnTo>
                  <a:pt x="1417384" y="1326194"/>
                </a:lnTo>
                <a:cubicBezTo>
                  <a:pt x="1409527" y="1326998"/>
                  <a:pt x="1404630" y="1330214"/>
                  <a:pt x="1402693" y="1335842"/>
                </a:cubicBezTo>
                <a:cubicBezTo>
                  <a:pt x="1400756" y="1341470"/>
                  <a:pt x="1396297" y="1344686"/>
                  <a:pt x="1389317" y="1345490"/>
                </a:cubicBezTo>
                <a:cubicBezTo>
                  <a:pt x="1387417" y="1348084"/>
                  <a:pt x="1384639" y="1349912"/>
                  <a:pt x="1380985" y="1350972"/>
                </a:cubicBezTo>
                <a:cubicBezTo>
                  <a:pt x="1377330" y="1352031"/>
                  <a:pt x="1373675" y="1352543"/>
                  <a:pt x="1370021" y="1352506"/>
                </a:cubicBezTo>
                <a:cubicBezTo>
                  <a:pt x="1369911" y="1335038"/>
                  <a:pt x="1371446" y="1322174"/>
                  <a:pt x="1374626" y="1313914"/>
                </a:cubicBezTo>
                <a:cubicBezTo>
                  <a:pt x="1377805" y="1305655"/>
                  <a:pt x="1388549" y="1301562"/>
                  <a:pt x="1406859" y="1301635"/>
                </a:cubicBezTo>
                <a:lnTo>
                  <a:pt x="1415630" y="1289356"/>
                </a:lnTo>
                <a:lnTo>
                  <a:pt x="1443697" y="1280585"/>
                </a:lnTo>
                <a:cubicBezTo>
                  <a:pt x="1443660" y="1277844"/>
                  <a:pt x="1444172" y="1275432"/>
                  <a:pt x="1445232" y="1273349"/>
                </a:cubicBezTo>
                <a:cubicBezTo>
                  <a:pt x="1446292" y="1271266"/>
                  <a:pt x="1448119" y="1270169"/>
                  <a:pt x="1450713" y="1270060"/>
                </a:cubicBezTo>
                <a:lnTo>
                  <a:pt x="1464747" y="1271814"/>
                </a:lnTo>
                <a:cubicBezTo>
                  <a:pt x="1465661" y="1267319"/>
                  <a:pt x="1467342" y="1263152"/>
                  <a:pt x="1469790" y="1259315"/>
                </a:cubicBezTo>
                <a:cubicBezTo>
                  <a:pt x="1472239" y="1255478"/>
                  <a:pt x="1475236" y="1252627"/>
                  <a:pt x="1478781" y="1250764"/>
                </a:cubicBezTo>
                <a:cubicBezTo>
                  <a:pt x="1479987" y="1244916"/>
                  <a:pt x="1485030" y="1239946"/>
                  <a:pt x="1493910" y="1235853"/>
                </a:cubicBezTo>
                <a:cubicBezTo>
                  <a:pt x="1502791" y="1231760"/>
                  <a:pt x="1508273" y="1226790"/>
                  <a:pt x="1510356" y="1220942"/>
                </a:cubicBezTo>
                <a:lnTo>
                  <a:pt x="1489306" y="1224451"/>
                </a:lnTo>
                <a:cubicBezTo>
                  <a:pt x="1486638" y="1226278"/>
                  <a:pt x="1483641" y="1227886"/>
                  <a:pt x="1480315" y="1229275"/>
                </a:cubicBezTo>
                <a:cubicBezTo>
                  <a:pt x="1476990" y="1230663"/>
                  <a:pt x="1473554" y="1231394"/>
                  <a:pt x="1470010" y="1231468"/>
                </a:cubicBezTo>
                <a:lnTo>
                  <a:pt x="1459484" y="1249009"/>
                </a:lnTo>
                <a:cubicBezTo>
                  <a:pt x="1455830" y="1250837"/>
                  <a:pt x="1452614" y="1253322"/>
                  <a:pt x="1449836" y="1256465"/>
                </a:cubicBezTo>
                <a:cubicBezTo>
                  <a:pt x="1447059" y="1259608"/>
                  <a:pt x="1445597" y="1262970"/>
                  <a:pt x="1445451" y="1266551"/>
                </a:cubicBezTo>
                <a:lnTo>
                  <a:pt x="1406859" y="1278831"/>
                </a:lnTo>
                <a:cubicBezTo>
                  <a:pt x="1405689" y="1283618"/>
                  <a:pt x="1401012" y="1286761"/>
                  <a:pt x="1392825" y="1288259"/>
                </a:cubicBezTo>
                <a:cubicBezTo>
                  <a:pt x="1384639" y="1289758"/>
                  <a:pt x="1379961" y="1292462"/>
                  <a:pt x="1378792" y="1296372"/>
                </a:cubicBezTo>
                <a:lnTo>
                  <a:pt x="1378792" y="1298127"/>
                </a:lnTo>
                <a:cubicBezTo>
                  <a:pt x="1374553" y="1299991"/>
                  <a:pt x="1368998" y="1302841"/>
                  <a:pt x="1362127" y="1306678"/>
                </a:cubicBezTo>
                <a:cubicBezTo>
                  <a:pt x="1355257" y="1310516"/>
                  <a:pt x="1351456" y="1314682"/>
                  <a:pt x="1350725" y="1319177"/>
                </a:cubicBezTo>
                <a:lnTo>
                  <a:pt x="1320904" y="1333210"/>
                </a:lnTo>
                <a:lnTo>
                  <a:pt x="1306870" y="1352506"/>
                </a:lnTo>
                <a:cubicBezTo>
                  <a:pt x="1307126" y="1355101"/>
                  <a:pt x="1308807" y="1356928"/>
                  <a:pt x="1311913" y="1357988"/>
                </a:cubicBezTo>
                <a:cubicBezTo>
                  <a:pt x="1315020" y="1359048"/>
                  <a:pt x="1318016" y="1359560"/>
                  <a:pt x="1320904" y="1359523"/>
                </a:cubicBezTo>
                <a:cubicBezTo>
                  <a:pt x="1323791" y="1359450"/>
                  <a:pt x="1326787" y="1360035"/>
                  <a:pt x="1329894" y="1361277"/>
                </a:cubicBezTo>
                <a:cubicBezTo>
                  <a:pt x="1333000" y="1362520"/>
                  <a:pt x="1334681" y="1364859"/>
                  <a:pt x="1334937" y="1368294"/>
                </a:cubicBezTo>
                <a:cubicBezTo>
                  <a:pt x="1334937" y="1371803"/>
                  <a:pt x="1333183" y="1373557"/>
                  <a:pt x="1329675" y="1373557"/>
                </a:cubicBezTo>
                <a:lnTo>
                  <a:pt x="1324412" y="1382328"/>
                </a:lnTo>
                <a:cubicBezTo>
                  <a:pt x="1316701" y="1382657"/>
                  <a:pt x="1310196" y="1385069"/>
                  <a:pt x="1304897" y="1389564"/>
                </a:cubicBezTo>
                <a:cubicBezTo>
                  <a:pt x="1299598" y="1394059"/>
                  <a:pt x="1294408" y="1398664"/>
                  <a:pt x="1289328" y="1403378"/>
                </a:cubicBezTo>
                <a:cubicBezTo>
                  <a:pt x="1287062" y="1401112"/>
                  <a:pt x="1283700" y="1399066"/>
                  <a:pt x="1279242" y="1397238"/>
                </a:cubicBezTo>
                <a:cubicBezTo>
                  <a:pt x="1274783" y="1395411"/>
                  <a:pt x="1272298" y="1396873"/>
                  <a:pt x="1271786" y="1401624"/>
                </a:cubicBezTo>
                <a:lnTo>
                  <a:pt x="1236703" y="1413903"/>
                </a:lnTo>
                <a:lnTo>
                  <a:pt x="1222669" y="1405132"/>
                </a:lnTo>
                <a:cubicBezTo>
                  <a:pt x="1222815" y="1400856"/>
                  <a:pt x="1224277" y="1398006"/>
                  <a:pt x="1227055" y="1396580"/>
                </a:cubicBezTo>
                <a:cubicBezTo>
                  <a:pt x="1229832" y="1395155"/>
                  <a:pt x="1233048" y="1394497"/>
                  <a:pt x="1236703" y="1394607"/>
                </a:cubicBezTo>
                <a:lnTo>
                  <a:pt x="1243719" y="1394607"/>
                </a:lnTo>
                <a:lnTo>
                  <a:pt x="1236703" y="1380573"/>
                </a:lnTo>
                <a:cubicBezTo>
                  <a:pt x="1233085" y="1381743"/>
                  <a:pt x="1229357" y="1384228"/>
                  <a:pt x="1225520" y="1388029"/>
                </a:cubicBezTo>
                <a:cubicBezTo>
                  <a:pt x="1221682" y="1391830"/>
                  <a:pt x="1218393" y="1395192"/>
                  <a:pt x="1215652" y="1398115"/>
                </a:cubicBezTo>
                <a:cubicBezTo>
                  <a:pt x="1213058" y="1404657"/>
                  <a:pt x="1202459" y="1408238"/>
                  <a:pt x="1183858" y="1408860"/>
                </a:cubicBezTo>
                <a:cubicBezTo>
                  <a:pt x="1165256" y="1409481"/>
                  <a:pt x="1154219" y="1415255"/>
                  <a:pt x="1150747" y="1426182"/>
                </a:cubicBezTo>
                <a:cubicBezTo>
                  <a:pt x="1146874" y="1426475"/>
                  <a:pt x="1144535" y="1427644"/>
                  <a:pt x="1143731" y="1429691"/>
                </a:cubicBezTo>
                <a:cubicBezTo>
                  <a:pt x="1142927" y="1431737"/>
                  <a:pt x="1140588" y="1432907"/>
                  <a:pt x="1136714" y="1433199"/>
                </a:cubicBezTo>
                <a:cubicBezTo>
                  <a:pt x="1135581" y="1433126"/>
                  <a:pt x="1133900" y="1433272"/>
                  <a:pt x="1131671" y="1433638"/>
                </a:cubicBezTo>
                <a:cubicBezTo>
                  <a:pt x="1129441" y="1434003"/>
                  <a:pt x="1128199" y="1435026"/>
                  <a:pt x="1127943" y="1436707"/>
                </a:cubicBezTo>
                <a:cubicBezTo>
                  <a:pt x="1128089" y="1439302"/>
                  <a:pt x="1129112" y="1441568"/>
                  <a:pt x="1131013" y="1443505"/>
                </a:cubicBezTo>
                <a:cubicBezTo>
                  <a:pt x="1132913" y="1445442"/>
                  <a:pt x="1134814" y="1447269"/>
                  <a:pt x="1136714" y="1448987"/>
                </a:cubicBezTo>
                <a:cubicBezTo>
                  <a:pt x="1138541" y="1448987"/>
                  <a:pt x="1140149" y="1449425"/>
                  <a:pt x="1141538" y="1450302"/>
                </a:cubicBezTo>
                <a:cubicBezTo>
                  <a:pt x="1142927" y="1451180"/>
                  <a:pt x="1143658" y="1452495"/>
                  <a:pt x="1143731" y="1454249"/>
                </a:cubicBezTo>
                <a:cubicBezTo>
                  <a:pt x="1142843" y="1459728"/>
                  <a:pt x="1136627" y="1463193"/>
                  <a:pt x="1125084" y="1464644"/>
                </a:cubicBezTo>
                <a:cubicBezTo>
                  <a:pt x="1113541" y="1466095"/>
                  <a:pt x="1101998" y="1467741"/>
                  <a:pt x="1090455" y="1469582"/>
                </a:cubicBezTo>
                <a:cubicBezTo>
                  <a:pt x="1078912" y="1471423"/>
                  <a:pt x="1072697" y="1475668"/>
                  <a:pt x="1071809" y="1482316"/>
                </a:cubicBezTo>
                <a:cubicBezTo>
                  <a:pt x="1068154" y="1480599"/>
                  <a:pt x="1064938" y="1480526"/>
                  <a:pt x="1062161" y="1482097"/>
                </a:cubicBezTo>
                <a:cubicBezTo>
                  <a:pt x="1059384" y="1483669"/>
                  <a:pt x="1057922" y="1486665"/>
                  <a:pt x="1057776" y="1491087"/>
                </a:cubicBezTo>
                <a:cubicBezTo>
                  <a:pt x="1052659" y="1491233"/>
                  <a:pt x="1049297" y="1490503"/>
                  <a:pt x="1047689" y="1488895"/>
                </a:cubicBezTo>
                <a:cubicBezTo>
                  <a:pt x="1046081" y="1487286"/>
                  <a:pt x="1045350" y="1483924"/>
                  <a:pt x="1045496" y="1478808"/>
                </a:cubicBezTo>
                <a:cubicBezTo>
                  <a:pt x="1046885" y="1468283"/>
                  <a:pt x="1052440" y="1463459"/>
                  <a:pt x="1062161" y="1464336"/>
                </a:cubicBezTo>
                <a:cubicBezTo>
                  <a:pt x="1071882" y="1465213"/>
                  <a:pt x="1077437" y="1461266"/>
                  <a:pt x="1078826" y="1452495"/>
                </a:cubicBezTo>
                <a:lnTo>
                  <a:pt x="1077072" y="1443724"/>
                </a:lnTo>
                <a:cubicBezTo>
                  <a:pt x="1077108" y="1442518"/>
                  <a:pt x="1077035" y="1440545"/>
                  <a:pt x="1076852" y="1437804"/>
                </a:cubicBezTo>
                <a:cubicBezTo>
                  <a:pt x="1076670" y="1435063"/>
                  <a:pt x="1076158" y="1433528"/>
                  <a:pt x="1075317" y="1433199"/>
                </a:cubicBezTo>
                <a:cubicBezTo>
                  <a:pt x="1074258" y="1433674"/>
                  <a:pt x="1072869" y="1435794"/>
                  <a:pt x="1071151" y="1439558"/>
                </a:cubicBezTo>
                <a:cubicBezTo>
                  <a:pt x="1069434" y="1443322"/>
                  <a:pt x="1068483" y="1445880"/>
                  <a:pt x="1068301" y="1447233"/>
                </a:cubicBezTo>
                <a:lnTo>
                  <a:pt x="1033217" y="1457758"/>
                </a:lnTo>
                <a:cubicBezTo>
                  <a:pt x="1042097" y="1464409"/>
                  <a:pt x="1040124" y="1468210"/>
                  <a:pt x="1027297" y="1469160"/>
                </a:cubicBezTo>
                <a:cubicBezTo>
                  <a:pt x="1014469" y="1470110"/>
                  <a:pt x="1005917" y="1470402"/>
                  <a:pt x="1001642" y="1470037"/>
                </a:cubicBezTo>
                <a:lnTo>
                  <a:pt x="973575" y="1484071"/>
                </a:lnTo>
                <a:cubicBezTo>
                  <a:pt x="974378" y="1488017"/>
                  <a:pt x="977595" y="1490210"/>
                  <a:pt x="983223" y="1490649"/>
                </a:cubicBezTo>
                <a:cubicBezTo>
                  <a:pt x="988851" y="1491087"/>
                  <a:pt x="992067" y="1492403"/>
                  <a:pt x="992871" y="1494596"/>
                </a:cubicBezTo>
                <a:cubicBezTo>
                  <a:pt x="992724" y="1497227"/>
                  <a:pt x="991701" y="1499420"/>
                  <a:pt x="989801" y="1501174"/>
                </a:cubicBezTo>
                <a:cubicBezTo>
                  <a:pt x="987900" y="1502928"/>
                  <a:pt x="986000" y="1504244"/>
                  <a:pt x="984100" y="1505121"/>
                </a:cubicBezTo>
                <a:cubicBezTo>
                  <a:pt x="981395" y="1505084"/>
                  <a:pt x="978910" y="1505596"/>
                  <a:pt x="976644" y="1506656"/>
                </a:cubicBezTo>
                <a:cubicBezTo>
                  <a:pt x="974378" y="1507715"/>
                  <a:pt x="972771" y="1509543"/>
                  <a:pt x="971820" y="1512137"/>
                </a:cubicBezTo>
                <a:cubicBezTo>
                  <a:pt x="959249" y="1513892"/>
                  <a:pt x="947554" y="1517400"/>
                  <a:pt x="936737" y="1522663"/>
                </a:cubicBezTo>
                <a:cubicBezTo>
                  <a:pt x="936919" y="1524636"/>
                  <a:pt x="936992" y="1526829"/>
                  <a:pt x="936956" y="1529241"/>
                </a:cubicBezTo>
                <a:cubicBezTo>
                  <a:pt x="936919" y="1531653"/>
                  <a:pt x="935677" y="1532968"/>
                  <a:pt x="933228" y="1533188"/>
                </a:cubicBezTo>
                <a:cubicBezTo>
                  <a:pt x="925298" y="1533553"/>
                  <a:pt x="919231" y="1532822"/>
                  <a:pt x="915029" y="1530995"/>
                </a:cubicBezTo>
                <a:cubicBezTo>
                  <a:pt x="910826" y="1529168"/>
                  <a:pt x="908706" y="1524051"/>
                  <a:pt x="908670" y="1515646"/>
                </a:cubicBezTo>
                <a:cubicBezTo>
                  <a:pt x="908779" y="1512759"/>
                  <a:pt x="909876" y="1509762"/>
                  <a:pt x="911959" y="1506656"/>
                </a:cubicBezTo>
                <a:cubicBezTo>
                  <a:pt x="914042" y="1503549"/>
                  <a:pt x="916454" y="1501868"/>
                  <a:pt x="919195" y="1501612"/>
                </a:cubicBezTo>
                <a:cubicBezTo>
                  <a:pt x="922776" y="1501759"/>
                  <a:pt x="926577" y="1502343"/>
                  <a:pt x="930597" y="1503367"/>
                </a:cubicBezTo>
                <a:cubicBezTo>
                  <a:pt x="934617" y="1504390"/>
                  <a:pt x="938418" y="1504975"/>
                  <a:pt x="941999" y="1505121"/>
                </a:cubicBezTo>
                <a:lnTo>
                  <a:pt x="957787" y="1494596"/>
                </a:lnTo>
                <a:cubicBezTo>
                  <a:pt x="958920" y="1494742"/>
                  <a:pt x="960601" y="1494888"/>
                  <a:pt x="962830" y="1495034"/>
                </a:cubicBezTo>
                <a:cubicBezTo>
                  <a:pt x="965059" y="1495180"/>
                  <a:pt x="966302" y="1494449"/>
                  <a:pt x="966558" y="1492841"/>
                </a:cubicBezTo>
                <a:cubicBezTo>
                  <a:pt x="965461" y="1491160"/>
                  <a:pt x="959760" y="1489699"/>
                  <a:pt x="949454" y="1488456"/>
                </a:cubicBezTo>
                <a:cubicBezTo>
                  <a:pt x="939149" y="1487213"/>
                  <a:pt x="930816" y="1485752"/>
                  <a:pt x="924457" y="1484071"/>
                </a:cubicBezTo>
                <a:cubicBezTo>
                  <a:pt x="921059" y="1485276"/>
                  <a:pt x="915577" y="1487250"/>
                  <a:pt x="908012" y="1489991"/>
                </a:cubicBezTo>
                <a:cubicBezTo>
                  <a:pt x="900447" y="1492732"/>
                  <a:pt x="895404" y="1494267"/>
                  <a:pt x="892882" y="1494596"/>
                </a:cubicBezTo>
                <a:cubicBezTo>
                  <a:pt x="883015" y="1495180"/>
                  <a:pt x="872051" y="1497519"/>
                  <a:pt x="859991" y="1501612"/>
                </a:cubicBezTo>
                <a:cubicBezTo>
                  <a:pt x="847931" y="1505705"/>
                  <a:pt x="836090" y="1508044"/>
                  <a:pt x="824469" y="1508629"/>
                </a:cubicBezTo>
                <a:cubicBezTo>
                  <a:pt x="818512" y="1508264"/>
                  <a:pt x="814638" y="1508556"/>
                  <a:pt x="812847" y="1509506"/>
                </a:cubicBezTo>
                <a:cubicBezTo>
                  <a:pt x="811056" y="1510456"/>
                  <a:pt x="810252" y="1514257"/>
                  <a:pt x="810435" y="1520908"/>
                </a:cubicBezTo>
                <a:lnTo>
                  <a:pt x="796402" y="1513892"/>
                </a:lnTo>
                <a:lnTo>
                  <a:pt x="775351" y="1513892"/>
                </a:lnTo>
                <a:lnTo>
                  <a:pt x="773597" y="1499858"/>
                </a:lnTo>
                <a:cubicBezTo>
                  <a:pt x="778494" y="1499493"/>
                  <a:pt x="777910" y="1498031"/>
                  <a:pt x="771843" y="1495473"/>
                </a:cubicBezTo>
                <a:cubicBezTo>
                  <a:pt x="765776" y="1492914"/>
                  <a:pt x="761683" y="1491453"/>
                  <a:pt x="759564" y="1491087"/>
                </a:cubicBezTo>
                <a:cubicBezTo>
                  <a:pt x="750647" y="1491745"/>
                  <a:pt x="740852" y="1494376"/>
                  <a:pt x="730181" y="1498981"/>
                </a:cubicBezTo>
                <a:cubicBezTo>
                  <a:pt x="719510" y="1503586"/>
                  <a:pt x="708838" y="1506217"/>
                  <a:pt x="698167" y="1506875"/>
                </a:cubicBezTo>
                <a:cubicBezTo>
                  <a:pt x="696340" y="1506802"/>
                  <a:pt x="694732" y="1506948"/>
                  <a:pt x="693343" y="1507313"/>
                </a:cubicBezTo>
                <a:cubicBezTo>
                  <a:pt x="691954" y="1507679"/>
                  <a:pt x="691223" y="1508702"/>
                  <a:pt x="691150" y="1510383"/>
                </a:cubicBezTo>
                <a:cubicBezTo>
                  <a:pt x="691260" y="1512211"/>
                  <a:pt x="691041" y="1513819"/>
                  <a:pt x="690493" y="1515207"/>
                </a:cubicBezTo>
                <a:cubicBezTo>
                  <a:pt x="689944" y="1516596"/>
                  <a:pt x="688409" y="1517327"/>
                  <a:pt x="685888" y="1517400"/>
                </a:cubicBezTo>
                <a:cubicBezTo>
                  <a:pt x="683183" y="1517217"/>
                  <a:pt x="680260" y="1516267"/>
                  <a:pt x="677117" y="1514550"/>
                </a:cubicBezTo>
                <a:cubicBezTo>
                  <a:pt x="673974" y="1512832"/>
                  <a:pt x="671050" y="1511443"/>
                  <a:pt x="668346" y="1510383"/>
                </a:cubicBezTo>
                <a:cubicBezTo>
                  <a:pt x="661293" y="1510530"/>
                  <a:pt x="654349" y="1511553"/>
                  <a:pt x="647515" y="1513453"/>
                </a:cubicBezTo>
                <a:cubicBezTo>
                  <a:pt x="640681" y="1515354"/>
                  <a:pt x="634176" y="1517254"/>
                  <a:pt x="628000" y="1519154"/>
                </a:cubicBezTo>
                <a:cubicBezTo>
                  <a:pt x="628000" y="1522663"/>
                  <a:pt x="626245" y="1524417"/>
                  <a:pt x="622737" y="1524417"/>
                </a:cubicBezTo>
                <a:cubicBezTo>
                  <a:pt x="620069" y="1524271"/>
                  <a:pt x="617950" y="1524563"/>
                  <a:pt x="616378" y="1525294"/>
                </a:cubicBezTo>
                <a:cubicBezTo>
                  <a:pt x="614807" y="1526025"/>
                  <a:pt x="614003" y="1528071"/>
                  <a:pt x="613966" y="1531434"/>
                </a:cubicBezTo>
                <a:lnTo>
                  <a:pt x="620983" y="1543713"/>
                </a:lnTo>
                <a:cubicBezTo>
                  <a:pt x="610092" y="1549670"/>
                  <a:pt x="597667" y="1553544"/>
                  <a:pt x="583706" y="1555334"/>
                </a:cubicBezTo>
                <a:cubicBezTo>
                  <a:pt x="569746" y="1557125"/>
                  <a:pt x="556443" y="1557929"/>
                  <a:pt x="543799" y="1557746"/>
                </a:cubicBezTo>
                <a:cubicBezTo>
                  <a:pt x="537915" y="1557052"/>
                  <a:pt x="528632" y="1556248"/>
                  <a:pt x="515951" y="1555334"/>
                </a:cubicBezTo>
                <a:cubicBezTo>
                  <a:pt x="503270" y="1554421"/>
                  <a:pt x="496180" y="1557564"/>
                  <a:pt x="494681" y="1564763"/>
                </a:cubicBezTo>
                <a:cubicBezTo>
                  <a:pt x="487738" y="1564982"/>
                  <a:pt x="481013" y="1565859"/>
                  <a:pt x="474508" y="1567394"/>
                </a:cubicBezTo>
                <a:cubicBezTo>
                  <a:pt x="468003" y="1568929"/>
                  <a:pt x="461279" y="1569806"/>
                  <a:pt x="454335" y="1570026"/>
                </a:cubicBezTo>
                <a:cubicBezTo>
                  <a:pt x="445564" y="1570245"/>
                  <a:pt x="436793" y="1571561"/>
                  <a:pt x="428022" y="1573973"/>
                </a:cubicBezTo>
                <a:cubicBezTo>
                  <a:pt x="419251" y="1576385"/>
                  <a:pt x="410480" y="1578577"/>
                  <a:pt x="401709" y="1580551"/>
                </a:cubicBezTo>
                <a:cubicBezTo>
                  <a:pt x="400686" y="1583913"/>
                  <a:pt x="398785" y="1585960"/>
                  <a:pt x="396008" y="1586690"/>
                </a:cubicBezTo>
                <a:cubicBezTo>
                  <a:pt x="393230" y="1587421"/>
                  <a:pt x="390453" y="1587714"/>
                  <a:pt x="387675" y="1587568"/>
                </a:cubicBezTo>
                <a:cubicBezTo>
                  <a:pt x="373642" y="1587860"/>
                  <a:pt x="359608" y="1589029"/>
                  <a:pt x="345575" y="1591076"/>
                </a:cubicBezTo>
                <a:cubicBezTo>
                  <a:pt x="344625" y="1594438"/>
                  <a:pt x="343017" y="1596485"/>
                  <a:pt x="340751" y="1597216"/>
                </a:cubicBezTo>
                <a:cubicBezTo>
                  <a:pt x="338485" y="1597946"/>
                  <a:pt x="336000" y="1598239"/>
                  <a:pt x="333296" y="1598093"/>
                </a:cubicBezTo>
                <a:cubicBezTo>
                  <a:pt x="321053" y="1598385"/>
                  <a:pt x="309139" y="1599554"/>
                  <a:pt x="297554" y="1601601"/>
                </a:cubicBezTo>
                <a:cubicBezTo>
                  <a:pt x="285969" y="1603648"/>
                  <a:pt x="274494" y="1604817"/>
                  <a:pt x="263128" y="1605109"/>
                </a:cubicBezTo>
                <a:cubicBezTo>
                  <a:pt x="236011" y="1605548"/>
                  <a:pt x="209552" y="1607302"/>
                  <a:pt x="183751" y="1610372"/>
                </a:cubicBezTo>
                <a:cubicBezTo>
                  <a:pt x="157950" y="1613442"/>
                  <a:pt x="132368" y="1615196"/>
                  <a:pt x="107005" y="1615635"/>
                </a:cubicBezTo>
                <a:cubicBezTo>
                  <a:pt x="105165" y="1615764"/>
                  <a:pt x="95787" y="1615894"/>
                  <a:pt x="78873" y="1616024"/>
                </a:cubicBezTo>
                <a:cubicBezTo>
                  <a:pt x="61960" y="1616154"/>
                  <a:pt x="45046" y="1615505"/>
                  <a:pt x="28132" y="1614075"/>
                </a:cubicBezTo>
                <a:cubicBezTo>
                  <a:pt x="11218" y="1612646"/>
                  <a:pt x="1841" y="1609657"/>
                  <a:pt x="0" y="1605109"/>
                </a:cubicBezTo>
                <a:cubicBezTo>
                  <a:pt x="16153" y="1605365"/>
                  <a:pt x="32964" y="1603538"/>
                  <a:pt x="50433" y="1599628"/>
                </a:cubicBezTo>
                <a:cubicBezTo>
                  <a:pt x="67902" y="1595717"/>
                  <a:pt x="83836" y="1593451"/>
                  <a:pt x="98235" y="1592830"/>
                </a:cubicBezTo>
                <a:cubicBezTo>
                  <a:pt x="98125" y="1590710"/>
                  <a:pt x="98344" y="1587933"/>
                  <a:pt x="98892" y="1584498"/>
                </a:cubicBezTo>
                <a:cubicBezTo>
                  <a:pt x="99441" y="1581062"/>
                  <a:pt x="100975" y="1579162"/>
                  <a:pt x="103497" y="1578797"/>
                </a:cubicBezTo>
                <a:cubicBezTo>
                  <a:pt x="113035" y="1578541"/>
                  <a:pt x="118517" y="1577298"/>
                  <a:pt x="119943" y="1575069"/>
                </a:cubicBezTo>
                <a:cubicBezTo>
                  <a:pt x="121368" y="1572840"/>
                  <a:pt x="124657" y="1571159"/>
                  <a:pt x="129810" y="1570026"/>
                </a:cubicBezTo>
                <a:cubicBezTo>
                  <a:pt x="129737" y="1567285"/>
                  <a:pt x="130322" y="1564873"/>
                  <a:pt x="131564" y="1562790"/>
                </a:cubicBezTo>
                <a:cubicBezTo>
                  <a:pt x="132807" y="1560707"/>
                  <a:pt x="135146" y="1559610"/>
                  <a:pt x="138581" y="1559501"/>
                </a:cubicBezTo>
                <a:cubicBezTo>
                  <a:pt x="143003" y="1559683"/>
                  <a:pt x="147315" y="1561072"/>
                  <a:pt x="151518" y="1563667"/>
                </a:cubicBezTo>
                <a:cubicBezTo>
                  <a:pt x="155721" y="1566261"/>
                  <a:pt x="159595" y="1568966"/>
                  <a:pt x="163139" y="1571780"/>
                </a:cubicBezTo>
                <a:lnTo>
                  <a:pt x="177173" y="1563009"/>
                </a:lnTo>
                <a:cubicBezTo>
                  <a:pt x="184190" y="1563301"/>
                  <a:pt x="191206" y="1564471"/>
                  <a:pt x="198223" y="1566517"/>
                </a:cubicBezTo>
                <a:cubicBezTo>
                  <a:pt x="201110" y="1566517"/>
                  <a:pt x="204107" y="1565640"/>
                  <a:pt x="207213" y="1563886"/>
                </a:cubicBezTo>
                <a:cubicBezTo>
                  <a:pt x="210320" y="1562132"/>
                  <a:pt x="212001" y="1559501"/>
                  <a:pt x="212257" y="1555992"/>
                </a:cubicBezTo>
                <a:cubicBezTo>
                  <a:pt x="215071" y="1556102"/>
                  <a:pt x="218214" y="1555883"/>
                  <a:pt x="221685" y="1555334"/>
                </a:cubicBezTo>
                <a:cubicBezTo>
                  <a:pt x="225157" y="1554786"/>
                  <a:pt x="227862" y="1553251"/>
                  <a:pt x="229799" y="1550730"/>
                </a:cubicBezTo>
                <a:cubicBezTo>
                  <a:pt x="233490" y="1550766"/>
                  <a:pt x="237510" y="1550255"/>
                  <a:pt x="241859" y="1549195"/>
                </a:cubicBezTo>
                <a:cubicBezTo>
                  <a:pt x="246208" y="1548135"/>
                  <a:pt x="249789" y="1546308"/>
                  <a:pt x="252603" y="1543713"/>
                </a:cubicBezTo>
                <a:cubicBezTo>
                  <a:pt x="259912" y="1545467"/>
                  <a:pt x="266344" y="1543713"/>
                  <a:pt x="271899" y="1538450"/>
                </a:cubicBezTo>
                <a:cubicBezTo>
                  <a:pt x="274677" y="1540972"/>
                  <a:pt x="277893" y="1542507"/>
                  <a:pt x="281547" y="1543055"/>
                </a:cubicBezTo>
                <a:cubicBezTo>
                  <a:pt x="285202" y="1543603"/>
                  <a:pt x="288418" y="1543822"/>
                  <a:pt x="291195" y="1543713"/>
                </a:cubicBezTo>
                <a:lnTo>
                  <a:pt x="306983" y="1531434"/>
                </a:lnTo>
                <a:lnTo>
                  <a:pt x="321016" y="1531434"/>
                </a:lnTo>
                <a:lnTo>
                  <a:pt x="326279" y="1524417"/>
                </a:lnTo>
                <a:lnTo>
                  <a:pt x="342067" y="1526171"/>
                </a:lnTo>
                <a:cubicBezTo>
                  <a:pt x="346489" y="1521457"/>
                  <a:pt x="351678" y="1516852"/>
                  <a:pt x="357635" y="1512357"/>
                </a:cubicBezTo>
                <a:cubicBezTo>
                  <a:pt x="363592" y="1507862"/>
                  <a:pt x="370097" y="1505450"/>
                  <a:pt x="377150" y="1505121"/>
                </a:cubicBezTo>
                <a:cubicBezTo>
                  <a:pt x="380988" y="1505486"/>
                  <a:pt x="385154" y="1505632"/>
                  <a:pt x="389649" y="1505559"/>
                </a:cubicBezTo>
                <a:cubicBezTo>
                  <a:pt x="394144" y="1505486"/>
                  <a:pt x="396995" y="1503001"/>
                  <a:pt x="398201" y="1498104"/>
                </a:cubicBezTo>
                <a:lnTo>
                  <a:pt x="410480" y="1484071"/>
                </a:lnTo>
                <a:cubicBezTo>
                  <a:pt x="414902" y="1485203"/>
                  <a:pt x="418337" y="1485569"/>
                  <a:pt x="420786" y="1485167"/>
                </a:cubicBezTo>
                <a:cubicBezTo>
                  <a:pt x="423234" y="1484765"/>
                  <a:pt x="424477" y="1482061"/>
                  <a:pt x="424513" y="1477054"/>
                </a:cubicBezTo>
                <a:lnTo>
                  <a:pt x="438547" y="1461266"/>
                </a:lnTo>
                <a:cubicBezTo>
                  <a:pt x="446040" y="1457032"/>
                  <a:pt x="458926" y="1452246"/>
                  <a:pt x="477204" y="1446908"/>
                </a:cubicBezTo>
                <a:cubicBezTo>
                  <a:pt x="495483" y="1441569"/>
                  <a:pt x="512786" y="1436523"/>
                  <a:pt x="529115" y="1431770"/>
                </a:cubicBezTo>
                <a:cubicBezTo>
                  <a:pt x="545445" y="1427016"/>
                  <a:pt x="554432" y="1423399"/>
                  <a:pt x="556078" y="1420920"/>
                </a:cubicBezTo>
                <a:lnTo>
                  <a:pt x="580637" y="1415657"/>
                </a:lnTo>
                <a:cubicBezTo>
                  <a:pt x="584291" y="1416680"/>
                  <a:pt x="587507" y="1416827"/>
                  <a:pt x="590285" y="1416096"/>
                </a:cubicBezTo>
                <a:cubicBezTo>
                  <a:pt x="593062" y="1415365"/>
                  <a:pt x="594524" y="1412880"/>
                  <a:pt x="594670" y="1408640"/>
                </a:cubicBezTo>
                <a:lnTo>
                  <a:pt x="568357" y="1406886"/>
                </a:lnTo>
                <a:lnTo>
                  <a:pt x="563095" y="1413903"/>
                </a:lnTo>
                <a:cubicBezTo>
                  <a:pt x="555237" y="1413464"/>
                  <a:pt x="548148" y="1413026"/>
                  <a:pt x="541825" y="1412587"/>
                </a:cubicBezTo>
                <a:cubicBezTo>
                  <a:pt x="535503" y="1412149"/>
                  <a:pt x="529729" y="1414342"/>
                  <a:pt x="524503" y="1419166"/>
                </a:cubicBezTo>
                <a:lnTo>
                  <a:pt x="473631" y="1426182"/>
                </a:lnTo>
                <a:cubicBezTo>
                  <a:pt x="473668" y="1427315"/>
                  <a:pt x="473595" y="1428996"/>
                  <a:pt x="473412" y="1431226"/>
                </a:cubicBezTo>
                <a:cubicBezTo>
                  <a:pt x="473229" y="1433455"/>
                  <a:pt x="472718" y="1434697"/>
                  <a:pt x="471877" y="1434953"/>
                </a:cubicBezTo>
                <a:cubicBezTo>
                  <a:pt x="470159" y="1434697"/>
                  <a:pt x="468771" y="1433455"/>
                  <a:pt x="467711" y="1431226"/>
                </a:cubicBezTo>
                <a:cubicBezTo>
                  <a:pt x="466651" y="1428996"/>
                  <a:pt x="465701" y="1427315"/>
                  <a:pt x="464860" y="1426182"/>
                </a:cubicBezTo>
                <a:cubicBezTo>
                  <a:pt x="460255" y="1431810"/>
                  <a:pt x="452800" y="1433711"/>
                  <a:pt x="442494" y="1431883"/>
                </a:cubicBezTo>
                <a:cubicBezTo>
                  <a:pt x="432188" y="1430056"/>
                  <a:pt x="425610" y="1432834"/>
                  <a:pt x="422759" y="1440216"/>
                </a:cubicBezTo>
                <a:cubicBezTo>
                  <a:pt x="410114" y="1439960"/>
                  <a:pt x="395935" y="1441787"/>
                  <a:pt x="380220" y="1445698"/>
                </a:cubicBezTo>
                <a:cubicBezTo>
                  <a:pt x="364506" y="1449608"/>
                  <a:pt x="349449" y="1451874"/>
                  <a:pt x="335050" y="1452495"/>
                </a:cubicBezTo>
                <a:cubicBezTo>
                  <a:pt x="329787" y="1452787"/>
                  <a:pt x="324525" y="1452203"/>
                  <a:pt x="319262" y="1450741"/>
                </a:cubicBezTo>
                <a:cubicBezTo>
                  <a:pt x="320687" y="1449827"/>
                  <a:pt x="323977" y="1449023"/>
                  <a:pt x="329129" y="1448329"/>
                </a:cubicBezTo>
                <a:cubicBezTo>
                  <a:pt x="334282" y="1447635"/>
                  <a:pt x="338010" y="1447269"/>
                  <a:pt x="340312" y="1447233"/>
                </a:cubicBezTo>
                <a:cubicBezTo>
                  <a:pt x="340312" y="1443651"/>
                  <a:pt x="341190" y="1440727"/>
                  <a:pt x="342944" y="1438462"/>
                </a:cubicBezTo>
                <a:cubicBezTo>
                  <a:pt x="344698" y="1436196"/>
                  <a:pt x="347329" y="1435026"/>
                  <a:pt x="350838" y="1434953"/>
                </a:cubicBezTo>
                <a:lnTo>
                  <a:pt x="352592" y="1434953"/>
                </a:lnTo>
                <a:cubicBezTo>
                  <a:pt x="350545" y="1434040"/>
                  <a:pt x="348060" y="1432797"/>
                  <a:pt x="345136" y="1431226"/>
                </a:cubicBezTo>
                <a:cubicBezTo>
                  <a:pt x="342213" y="1429654"/>
                  <a:pt x="340605" y="1427973"/>
                  <a:pt x="340312" y="1426182"/>
                </a:cubicBezTo>
                <a:cubicBezTo>
                  <a:pt x="340714" y="1424501"/>
                  <a:pt x="342542" y="1423478"/>
                  <a:pt x="345794" y="1423113"/>
                </a:cubicBezTo>
                <a:cubicBezTo>
                  <a:pt x="349047" y="1422747"/>
                  <a:pt x="351313" y="1422601"/>
                  <a:pt x="352592" y="1422674"/>
                </a:cubicBezTo>
                <a:cubicBezTo>
                  <a:pt x="359535" y="1422455"/>
                  <a:pt x="366260" y="1421578"/>
                  <a:pt x="372765" y="1420043"/>
                </a:cubicBezTo>
                <a:cubicBezTo>
                  <a:pt x="379270" y="1418508"/>
                  <a:pt x="385994" y="1417631"/>
                  <a:pt x="392938" y="1417411"/>
                </a:cubicBezTo>
                <a:cubicBezTo>
                  <a:pt x="401928" y="1416827"/>
                  <a:pt x="408506" y="1414488"/>
                  <a:pt x="412673" y="1410395"/>
                </a:cubicBezTo>
                <a:cubicBezTo>
                  <a:pt x="416839" y="1406301"/>
                  <a:pt x="422540" y="1403963"/>
                  <a:pt x="429776" y="1403378"/>
                </a:cubicBezTo>
                <a:cubicBezTo>
                  <a:pt x="434490" y="1402647"/>
                  <a:pt x="444796" y="1399723"/>
                  <a:pt x="460694" y="1394607"/>
                </a:cubicBezTo>
                <a:cubicBezTo>
                  <a:pt x="476591" y="1389491"/>
                  <a:pt x="485582" y="1386567"/>
                  <a:pt x="487665" y="1385836"/>
                </a:cubicBezTo>
                <a:cubicBezTo>
                  <a:pt x="491210" y="1386567"/>
                  <a:pt x="494206" y="1385982"/>
                  <a:pt x="496655" y="1384082"/>
                </a:cubicBezTo>
                <a:cubicBezTo>
                  <a:pt x="499103" y="1382181"/>
                  <a:pt x="500784" y="1379842"/>
                  <a:pt x="501698" y="1377065"/>
                </a:cubicBezTo>
                <a:cubicBezTo>
                  <a:pt x="506888" y="1376919"/>
                  <a:pt x="511419" y="1375457"/>
                  <a:pt x="515293" y="1372680"/>
                </a:cubicBezTo>
                <a:cubicBezTo>
                  <a:pt x="519167" y="1369902"/>
                  <a:pt x="522821" y="1366686"/>
                  <a:pt x="526257" y="1363032"/>
                </a:cubicBezTo>
                <a:cubicBezTo>
                  <a:pt x="532068" y="1364128"/>
                  <a:pt x="541058" y="1364128"/>
                  <a:pt x="553227" y="1363032"/>
                </a:cubicBezTo>
                <a:cubicBezTo>
                  <a:pt x="565397" y="1361935"/>
                  <a:pt x="572195" y="1358427"/>
                  <a:pt x="573620" y="1352506"/>
                </a:cubicBezTo>
                <a:cubicBezTo>
                  <a:pt x="579760" y="1349766"/>
                  <a:pt x="585899" y="1346915"/>
                  <a:pt x="592039" y="1343955"/>
                </a:cubicBezTo>
                <a:cubicBezTo>
                  <a:pt x="598178" y="1340995"/>
                  <a:pt x="604318" y="1338583"/>
                  <a:pt x="610458" y="1336719"/>
                </a:cubicBezTo>
                <a:cubicBezTo>
                  <a:pt x="613162" y="1336390"/>
                  <a:pt x="623980" y="1333539"/>
                  <a:pt x="642910" y="1328167"/>
                </a:cubicBezTo>
                <a:cubicBezTo>
                  <a:pt x="661841" y="1322795"/>
                  <a:pt x="672658" y="1316875"/>
                  <a:pt x="675363" y="1310406"/>
                </a:cubicBezTo>
                <a:cubicBezTo>
                  <a:pt x="675143" y="1309565"/>
                  <a:pt x="674266" y="1309054"/>
                  <a:pt x="672731" y="1308871"/>
                </a:cubicBezTo>
                <a:cubicBezTo>
                  <a:pt x="671196" y="1308688"/>
                  <a:pt x="670319" y="1308615"/>
                  <a:pt x="670100" y="1308652"/>
                </a:cubicBezTo>
                <a:lnTo>
                  <a:pt x="661329" y="1315668"/>
                </a:lnTo>
                <a:cubicBezTo>
                  <a:pt x="656067" y="1315266"/>
                  <a:pt x="648611" y="1315193"/>
                  <a:pt x="638963" y="1315449"/>
                </a:cubicBezTo>
                <a:cubicBezTo>
                  <a:pt x="629315" y="1315705"/>
                  <a:pt x="622737" y="1318702"/>
                  <a:pt x="619229" y="1324439"/>
                </a:cubicBezTo>
                <a:lnTo>
                  <a:pt x="575374" y="1331456"/>
                </a:lnTo>
                <a:cubicBezTo>
                  <a:pt x="575411" y="1332443"/>
                  <a:pt x="575337" y="1333539"/>
                  <a:pt x="575155" y="1334745"/>
                </a:cubicBezTo>
                <a:cubicBezTo>
                  <a:pt x="574972" y="1335951"/>
                  <a:pt x="574460" y="1336609"/>
                  <a:pt x="573620" y="1336719"/>
                </a:cubicBezTo>
                <a:cubicBezTo>
                  <a:pt x="571829" y="1336463"/>
                  <a:pt x="570148" y="1335220"/>
                  <a:pt x="568577" y="1332991"/>
                </a:cubicBezTo>
                <a:cubicBezTo>
                  <a:pt x="567005" y="1330762"/>
                  <a:pt x="565763" y="1329081"/>
                  <a:pt x="564849" y="1327948"/>
                </a:cubicBezTo>
                <a:cubicBezTo>
                  <a:pt x="561231" y="1328350"/>
                  <a:pt x="555310" y="1330177"/>
                  <a:pt x="547088" y="1333430"/>
                </a:cubicBezTo>
                <a:cubicBezTo>
                  <a:pt x="538865" y="1336682"/>
                  <a:pt x="534260" y="1338948"/>
                  <a:pt x="533274" y="1340227"/>
                </a:cubicBezTo>
                <a:cubicBezTo>
                  <a:pt x="525526" y="1340519"/>
                  <a:pt x="518217" y="1341689"/>
                  <a:pt x="511346" y="1343736"/>
                </a:cubicBezTo>
                <a:cubicBezTo>
                  <a:pt x="504476" y="1345782"/>
                  <a:pt x="497166" y="1346951"/>
                  <a:pt x="489419" y="1347244"/>
                </a:cubicBezTo>
                <a:cubicBezTo>
                  <a:pt x="486605" y="1347390"/>
                  <a:pt x="483900" y="1347098"/>
                  <a:pt x="481306" y="1346367"/>
                </a:cubicBezTo>
                <a:cubicBezTo>
                  <a:pt x="478711" y="1345636"/>
                  <a:pt x="477322" y="1343589"/>
                  <a:pt x="477140" y="1340227"/>
                </a:cubicBezTo>
                <a:cubicBezTo>
                  <a:pt x="478674" y="1324147"/>
                  <a:pt x="484814" y="1317277"/>
                  <a:pt x="495558" y="1319615"/>
                </a:cubicBezTo>
                <a:cubicBezTo>
                  <a:pt x="506303" y="1321954"/>
                  <a:pt x="512443" y="1319469"/>
                  <a:pt x="513977" y="1312160"/>
                </a:cubicBezTo>
                <a:lnTo>
                  <a:pt x="533274" y="1312160"/>
                </a:lnTo>
                <a:lnTo>
                  <a:pt x="528011" y="1305143"/>
                </a:lnTo>
                <a:cubicBezTo>
                  <a:pt x="517486" y="1304376"/>
                  <a:pt x="506961" y="1304595"/>
                  <a:pt x="496436" y="1305801"/>
                </a:cubicBezTo>
                <a:cubicBezTo>
                  <a:pt x="485910" y="1307007"/>
                  <a:pt x="475385" y="1308542"/>
                  <a:pt x="464860" y="1310406"/>
                </a:cubicBezTo>
                <a:cubicBezTo>
                  <a:pt x="464897" y="1309419"/>
                  <a:pt x="464824" y="1308323"/>
                  <a:pt x="464641" y="1307117"/>
                </a:cubicBezTo>
                <a:cubicBezTo>
                  <a:pt x="464458" y="1305911"/>
                  <a:pt x="463947" y="1305253"/>
                  <a:pt x="463106" y="1305143"/>
                </a:cubicBezTo>
                <a:cubicBezTo>
                  <a:pt x="460438" y="1305436"/>
                  <a:pt x="457880" y="1307044"/>
                  <a:pt x="455431" y="1309967"/>
                </a:cubicBezTo>
                <a:cubicBezTo>
                  <a:pt x="452983" y="1312891"/>
                  <a:pt x="450863" y="1315376"/>
                  <a:pt x="449073" y="1317423"/>
                </a:cubicBezTo>
                <a:cubicBezTo>
                  <a:pt x="443371" y="1317057"/>
                  <a:pt x="435916" y="1315595"/>
                  <a:pt x="426706" y="1313037"/>
                </a:cubicBezTo>
                <a:cubicBezTo>
                  <a:pt x="417497" y="1310479"/>
                  <a:pt x="409164" y="1309017"/>
                  <a:pt x="401709" y="1308652"/>
                </a:cubicBezTo>
                <a:cubicBezTo>
                  <a:pt x="406972" y="1306605"/>
                  <a:pt x="412234" y="1305436"/>
                  <a:pt x="417497" y="1305143"/>
                </a:cubicBezTo>
                <a:cubicBezTo>
                  <a:pt x="427036" y="1304829"/>
                  <a:pt x="444015" y="1302339"/>
                  <a:pt x="468434" y="1297672"/>
                </a:cubicBezTo>
                <a:cubicBezTo>
                  <a:pt x="492851" y="1293005"/>
                  <a:pt x="516587" y="1288045"/>
                  <a:pt x="539641" y="1282794"/>
                </a:cubicBezTo>
                <a:cubicBezTo>
                  <a:pt x="562694" y="1277542"/>
                  <a:pt x="576944" y="1273882"/>
                  <a:pt x="582391" y="1271814"/>
                </a:cubicBezTo>
                <a:cubicBezTo>
                  <a:pt x="590029" y="1266222"/>
                  <a:pt x="604574" y="1258109"/>
                  <a:pt x="626026" y="1247475"/>
                </a:cubicBezTo>
                <a:cubicBezTo>
                  <a:pt x="647478" y="1236840"/>
                  <a:pt x="661585" y="1230919"/>
                  <a:pt x="668346" y="1229713"/>
                </a:cubicBezTo>
                <a:cubicBezTo>
                  <a:pt x="671196" y="1229750"/>
                  <a:pt x="674266" y="1229238"/>
                  <a:pt x="677555" y="1228178"/>
                </a:cubicBezTo>
                <a:cubicBezTo>
                  <a:pt x="680845" y="1227119"/>
                  <a:pt x="683037" y="1225291"/>
                  <a:pt x="684134" y="1222697"/>
                </a:cubicBezTo>
                <a:cubicBezTo>
                  <a:pt x="687057" y="1222843"/>
                  <a:pt x="690419" y="1222550"/>
                  <a:pt x="694220" y="1221819"/>
                </a:cubicBezTo>
                <a:cubicBezTo>
                  <a:pt x="698021" y="1221088"/>
                  <a:pt x="700506" y="1219042"/>
                  <a:pt x="701676" y="1215680"/>
                </a:cubicBezTo>
                <a:cubicBezTo>
                  <a:pt x="717171" y="1214876"/>
                  <a:pt x="731789" y="1211660"/>
                  <a:pt x="745530" y="1206032"/>
                </a:cubicBezTo>
                <a:cubicBezTo>
                  <a:pt x="759271" y="1200404"/>
                  <a:pt x="773890" y="1197188"/>
                  <a:pt x="789385" y="1196384"/>
                </a:cubicBezTo>
                <a:cubicBezTo>
                  <a:pt x="796475" y="1196201"/>
                  <a:pt x="803784" y="1194812"/>
                  <a:pt x="811312" y="1192218"/>
                </a:cubicBezTo>
                <a:cubicBezTo>
                  <a:pt x="818841" y="1189623"/>
                  <a:pt x="826150" y="1186918"/>
                  <a:pt x="833240" y="1184104"/>
                </a:cubicBezTo>
                <a:cubicBezTo>
                  <a:pt x="840549" y="1185566"/>
                  <a:pt x="845227" y="1182643"/>
                  <a:pt x="847273" y="1175334"/>
                </a:cubicBezTo>
                <a:lnTo>
                  <a:pt x="864815" y="1177088"/>
                </a:lnTo>
                <a:lnTo>
                  <a:pt x="871832" y="1170071"/>
                </a:lnTo>
                <a:cubicBezTo>
                  <a:pt x="877387" y="1168682"/>
                  <a:pt x="888204" y="1164881"/>
                  <a:pt x="904284" y="1158669"/>
                </a:cubicBezTo>
                <a:cubicBezTo>
                  <a:pt x="920364" y="1152456"/>
                  <a:pt x="929427" y="1146901"/>
                  <a:pt x="931474" y="1142004"/>
                </a:cubicBezTo>
                <a:cubicBezTo>
                  <a:pt x="938783" y="1141565"/>
                  <a:pt x="946969" y="1138934"/>
                  <a:pt x="956033" y="1134110"/>
                </a:cubicBezTo>
                <a:cubicBezTo>
                  <a:pt x="965096" y="1129286"/>
                  <a:pt x="973282" y="1124901"/>
                  <a:pt x="980591" y="1120954"/>
                </a:cubicBezTo>
                <a:cubicBezTo>
                  <a:pt x="983551" y="1120442"/>
                  <a:pt x="987718" y="1118395"/>
                  <a:pt x="993090" y="1114814"/>
                </a:cubicBezTo>
                <a:cubicBezTo>
                  <a:pt x="998462" y="1111233"/>
                  <a:pt x="1003067" y="1109186"/>
                  <a:pt x="1006904" y="1108674"/>
                </a:cubicBezTo>
                <a:cubicBezTo>
                  <a:pt x="1009572" y="1108236"/>
                  <a:pt x="1014761" y="1106043"/>
                  <a:pt x="1022473" y="1102096"/>
                </a:cubicBezTo>
                <a:cubicBezTo>
                  <a:pt x="1030184" y="1098149"/>
                  <a:pt x="1034935" y="1095079"/>
                  <a:pt x="1036725" y="1092887"/>
                </a:cubicBezTo>
                <a:cubicBezTo>
                  <a:pt x="1038626" y="1092960"/>
                  <a:pt x="1040965" y="1092814"/>
                  <a:pt x="1043742" y="1092448"/>
                </a:cubicBezTo>
                <a:cubicBezTo>
                  <a:pt x="1046520" y="1092083"/>
                  <a:pt x="1048858" y="1091059"/>
                  <a:pt x="1050759" y="1089378"/>
                </a:cubicBezTo>
                <a:cubicBezTo>
                  <a:pt x="1055217" y="1089086"/>
                  <a:pt x="1059457" y="1087039"/>
                  <a:pt x="1063477" y="1083239"/>
                </a:cubicBezTo>
                <a:cubicBezTo>
                  <a:pt x="1067497" y="1079438"/>
                  <a:pt x="1070859" y="1075637"/>
                  <a:pt x="1073563" y="1071836"/>
                </a:cubicBezTo>
                <a:cubicBezTo>
                  <a:pt x="1075646" y="1071946"/>
                  <a:pt x="1078497" y="1071727"/>
                  <a:pt x="1082115" y="1071179"/>
                </a:cubicBezTo>
                <a:cubicBezTo>
                  <a:pt x="1085733" y="1070630"/>
                  <a:pt x="1088145" y="1069096"/>
                  <a:pt x="1089351" y="1066574"/>
                </a:cubicBezTo>
                <a:cubicBezTo>
                  <a:pt x="1092896" y="1065770"/>
                  <a:pt x="1096331" y="1064747"/>
                  <a:pt x="1099657" y="1063504"/>
                </a:cubicBezTo>
                <a:cubicBezTo>
                  <a:pt x="1102982" y="1062262"/>
                  <a:pt x="1105979" y="1060361"/>
                  <a:pt x="1108647" y="1057803"/>
                </a:cubicBezTo>
                <a:cubicBezTo>
                  <a:pt x="1116431" y="1058826"/>
                  <a:pt x="1120159" y="1058972"/>
                  <a:pt x="1119830" y="1058241"/>
                </a:cubicBezTo>
                <a:cubicBezTo>
                  <a:pt x="1119501" y="1057511"/>
                  <a:pt x="1121036" y="1055026"/>
                  <a:pt x="1124435" y="1050786"/>
                </a:cubicBezTo>
                <a:cubicBezTo>
                  <a:pt x="1129368" y="1051334"/>
                  <a:pt x="1133096" y="1050677"/>
                  <a:pt x="1135618" y="1048813"/>
                </a:cubicBezTo>
                <a:cubicBezTo>
                  <a:pt x="1138139" y="1046949"/>
                  <a:pt x="1141428" y="1045853"/>
                  <a:pt x="1145485" y="1045524"/>
                </a:cubicBezTo>
                <a:cubicBezTo>
                  <a:pt x="1145777" y="1040553"/>
                  <a:pt x="1148701" y="1038214"/>
                  <a:pt x="1154256" y="1038507"/>
                </a:cubicBezTo>
                <a:lnTo>
                  <a:pt x="1159518" y="1038507"/>
                </a:lnTo>
                <a:lnTo>
                  <a:pt x="1175306" y="1024473"/>
                </a:lnTo>
                <a:cubicBezTo>
                  <a:pt x="1176000" y="1018443"/>
                  <a:pt x="1179874" y="1014277"/>
                  <a:pt x="1186928" y="1011975"/>
                </a:cubicBezTo>
                <a:cubicBezTo>
                  <a:pt x="1193981" y="1009672"/>
                  <a:pt x="1200047" y="1008576"/>
                  <a:pt x="1205127" y="1008686"/>
                </a:cubicBezTo>
                <a:lnTo>
                  <a:pt x="1212144" y="1001669"/>
                </a:lnTo>
                <a:lnTo>
                  <a:pt x="1219161" y="1001669"/>
                </a:lnTo>
                <a:lnTo>
                  <a:pt x="1231440" y="989390"/>
                </a:lnTo>
                <a:lnTo>
                  <a:pt x="1243719" y="985881"/>
                </a:lnTo>
                <a:lnTo>
                  <a:pt x="1247228" y="984127"/>
                </a:lnTo>
                <a:lnTo>
                  <a:pt x="1245474" y="984127"/>
                </a:lnTo>
                <a:lnTo>
                  <a:pt x="1273541" y="975356"/>
                </a:lnTo>
                <a:cubicBezTo>
                  <a:pt x="1276355" y="967828"/>
                  <a:pt x="1287830" y="957449"/>
                  <a:pt x="1307967" y="944219"/>
                </a:cubicBezTo>
                <a:cubicBezTo>
                  <a:pt x="1328103" y="930990"/>
                  <a:pt x="1340017" y="912717"/>
                  <a:pt x="1343708" y="889401"/>
                </a:cubicBezTo>
                <a:cubicBezTo>
                  <a:pt x="1363077" y="890899"/>
                  <a:pt x="1377842" y="886148"/>
                  <a:pt x="1388001" y="875148"/>
                </a:cubicBezTo>
                <a:cubicBezTo>
                  <a:pt x="1398161" y="864148"/>
                  <a:pt x="1403277" y="848433"/>
                  <a:pt x="1403350" y="828004"/>
                </a:cubicBezTo>
                <a:cubicBezTo>
                  <a:pt x="1395493" y="827566"/>
                  <a:pt x="1387965" y="825812"/>
                  <a:pt x="1380765" y="822742"/>
                </a:cubicBezTo>
                <a:cubicBezTo>
                  <a:pt x="1373566" y="819672"/>
                  <a:pt x="1366476" y="817918"/>
                  <a:pt x="1359496" y="817479"/>
                </a:cubicBezTo>
                <a:cubicBezTo>
                  <a:pt x="1355366" y="817845"/>
                  <a:pt x="1351785" y="819307"/>
                  <a:pt x="1348751" y="821865"/>
                </a:cubicBezTo>
                <a:cubicBezTo>
                  <a:pt x="1345718" y="824423"/>
                  <a:pt x="1341698" y="825885"/>
                  <a:pt x="1336691" y="826250"/>
                </a:cubicBezTo>
                <a:cubicBezTo>
                  <a:pt x="1332744" y="826616"/>
                  <a:pt x="1328359" y="826762"/>
                  <a:pt x="1323535" y="826689"/>
                </a:cubicBezTo>
                <a:cubicBezTo>
                  <a:pt x="1318711" y="826616"/>
                  <a:pt x="1316080" y="824131"/>
                  <a:pt x="1315641" y="819233"/>
                </a:cubicBezTo>
                <a:lnTo>
                  <a:pt x="1315641" y="817479"/>
                </a:lnTo>
                <a:cubicBezTo>
                  <a:pt x="1314545" y="820147"/>
                  <a:pt x="1312352" y="822267"/>
                  <a:pt x="1309063" y="823838"/>
                </a:cubicBezTo>
                <a:cubicBezTo>
                  <a:pt x="1305774" y="825410"/>
                  <a:pt x="1302704" y="826214"/>
                  <a:pt x="1299853" y="826250"/>
                </a:cubicBezTo>
                <a:cubicBezTo>
                  <a:pt x="1295249" y="826031"/>
                  <a:pt x="1290425" y="826031"/>
                  <a:pt x="1285381" y="826250"/>
                </a:cubicBezTo>
                <a:cubicBezTo>
                  <a:pt x="1280338" y="826469"/>
                  <a:pt x="1276391" y="828224"/>
                  <a:pt x="1273541" y="831513"/>
                </a:cubicBezTo>
                <a:cubicBezTo>
                  <a:pt x="1269009" y="831732"/>
                  <a:pt x="1264477" y="833486"/>
                  <a:pt x="1259946" y="836775"/>
                </a:cubicBezTo>
                <a:cubicBezTo>
                  <a:pt x="1255414" y="840064"/>
                  <a:pt x="1251759" y="843573"/>
                  <a:pt x="1248982" y="847300"/>
                </a:cubicBezTo>
                <a:cubicBezTo>
                  <a:pt x="1236849" y="843025"/>
                  <a:pt x="1222523" y="841051"/>
                  <a:pt x="1206004" y="841380"/>
                </a:cubicBezTo>
                <a:cubicBezTo>
                  <a:pt x="1189486" y="841709"/>
                  <a:pt x="1175160" y="843682"/>
                  <a:pt x="1163027" y="847300"/>
                </a:cubicBezTo>
                <a:cubicBezTo>
                  <a:pt x="1158568" y="850114"/>
                  <a:pt x="1153452" y="852819"/>
                  <a:pt x="1147678" y="855414"/>
                </a:cubicBezTo>
                <a:cubicBezTo>
                  <a:pt x="1141903" y="858008"/>
                  <a:pt x="1135910" y="859397"/>
                  <a:pt x="1129697" y="859580"/>
                </a:cubicBezTo>
                <a:cubicBezTo>
                  <a:pt x="1123448" y="859653"/>
                  <a:pt x="1117089" y="860822"/>
                  <a:pt x="1110620" y="863088"/>
                </a:cubicBezTo>
                <a:cubicBezTo>
                  <a:pt x="1104152" y="865354"/>
                  <a:pt x="1098232" y="868278"/>
                  <a:pt x="1092859" y="871859"/>
                </a:cubicBezTo>
                <a:cubicBezTo>
                  <a:pt x="1087853" y="871165"/>
                  <a:pt x="1079008" y="870361"/>
                  <a:pt x="1066327" y="869447"/>
                </a:cubicBezTo>
                <a:cubicBezTo>
                  <a:pt x="1053646" y="868533"/>
                  <a:pt x="1046117" y="871676"/>
                  <a:pt x="1043742" y="878876"/>
                </a:cubicBezTo>
                <a:cubicBezTo>
                  <a:pt x="1026017" y="880922"/>
                  <a:pt x="1008402" y="883846"/>
                  <a:pt x="990897" y="887647"/>
                </a:cubicBezTo>
                <a:cubicBezTo>
                  <a:pt x="973392" y="891447"/>
                  <a:pt x="957093" y="894371"/>
                  <a:pt x="941999" y="896418"/>
                </a:cubicBezTo>
                <a:cubicBezTo>
                  <a:pt x="940099" y="893750"/>
                  <a:pt x="937321" y="891630"/>
                  <a:pt x="933667" y="890059"/>
                </a:cubicBezTo>
                <a:cubicBezTo>
                  <a:pt x="930012" y="888487"/>
                  <a:pt x="926358" y="887683"/>
                  <a:pt x="922703" y="887647"/>
                </a:cubicBezTo>
                <a:cubicBezTo>
                  <a:pt x="919962" y="887610"/>
                  <a:pt x="917112" y="888122"/>
                  <a:pt x="914151" y="889182"/>
                </a:cubicBezTo>
                <a:cubicBezTo>
                  <a:pt x="911191" y="890242"/>
                  <a:pt x="908779" y="892069"/>
                  <a:pt x="906915" y="894664"/>
                </a:cubicBezTo>
                <a:cubicBezTo>
                  <a:pt x="903297" y="894627"/>
                  <a:pt x="899570" y="895139"/>
                  <a:pt x="895733" y="896198"/>
                </a:cubicBezTo>
                <a:cubicBezTo>
                  <a:pt x="891895" y="897258"/>
                  <a:pt x="888606" y="899085"/>
                  <a:pt x="885865" y="901680"/>
                </a:cubicBezTo>
                <a:cubicBezTo>
                  <a:pt x="879250" y="903032"/>
                  <a:pt x="873622" y="905591"/>
                  <a:pt x="868981" y="909355"/>
                </a:cubicBezTo>
                <a:cubicBezTo>
                  <a:pt x="864340" y="913119"/>
                  <a:pt x="858273" y="915239"/>
                  <a:pt x="850781" y="915714"/>
                </a:cubicBezTo>
                <a:cubicBezTo>
                  <a:pt x="844861" y="916262"/>
                  <a:pt x="838283" y="916481"/>
                  <a:pt x="831047" y="916372"/>
                </a:cubicBezTo>
                <a:cubicBezTo>
                  <a:pt x="823811" y="916262"/>
                  <a:pt x="819864" y="912534"/>
                  <a:pt x="819206" y="905189"/>
                </a:cubicBezTo>
                <a:lnTo>
                  <a:pt x="819206" y="901680"/>
                </a:lnTo>
                <a:lnTo>
                  <a:pt x="868323" y="891155"/>
                </a:lnTo>
                <a:cubicBezTo>
                  <a:pt x="868323" y="889474"/>
                  <a:pt x="868762" y="888451"/>
                  <a:pt x="869639" y="888085"/>
                </a:cubicBezTo>
                <a:cubicBezTo>
                  <a:pt x="870516" y="887720"/>
                  <a:pt x="871832" y="887574"/>
                  <a:pt x="873586" y="887647"/>
                </a:cubicBezTo>
                <a:cubicBezTo>
                  <a:pt x="877204" y="887976"/>
                  <a:pt x="880493" y="888195"/>
                  <a:pt x="883453" y="888305"/>
                </a:cubicBezTo>
                <a:cubicBezTo>
                  <a:pt x="886413" y="888414"/>
                  <a:pt x="888387" y="886441"/>
                  <a:pt x="889374" y="882384"/>
                </a:cubicBezTo>
                <a:cubicBezTo>
                  <a:pt x="889300" y="881251"/>
                  <a:pt x="889447" y="879570"/>
                  <a:pt x="889812" y="877341"/>
                </a:cubicBezTo>
                <a:cubicBezTo>
                  <a:pt x="890178" y="875112"/>
                  <a:pt x="891201" y="873869"/>
                  <a:pt x="892882" y="873613"/>
                </a:cubicBezTo>
                <a:cubicBezTo>
                  <a:pt x="893869" y="873796"/>
                  <a:pt x="894965" y="874746"/>
                  <a:pt x="896171" y="876464"/>
                </a:cubicBezTo>
                <a:cubicBezTo>
                  <a:pt x="897377" y="878181"/>
                  <a:pt x="898035" y="879570"/>
                  <a:pt x="898145" y="880630"/>
                </a:cubicBezTo>
                <a:lnTo>
                  <a:pt x="913932" y="866596"/>
                </a:lnTo>
                <a:cubicBezTo>
                  <a:pt x="915431" y="866779"/>
                  <a:pt x="918573" y="866852"/>
                  <a:pt x="923361" y="866816"/>
                </a:cubicBezTo>
                <a:cubicBezTo>
                  <a:pt x="928148" y="866779"/>
                  <a:pt x="930853" y="865537"/>
                  <a:pt x="931474" y="863088"/>
                </a:cubicBezTo>
                <a:cubicBezTo>
                  <a:pt x="932826" y="862905"/>
                  <a:pt x="935384" y="861955"/>
                  <a:pt x="939149" y="860238"/>
                </a:cubicBezTo>
                <a:cubicBezTo>
                  <a:pt x="942913" y="858520"/>
                  <a:pt x="945032" y="857131"/>
                  <a:pt x="945508" y="856071"/>
                </a:cubicBezTo>
                <a:cubicBezTo>
                  <a:pt x="945471" y="855304"/>
                  <a:pt x="945106" y="855085"/>
                  <a:pt x="944411" y="855414"/>
                </a:cubicBezTo>
                <a:cubicBezTo>
                  <a:pt x="943717" y="855742"/>
                  <a:pt x="942913" y="855962"/>
                  <a:pt x="941999" y="856071"/>
                </a:cubicBezTo>
                <a:lnTo>
                  <a:pt x="915686" y="854317"/>
                </a:lnTo>
                <a:cubicBezTo>
                  <a:pt x="911045" y="854610"/>
                  <a:pt x="903663" y="854463"/>
                  <a:pt x="893540" y="853879"/>
                </a:cubicBezTo>
                <a:cubicBezTo>
                  <a:pt x="883417" y="853294"/>
                  <a:pt x="877350" y="850516"/>
                  <a:pt x="875340" y="845546"/>
                </a:cubicBezTo>
                <a:cubicBezTo>
                  <a:pt x="874207" y="845546"/>
                  <a:pt x="872526" y="845108"/>
                  <a:pt x="870297" y="844231"/>
                </a:cubicBezTo>
                <a:cubicBezTo>
                  <a:pt x="868068" y="843354"/>
                  <a:pt x="866825" y="842038"/>
                  <a:pt x="866569" y="840284"/>
                </a:cubicBezTo>
                <a:cubicBezTo>
                  <a:pt x="866825" y="839370"/>
                  <a:pt x="868068" y="838566"/>
                  <a:pt x="870297" y="837872"/>
                </a:cubicBezTo>
                <a:cubicBezTo>
                  <a:pt x="872526" y="837177"/>
                  <a:pt x="874207" y="836812"/>
                  <a:pt x="875340" y="836775"/>
                </a:cubicBezTo>
                <a:lnTo>
                  <a:pt x="875340" y="835021"/>
                </a:lnTo>
                <a:cubicBezTo>
                  <a:pt x="875048" y="832499"/>
                  <a:pt x="873440" y="830965"/>
                  <a:pt x="870516" y="830416"/>
                </a:cubicBezTo>
                <a:cubicBezTo>
                  <a:pt x="867592" y="829868"/>
                  <a:pt x="865107" y="829649"/>
                  <a:pt x="863061" y="829759"/>
                </a:cubicBezTo>
                <a:cubicBezTo>
                  <a:pt x="847529" y="829174"/>
                  <a:pt x="837369" y="826835"/>
                  <a:pt x="832582" y="822742"/>
                </a:cubicBezTo>
                <a:cubicBezTo>
                  <a:pt x="827794" y="818649"/>
                  <a:pt x="821582" y="816310"/>
                  <a:pt x="813944" y="815725"/>
                </a:cubicBezTo>
                <a:lnTo>
                  <a:pt x="777106" y="799937"/>
                </a:lnTo>
                <a:cubicBezTo>
                  <a:pt x="777288" y="790180"/>
                  <a:pt x="778238" y="782505"/>
                  <a:pt x="779956" y="776914"/>
                </a:cubicBezTo>
                <a:cubicBezTo>
                  <a:pt x="781674" y="771322"/>
                  <a:pt x="788325" y="768472"/>
                  <a:pt x="799910" y="768362"/>
                </a:cubicBezTo>
                <a:cubicBezTo>
                  <a:pt x="805867" y="769056"/>
                  <a:pt x="812372" y="769422"/>
                  <a:pt x="819425" y="769458"/>
                </a:cubicBezTo>
                <a:cubicBezTo>
                  <a:pt x="826479" y="769495"/>
                  <a:pt x="829914" y="765036"/>
                  <a:pt x="829731" y="756083"/>
                </a:cubicBezTo>
                <a:cubicBezTo>
                  <a:pt x="831778" y="756375"/>
                  <a:pt x="832947" y="755790"/>
                  <a:pt x="833240" y="754329"/>
                </a:cubicBezTo>
                <a:cubicBezTo>
                  <a:pt x="832691" y="751222"/>
                  <a:pt x="829841" y="747348"/>
                  <a:pt x="824688" y="742707"/>
                </a:cubicBezTo>
                <a:cubicBezTo>
                  <a:pt x="819535" y="738066"/>
                  <a:pt x="815369" y="735508"/>
                  <a:pt x="812189" y="735032"/>
                </a:cubicBezTo>
                <a:cubicBezTo>
                  <a:pt x="802943" y="735032"/>
                  <a:pt x="797315" y="733278"/>
                  <a:pt x="795305" y="729770"/>
                </a:cubicBezTo>
                <a:cubicBezTo>
                  <a:pt x="793295" y="726262"/>
                  <a:pt x="792491" y="720999"/>
                  <a:pt x="792893" y="713982"/>
                </a:cubicBezTo>
                <a:cubicBezTo>
                  <a:pt x="792893" y="712155"/>
                  <a:pt x="793332" y="710547"/>
                  <a:pt x="794209" y="709158"/>
                </a:cubicBezTo>
                <a:cubicBezTo>
                  <a:pt x="795086" y="707769"/>
                  <a:pt x="796402" y="707039"/>
                  <a:pt x="798156" y="706965"/>
                </a:cubicBezTo>
                <a:lnTo>
                  <a:pt x="801664" y="684161"/>
                </a:lnTo>
                <a:lnTo>
                  <a:pt x="827977" y="682407"/>
                </a:lnTo>
                <a:cubicBezTo>
                  <a:pt x="828635" y="678058"/>
                  <a:pt x="829512" y="674915"/>
                  <a:pt x="830608" y="672978"/>
                </a:cubicBezTo>
                <a:cubicBezTo>
                  <a:pt x="831705" y="671041"/>
                  <a:pt x="834336" y="670091"/>
                  <a:pt x="838502" y="670128"/>
                </a:cubicBezTo>
                <a:lnTo>
                  <a:pt x="847273" y="670128"/>
                </a:lnTo>
                <a:lnTo>
                  <a:pt x="864815" y="663111"/>
                </a:lnTo>
                <a:cubicBezTo>
                  <a:pt x="865107" y="659602"/>
                  <a:pt x="866277" y="657848"/>
                  <a:pt x="868323" y="657848"/>
                </a:cubicBezTo>
                <a:cubicBezTo>
                  <a:pt x="870918" y="657958"/>
                  <a:pt x="873184" y="658616"/>
                  <a:pt x="875121" y="659822"/>
                </a:cubicBezTo>
                <a:cubicBezTo>
                  <a:pt x="877058" y="661028"/>
                  <a:pt x="878885" y="662124"/>
                  <a:pt x="880603" y="663111"/>
                </a:cubicBezTo>
                <a:cubicBezTo>
                  <a:pt x="881918" y="654157"/>
                  <a:pt x="887181" y="650137"/>
                  <a:pt x="896390" y="651051"/>
                </a:cubicBezTo>
                <a:cubicBezTo>
                  <a:pt x="905600" y="651964"/>
                  <a:pt x="910862" y="648383"/>
                  <a:pt x="912178" y="640306"/>
                </a:cubicBezTo>
                <a:lnTo>
                  <a:pt x="912178" y="636798"/>
                </a:lnTo>
                <a:cubicBezTo>
                  <a:pt x="915102" y="637894"/>
                  <a:pt x="918464" y="638333"/>
                  <a:pt x="922265" y="638114"/>
                </a:cubicBezTo>
                <a:cubicBezTo>
                  <a:pt x="926065" y="637894"/>
                  <a:pt x="928550" y="635702"/>
                  <a:pt x="929720" y="631535"/>
                </a:cubicBezTo>
                <a:cubicBezTo>
                  <a:pt x="935129" y="631974"/>
                  <a:pt x="939660" y="631974"/>
                  <a:pt x="943315" y="631535"/>
                </a:cubicBezTo>
                <a:cubicBezTo>
                  <a:pt x="946969" y="631097"/>
                  <a:pt x="948870" y="627588"/>
                  <a:pt x="949016" y="621010"/>
                </a:cubicBezTo>
                <a:cubicBezTo>
                  <a:pt x="950916" y="621083"/>
                  <a:pt x="952817" y="620937"/>
                  <a:pt x="954717" y="620572"/>
                </a:cubicBezTo>
                <a:cubicBezTo>
                  <a:pt x="956617" y="620206"/>
                  <a:pt x="957641" y="619183"/>
                  <a:pt x="957787" y="617502"/>
                </a:cubicBezTo>
                <a:cubicBezTo>
                  <a:pt x="957714" y="614067"/>
                  <a:pt x="958298" y="611728"/>
                  <a:pt x="959541" y="610485"/>
                </a:cubicBezTo>
                <a:cubicBezTo>
                  <a:pt x="960784" y="609243"/>
                  <a:pt x="963123" y="608658"/>
                  <a:pt x="966558" y="608731"/>
                </a:cubicBezTo>
                <a:cubicBezTo>
                  <a:pt x="975585" y="608841"/>
                  <a:pt x="982090" y="607744"/>
                  <a:pt x="986073" y="605442"/>
                </a:cubicBezTo>
                <a:cubicBezTo>
                  <a:pt x="990057" y="603139"/>
                  <a:pt x="995246" y="598973"/>
                  <a:pt x="1001642" y="592943"/>
                </a:cubicBezTo>
                <a:cubicBezTo>
                  <a:pt x="1007525" y="594040"/>
                  <a:pt x="1011107" y="594040"/>
                  <a:pt x="1012386" y="592943"/>
                </a:cubicBezTo>
                <a:cubicBezTo>
                  <a:pt x="1013665" y="591847"/>
                  <a:pt x="1014177" y="588338"/>
                  <a:pt x="1013921" y="582418"/>
                </a:cubicBezTo>
                <a:lnTo>
                  <a:pt x="1045496" y="580664"/>
                </a:lnTo>
                <a:cubicBezTo>
                  <a:pt x="1047250" y="580737"/>
                  <a:pt x="1048566" y="580591"/>
                  <a:pt x="1049443" y="580225"/>
                </a:cubicBezTo>
                <a:cubicBezTo>
                  <a:pt x="1050320" y="579860"/>
                  <a:pt x="1050759" y="578837"/>
                  <a:pt x="1050759" y="577156"/>
                </a:cubicBezTo>
                <a:cubicBezTo>
                  <a:pt x="1050649" y="575255"/>
                  <a:pt x="1050868" y="573355"/>
                  <a:pt x="1051417" y="571454"/>
                </a:cubicBezTo>
                <a:cubicBezTo>
                  <a:pt x="1051965" y="569554"/>
                  <a:pt x="1053500" y="568531"/>
                  <a:pt x="1056021" y="568385"/>
                </a:cubicBezTo>
                <a:lnTo>
                  <a:pt x="1057776" y="568385"/>
                </a:lnTo>
                <a:cubicBezTo>
                  <a:pt x="1064025" y="565022"/>
                  <a:pt x="1073454" y="562976"/>
                  <a:pt x="1086062" y="562245"/>
                </a:cubicBezTo>
                <a:cubicBezTo>
                  <a:pt x="1098670" y="561514"/>
                  <a:pt x="1108537" y="561222"/>
                  <a:pt x="1115664" y="561368"/>
                </a:cubicBezTo>
                <a:lnTo>
                  <a:pt x="1136714" y="533301"/>
                </a:lnTo>
                <a:cubicBezTo>
                  <a:pt x="1155791" y="532022"/>
                  <a:pt x="1174210" y="526248"/>
                  <a:pt x="1191971" y="515978"/>
                </a:cubicBezTo>
                <a:cubicBezTo>
                  <a:pt x="1209732" y="505709"/>
                  <a:pt x="1228151" y="498619"/>
                  <a:pt x="1247228" y="494709"/>
                </a:cubicBezTo>
                <a:cubicBezTo>
                  <a:pt x="1261152" y="484037"/>
                  <a:pt x="1273212" y="474243"/>
                  <a:pt x="1283408" y="465326"/>
                </a:cubicBezTo>
                <a:cubicBezTo>
                  <a:pt x="1293604" y="456409"/>
                  <a:pt x="1307857" y="449246"/>
                  <a:pt x="1326166" y="443837"/>
                </a:cubicBezTo>
                <a:lnTo>
                  <a:pt x="1336691" y="424541"/>
                </a:lnTo>
                <a:cubicBezTo>
                  <a:pt x="1339469" y="424614"/>
                  <a:pt x="1342246" y="424030"/>
                  <a:pt x="1345024" y="422787"/>
                </a:cubicBezTo>
                <a:cubicBezTo>
                  <a:pt x="1347801" y="421545"/>
                  <a:pt x="1349702" y="419206"/>
                  <a:pt x="1350725" y="415770"/>
                </a:cubicBezTo>
                <a:cubicBezTo>
                  <a:pt x="1358655" y="416721"/>
                  <a:pt x="1364283" y="414820"/>
                  <a:pt x="1367609" y="410069"/>
                </a:cubicBezTo>
                <a:cubicBezTo>
                  <a:pt x="1370935" y="405318"/>
                  <a:pt x="1377001" y="402541"/>
                  <a:pt x="1385809" y="401737"/>
                </a:cubicBezTo>
                <a:lnTo>
                  <a:pt x="1399842" y="392966"/>
                </a:lnTo>
                <a:lnTo>
                  <a:pt x="1405105" y="370161"/>
                </a:lnTo>
                <a:lnTo>
                  <a:pt x="1417384" y="359636"/>
                </a:lnTo>
                <a:lnTo>
                  <a:pt x="1413876" y="350865"/>
                </a:lnTo>
                <a:lnTo>
                  <a:pt x="1347216" y="349111"/>
                </a:lnTo>
                <a:cubicBezTo>
                  <a:pt x="1345353" y="351706"/>
                  <a:pt x="1342941" y="353533"/>
                  <a:pt x="1339980" y="354593"/>
                </a:cubicBezTo>
                <a:cubicBezTo>
                  <a:pt x="1337020" y="355653"/>
                  <a:pt x="1334170" y="356164"/>
                  <a:pt x="1331429" y="356128"/>
                </a:cubicBezTo>
                <a:cubicBezTo>
                  <a:pt x="1329236" y="353935"/>
                  <a:pt x="1326166" y="352181"/>
                  <a:pt x="1322219" y="350865"/>
                </a:cubicBezTo>
                <a:cubicBezTo>
                  <a:pt x="1318272" y="349550"/>
                  <a:pt x="1316080" y="351304"/>
                  <a:pt x="1315641" y="356128"/>
                </a:cubicBezTo>
                <a:cubicBezTo>
                  <a:pt x="1311694" y="355580"/>
                  <a:pt x="1304239" y="354922"/>
                  <a:pt x="1293275" y="354154"/>
                </a:cubicBezTo>
                <a:cubicBezTo>
                  <a:pt x="1282311" y="353387"/>
                  <a:pt x="1275733" y="355799"/>
                  <a:pt x="1273541" y="361391"/>
                </a:cubicBezTo>
                <a:cubicBezTo>
                  <a:pt x="1271823" y="359490"/>
                  <a:pt x="1269996" y="357590"/>
                  <a:pt x="1268059" y="355689"/>
                </a:cubicBezTo>
                <a:cubicBezTo>
                  <a:pt x="1266122" y="353789"/>
                  <a:pt x="1263856" y="352766"/>
                  <a:pt x="1261261" y="352620"/>
                </a:cubicBezTo>
                <a:cubicBezTo>
                  <a:pt x="1259836" y="353058"/>
                  <a:pt x="1259178" y="354812"/>
                  <a:pt x="1259288" y="357882"/>
                </a:cubicBezTo>
                <a:cubicBezTo>
                  <a:pt x="1259397" y="360952"/>
                  <a:pt x="1258301" y="362706"/>
                  <a:pt x="1255999" y="363145"/>
                </a:cubicBezTo>
                <a:cubicBezTo>
                  <a:pt x="1253404" y="362999"/>
                  <a:pt x="1251138" y="361975"/>
                  <a:pt x="1249201" y="360075"/>
                </a:cubicBezTo>
                <a:cubicBezTo>
                  <a:pt x="1247264" y="358174"/>
                  <a:pt x="1245437" y="356274"/>
                  <a:pt x="1243719" y="354374"/>
                </a:cubicBezTo>
                <a:cubicBezTo>
                  <a:pt x="1241380" y="355799"/>
                  <a:pt x="1234656" y="358650"/>
                  <a:pt x="1223546" y="362925"/>
                </a:cubicBezTo>
                <a:cubicBezTo>
                  <a:pt x="1212436" y="367201"/>
                  <a:pt x="1205712" y="369613"/>
                  <a:pt x="1203373" y="370161"/>
                </a:cubicBezTo>
                <a:cubicBezTo>
                  <a:pt x="1193250" y="370015"/>
                  <a:pt x="1178412" y="370746"/>
                  <a:pt x="1158861" y="372354"/>
                </a:cubicBezTo>
                <a:cubicBezTo>
                  <a:pt x="1139309" y="373962"/>
                  <a:pt x="1128418" y="377324"/>
                  <a:pt x="1126189" y="382441"/>
                </a:cubicBezTo>
                <a:cubicBezTo>
                  <a:pt x="1119355" y="381893"/>
                  <a:pt x="1110218" y="382550"/>
                  <a:pt x="1098780" y="384414"/>
                </a:cubicBezTo>
                <a:cubicBezTo>
                  <a:pt x="1087341" y="386278"/>
                  <a:pt x="1077766" y="387374"/>
                  <a:pt x="1070055" y="387703"/>
                </a:cubicBezTo>
                <a:lnTo>
                  <a:pt x="1066546" y="394720"/>
                </a:lnTo>
                <a:cubicBezTo>
                  <a:pt x="1060809" y="394464"/>
                  <a:pt x="1056935" y="394537"/>
                  <a:pt x="1054925" y="394939"/>
                </a:cubicBezTo>
                <a:cubicBezTo>
                  <a:pt x="1052915" y="395341"/>
                  <a:pt x="1050357" y="397607"/>
                  <a:pt x="1047250" y="401737"/>
                </a:cubicBezTo>
                <a:cubicBezTo>
                  <a:pt x="1042353" y="401444"/>
                  <a:pt x="1034167" y="401591"/>
                  <a:pt x="1022692" y="402175"/>
                </a:cubicBezTo>
                <a:cubicBezTo>
                  <a:pt x="1011216" y="402760"/>
                  <a:pt x="1004784" y="405538"/>
                  <a:pt x="1003396" y="410508"/>
                </a:cubicBezTo>
                <a:lnTo>
                  <a:pt x="996379" y="421033"/>
                </a:lnTo>
                <a:lnTo>
                  <a:pt x="977083" y="415770"/>
                </a:lnTo>
                <a:lnTo>
                  <a:pt x="970066" y="422787"/>
                </a:lnTo>
                <a:cubicBezTo>
                  <a:pt x="963744" y="422166"/>
                  <a:pt x="956654" y="422970"/>
                  <a:pt x="948797" y="425199"/>
                </a:cubicBezTo>
                <a:cubicBezTo>
                  <a:pt x="940939" y="427428"/>
                  <a:pt x="933411" y="429548"/>
                  <a:pt x="926211" y="431558"/>
                </a:cubicBezTo>
                <a:cubicBezTo>
                  <a:pt x="926248" y="434299"/>
                  <a:pt x="925736" y="436711"/>
                  <a:pt x="924677" y="438794"/>
                </a:cubicBezTo>
                <a:cubicBezTo>
                  <a:pt x="923617" y="440877"/>
                  <a:pt x="921789" y="441974"/>
                  <a:pt x="919195" y="442083"/>
                </a:cubicBezTo>
                <a:lnTo>
                  <a:pt x="910424" y="442083"/>
                </a:lnTo>
                <a:lnTo>
                  <a:pt x="887619" y="461379"/>
                </a:lnTo>
                <a:cubicBezTo>
                  <a:pt x="879324" y="461562"/>
                  <a:pt x="872672" y="462512"/>
                  <a:pt x="867666" y="464230"/>
                </a:cubicBezTo>
                <a:cubicBezTo>
                  <a:pt x="862659" y="465947"/>
                  <a:pt x="856446" y="467336"/>
                  <a:pt x="849027" y="468396"/>
                </a:cubicBezTo>
                <a:lnTo>
                  <a:pt x="833240" y="478921"/>
                </a:lnTo>
                <a:cubicBezTo>
                  <a:pt x="832947" y="482283"/>
                  <a:pt x="831339" y="484330"/>
                  <a:pt x="828416" y="485061"/>
                </a:cubicBezTo>
                <a:cubicBezTo>
                  <a:pt x="825492" y="485792"/>
                  <a:pt x="823007" y="486084"/>
                  <a:pt x="820960" y="485938"/>
                </a:cubicBezTo>
                <a:cubicBezTo>
                  <a:pt x="818841" y="486121"/>
                  <a:pt x="816063" y="486194"/>
                  <a:pt x="812628" y="486157"/>
                </a:cubicBezTo>
                <a:cubicBezTo>
                  <a:pt x="809193" y="486121"/>
                  <a:pt x="807292" y="484878"/>
                  <a:pt x="806927" y="482429"/>
                </a:cubicBezTo>
                <a:cubicBezTo>
                  <a:pt x="807000" y="479835"/>
                  <a:pt x="807731" y="477569"/>
                  <a:pt x="809119" y="475632"/>
                </a:cubicBezTo>
                <a:cubicBezTo>
                  <a:pt x="810508" y="473695"/>
                  <a:pt x="812116" y="471868"/>
                  <a:pt x="813944" y="470150"/>
                </a:cubicBezTo>
                <a:lnTo>
                  <a:pt x="805173" y="457871"/>
                </a:lnTo>
                <a:lnTo>
                  <a:pt x="791139" y="475413"/>
                </a:lnTo>
                <a:lnTo>
                  <a:pt x="766580" y="475413"/>
                </a:lnTo>
                <a:cubicBezTo>
                  <a:pt x="759710" y="475376"/>
                  <a:pt x="755032" y="473695"/>
                  <a:pt x="752547" y="470369"/>
                </a:cubicBezTo>
                <a:cubicBezTo>
                  <a:pt x="750062" y="467044"/>
                  <a:pt x="748892" y="462293"/>
                  <a:pt x="749039" y="456117"/>
                </a:cubicBezTo>
                <a:cubicBezTo>
                  <a:pt x="754009" y="455093"/>
                  <a:pt x="759856" y="452754"/>
                  <a:pt x="766580" y="449100"/>
                </a:cubicBezTo>
                <a:cubicBezTo>
                  <a:pt x="773305" y="445445"/>
                  <a:pt x="777398" y="441352"/>
                  <a:pt x="778860" y="436821"/>
                </a:cubicBezTo>
                <a:lnTo>
                  <a:pt x="787631" y="429804"/>
                </a:lnTo>
                <a:lnTo>
                  <a:pt x="778860" y="424541"/>
                </a:lnTo>
                <a:cubicBezTo>
                  <a:pt x="778933" y="422714"/>
                  <a:pt x="778787" y="421106"/>
                  <a:pt x="778421" y="419717"/>
                </a:cubicBezTo>
                <a:cubicBezTo>
                  <a:pt x="778056" y="418328"/>
                  <a:pt x="777032" y="417598"/>
                  <a:pt x="775351" y="417525"/>
                </a:cubicBezTo>
                <a:lnTo>
                  <a:pt x="771843" y="419279"/>
                </a:lnTo>
                <a:lnTo>
                  <a:pt x="770089" y="415770"/>
                </a:lnTo>
                <a:cubicBezTo>
                  <a:pt x="770235" y="413943"/>
                  <a:pt x="771258" y="412335"/>
                  <a:pt x="773159" y="410946"/>
                </a:cubicBezTo>
                <a:cubicBezTo>
                  <a:pt x="775059" y="409558"/>
                  <a:pt x="776959" y="408827"/>
                  <a:pt x="778860" y="408754"/>
                </a:cubicBezTo>
                <a:cubicBezTo>
                  <a:pt x="778896" y="408534"/>
                  <a:pt x="778823" y="407657"/>
                  <a:pt x="778640" y="406122"/>
                </a:cubicBezTo>
                <a:cubicBezTo>
                  <a:pt x="778458" y="404587"/>
                  <a:pt x="777946" y="403710"/>
                  <a:pt x="777106" y="403491"/>
                </a:cubicBezTo>
                <a:cubicBezTo>
                  <a:pt x="775315" y="403564"/>
                  <a:pt x="773634" y="404295"/>
                  <a:pt x="772062" y="405684"/>
                </a:cubicBezTo>
                <a:cubicBezTo>
                  <a:pt x="770491" y="407073"/>
                  <a:pt x="769248" y="408680"/>
                  <a:pt x="768335" y="410508"/>
                </a:cubicBezTo>
                <a:lnTo>
                  <a:pt x="747284" y="410508"/>
                </a:lnTo>
                <a:lnTo>
                  <a:pt x="731497" y="419279"/>
                </a:lnTo>
                <a:cubicBezTo>
                  <a:pt x="731351" y="421873"/>
                  <a:pt x="730327" y="423701"/>
                  <a:pt x="728427" y="424761"/>
                </a:cubicBezTo>
                <a:cubicBezTo>
                  <a:pt x="726527" y="425820"/>
                  <a:pt x="724626" y="426332"/>
                  <a:pt x="722726" y="426295"/>
                </a:cubicBezTo>
                <a:lnTo>
                  <a:pt x="715709" y="424541"/>
                </a:lnTo>
                <a:lnTo>
                  <a:pt x="699921" y="442083"/>
                </a:lnTo>
                <a:lnTo>
                  <a:pt x="677117" y="443837"/>
                </a:lnTo>
                <a:lnTo>
                  <a:pt x="670100" y="450854"/>
                </a:lnTo>
                <a:lnTo>
                  <a:pt x="652558" y="450854"/>
                </a:lnTo>
                <a:lnTo>
                  <a:pt x="638525" y="456117"/>
                </a:lnTo>
                <a:cubicBezTo>
                  <a:pt x="635784" y="456153"/>
                  <a:pt x="632933" y="455642"/>
                  <a:pt x="629973" y="454582"/>
                </a:cubicBezTo>
                <a:cubicBezTo>
                  <a:pt x="627013" y="453522"/>
                  <a:pt x="624601" y="451695"/>
                  <a:pt x="622737" y="449100"/>
                </a:cubicBezTo>
                <a:cubicBezTo>
                  <a:pt x="622956" y="445518"/>
                  <a:pt x="624711" y="442595"/>
                  <a:pt x="628000" y="440329"/>
                </a:cubicBezTo>
                <a:cubicBezTo>
                  <a:pt x="631289" y="438063"/>
                  <a:pt x="634797" y="436894"/>
                  <a:pt x="638525" y="436821"/>
                </a:cubicBezTo>
                <a:lnTo>
                  <a:pt x="652558" y="401737"/>
                </a:lnTo>
                <a:cubicBezTo>
                  <a:pt x="653435" y="408388"/>
                  <a:pt x="656944" y="408242"/>
                  <a:pt x="663083" y="401298"/>
                </a:cubicBezTo>
                <a:cubicBezTo>
                  <a:pt x="669223" y="394355"/>
                  <a:pt x="672731" y="388069"/>
                  <a:pt x="673609" y="382441"/>
                </a:cubicBezTo>
                <a:lnTo>
                  <a:pt x="694659" y="380687"/>
                </a:lnTo>
                <a:cubicBezTo>
                  <a:pt x="694695" y="377069"/>
                  <a:pt x="695499" y="373341"/>
                  <a:pt x="697071" y="369504"/>
                </a:cubicBezTo>
                <a:cubicBezTo>
                  <a:pt x="698642" y="365666"/>
                  <a:pt x="700762" y="362377"/>
                  <a:pt x="703430" y="359636"/>
                </a:cubicBezTo>
                <a:cubicBezTo>
                  <a:pt x="697180" y="356895"/>
                  <a:pt x="694768" y="351414"/>
                  <a:pt x="696194" y="343191"/>
                </a:cubicBezTo>
                <a:cubicBezTo>
                  <a:pt x="697619" y="334968"/>
                  <a:pt x="693014" y="329925"/>
                  <a:pt x="682379" y="328061"/>
                </a:cubicBezTo>
                <a:lnTo>
                  <a:pt x="682379" y="310519"/>
                </a:lnTo>
                <a:cubicBezTo>
                  <a:pt x="687679" y="306938"/>
                  <a:pt x="693307" y="304014"/>
                  <a:pt x="699264" y="301748"/>
                </a:cubicBezTo>
                <a:cubicBezTo>
                  <a:pt x="705220" y="299482"/>
                  <a:pt x="711287" y="298313"/>
                  <a:pt x="717463" y="298240"/>
                </a:cubicBezTo>
                <a:cubicBezTo>
                  <a:pt x="717171" y="292685"/>
                  <a:pt x="719510" y="289761"/>
                  <a:pt x="724480" y="289469"/>
                </a:cubicBezTo>
                <a:lnTo>
                  <a:pt x="726234" y="289469"/>
                </a:lnTo>
                <a:lnTo>
                  <a:pt x="717463" y="280698"/>
                </a:lnTo>
                <a:cubicBezTo>
                  <a:pt x="719546" y="272365"/>
                  <a:pt x="722835" y="264472"/>
                  <a:pt x="727330" y="257016"/>
                </a:cubicBezTo>
                <a:cubicBezTo>
                  <a:pt x="731826" y="249561"/>
                  <a:pt x="735553" y="239913"/>
                  <a:pt x="738513" y="228072"/>
                </a:cubicBezTo>
                <a:lnTo>
                  <a:pt x="754301" y="217547"/>
                </a:lnTo>
                <a:cubicBezTo>
                  <a:pt x="755507" y="212102"/>
                  <a:pt x="760550" y="208959"/>
                  <a:pt x="769431" y="208118"/>
                </a:cubicBezTo>
                <a:cubicBezTo>
                  <a:pt x="778312" y="207278"/>
                  <a:pt x="783793" y="204573"/>
                  <a:pt x="785877" y="200005"/>
                </a:cubicBezTo>
                <a:lnTo>
                  <a:pt x="798156" y="187726"/>
                </a:lnTo>
                <a:cubicBezTo>
                  <a:pt x="797863" y="183998"/>
                  <a:pt x="798010" y="180490"/>
                  <a:pt x="798594" y="177201"/>
                </a:cubicBezTo>
                <a:cubicBezTo>
                  <a:pt x="799179" y="173912"/>
                  <a:pt x="801957" y="172158"/>
                  <a:pt x="806927" y="171938"/>
                </a:cubicBezTo>
                <a:cubicBezTo>
                  <a:pt x="812957" y="171755"/>
                  <a:pt x="818877" y="170367"/>
                  <a:pt x="824688" y="167772"/>
                </a:cubicBezTo>
                <a:cubicBezTo>
                  <a:pt x="830499" y="165177"/>
                  <a:pt x="836858" y="162473"/>
                  <a:pt x="843765" y="159659"/>
                </a:cubicBezTo>
                <a:cubicBezTo>
                  <a:pt x="851220" y="160024"/>
                  <a:pt x="856483" y="157539"/>
                  <a:pt x="859552" y="152204"/>
                </a:cubicBezTo>
                <a:cubicBezTo>
                  <a:pt x="862622" y="146868"/>
                  <a:pt x="866131" y="141752"/>
                  <a:pt x="870078" y="136854"/>
                </a:cubicBezTo>
                <a:lnTo>
                  <a:pt x="884111" y="136854"/>
                </a:lnTo>
                <a:lnTo>
                  <a:pt x="885865" y="122821"/>
                </a:lnTo>
                <a:lnTo>
                  <a:pt x="915686" y="122821"/>
                </a:lnTo>
                <a:cubicBezTo>
                  <a:pt x="915686" y="120994"/>
                  <a:pt x="916125" y="119386"/>
                  <a:pt x="917002" y="117997"/>
                </a:cubicBezTo>
                <a:cubicBezTo>
                  <a:pt x="917879" y="116608"/>
                  <a:pt x="919195" y="115877"/>
                  <a:pt x="920949" y="115804"/>
                </a:cubicBezTo>
                <a:lnTo>
                  <a:pt x="926211" y="117558"/>
                </a:lnTo>
                <a:cubicBezTo>
                  <a:pt x="926540" y="111711"/>
                  <a:pt x="928952" y="108056"/>
                  <a:pt x="933448" y="106595"/>
                </a:cubicBezTo>
                <a:cubicBezTo>
                  <a:pt x="937943" y="105133"/>
                  <a:pt x="942547" y="104110"/>
                  <a:pt x="947262" y="103525"/>
                </a:cubicBezTo>
                <a:lnTo>
                  <a:pt x="959541" y="91246"/>
                </a:lnTo>
                <a:lnTo>
                  <a:pt x="982345" y="89491"/>
                </a:lnTo>
                <a:lnTo>
                  <a:pt x="996379" y="82475"/>
                </a:lnTo>
                <a:cubicBezTo>
                  <a:pt x="1002482" y="74033"/>
                  <a:pt x="1012203" y="68551"/>
                  <a:pt x="1025542" y="66029"/>
                </a:cubicBezTo>
                <a:cubicBezTo>
                  <a:pt x="1038881" y="63507"/>
                  <a:pt x="1050795" y="61973"/>
                  <a:pt x="1061284" y="61424"/>
                </a:cubicBezTo>
                <a:cubicBezTo>
                  <a:pt x="1061576" y="52946"/>
                  <a:pt x="1066254" y="48853"/>
                  <a:pt x="1075317" y="49145"/>
                </a:cubicBezTo>
                <a:cubicBezTo>
                  <a:pt x="1082480" y="49401"/>
                  <a:pt x="1087012" y="49328"/>
                  <a:pt x="1088912" y="48926"/>
                </a:cubicBezTo>
                <a:cubicBezTo>
                  <a:pt x="1090813" y="48524"/>
                  <a:pt x="1094467" y="46258"/>
                  <a:pt x="1099876" y="42128"/>
                </a:cubicBezTo>
                <a:cubicBezTo>
                  <a:pt x="1113983" y="39497"/>
                  <a:pt x="1128309" y="36427"/>
                  <a:pt x="1142854" y="32919"/>
                </a:cubicBezTo>
                <a:cubicBezTo>
                  <a:pt x="1157399" y="29410"/>
                  <a:pt x="1171725" y="25464"/>
                  <a:pt x="1185831" y="21078"/>
                </a:cubicBezTo>
                <a:cubicBezTo>
                  <a:pt x="1186781" y="20018"/>
                  <a:pt x="1187951" y="18630"/>
                  <a:pt x="1189340" y="16912"/>
                </a:cubicBezTo>
                <a:cubicBezTo>
                  <a:pt x="1190728" y="15194"/>
                  <a:pt x="1191898" y="14244"/>
                  <a:pt x="1192848" y="14061"/>
                </a:cubicBezTo>
                <a:cubicBezTo>
                  <a:pt x="1194895" y="14354"/>
                  <a:pt x="1196064" y="15523"/>
                  <a:pt x="1196356" y="17570"/>
                </a:cubicBezTo>
                <a:lnTo>
                  <a:pt x="1219161" y="22832"/>
                </a:lnTo>
                <a:cubicBezTo>
                  <a:pt x="1222560" y="19178"/>
                  <a:pt x="1226287" y="15962"/>
                  <a:pt x="1230344" y="13184"/>
                </a:cubicBezTo>
                <a:cubicBezTo>
                  <a:pt x="1234400" y="10407"/>
                  <a:pt x="1239444" y="8945"/>
                  <a:pt x="1245474" y="8799"/>
                </a:cubicBezTo>
                <a:cubicBezTo>
                  <a:pt x="1247374" y="6204"/>
                  <a:pt x="1250151" y="4377"/>
                  <a:pt x="1253806" y="3317"/>
                </a:cubicBezTo>
                <a:cubicBezTo>
                  <a:pt x="1257461" y="2257"/>
                  <a:pt x="1261115" y="1746"/>
                  <a:pt x="1264770" y="1782"/>
                </a:cubicBezTo>
                <a:cubicBezTo>
                  <a:pt x="1271786" y="2623"/>
                  <a:pt x="1275295" y="4450"/>
                  <a:pt x="1275295" y="7264"/>
                </a:cubicBezTo>
                <a:cubicBezTo>
                  <a:pt x="1275295" y="10078"/>
                  <a:pt x="1282311" y="8835"/>
                  <a:pt x="1296345" y="3536"/>
                </a:cubicBezTo>
                <a:cubicBezTo>
                  <a:pt x="1304970" y="6021"/>
                  <a:pt x="1315787" y="7191"/>
                  <a:pt x="1328797" y="7045"/>
                </a:cubicBezTo>
                <a:cubicBezTo>
                  <a:pt x="1341808" y="6898"/>
                  <a:pt x="1352625" y="6314"/>
                  <a:pt x="1361250" y="5290"/>
                </a:cubicBezTo>
                <a:cubicBezTo>
                  <a:pt x="1363114" y="2769"/>
                  <a:pt x="1365526" y="1234"/>
                  <a:pt x="1368486" y="686"/>
                </a:cubicBezTo>
                <a:cubicBezTo>
                  <a:pt x="1371446" y="138"/>
                  <a:pt x="1374297" y="-82"/>
                  <a:pt x="1377038" y="28"/>
                </a:cubicBez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33000"/>
              </a:lnSpc>
              <a:buClrTx/>
              <a:buSzTx/>
              <a:buFontTx/>
              <a:buNone/>
              <a:defRPr/>
            </a:pPr>
            <a:endParaRPr kumimoji="0" lang="zh-CN" altLang="en-US" sz="16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文本占位符 2"/>
          <p:cNvSpPr>
            <a:spLocks noGrp="1"/>
          </p:cNvSpPr>
          <p:nvPr>
            <p:ph type="body" sz="quarter" idx="11"/>
          </p:nvPr>
        </p:nvSpPr>
        <p:spPr>
          <a:xfrm>
            <a:off x="660400" y="3145904"/>
            <a:ext cx="10858500" cy="922020"/>
          </a:xfrm>
        </p:spPr>
        <p:txBody>
          <a:bodyPr/>
          <a:lstStyle/>
          <a:p>
            <a:r>
              <a:rPr lang="zh-CN" altLang="en-US" dirty="0"/>
              <a:t>建议</a:t>
            </a:r>
            <a:endParaRPr lang="zh-CN" altLang="en-US"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ISLIDE.PICTURE" val="#231664;"/>
</p:tagLst>
</file>

<file path=ppt/tags/tag2.xml><?xml version="1.0" encoding="utf-8"?>
<p:tagLst xmlns:p="http://schemas.openxmlformats.org/presentationml/2006/main">
  <p:tag name="ISLIDE.PICTURE" val="#236054;"/>
</p:tagLst>
</file>

<file path=ppt/tags/tag3.xml><?xml version="1.0" encoding="utf-8"?>
<p:tagLst xmlns:p="http://schemas.openxmlformats.org/presentationml/2006/main">
  <p:tag name="ISLIDE.ICON" val="#407214;"/>
</p:tagLst>
</file>

<file path=ppt/tags/tag4.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湘潭大学主题色">
      <a:dk1>
        <a:srgbClr val="000000"/>
      </a:dk1>
      <a:lt1>
        <a:srgbClr val="FFFFFF"/>
      </a:lt1>
      <a:dk2>
        <a:srgbClr val="778495"/>
      </a:dk2>
      <a:lt2>
        <a:srgbClr val="F0F0F0"/>
      </a:lt2>
      <a:accent1>
        <a:srgbClr val="BC001B"/>
      </a:accent1>
      <a:accent2>
        <a:srgbClr val="F65050"/>
      </a:accent2>
      <a:accent3>
        <a:srgbClr val="FC7C7C"/>
      </a:accent3>
      <a:accent4>
        <a:srgbClr val="A6231C"/>
      </a:accent4>
      <a:accent5>
        <a:srgbClr val="CC3300"/>
      </a:accent5>
      <a:accent6>
        <a:srgbClr val="D5D5D5"/>
      </a:accent6>
      <a:hlink>
        <a:srgbClr val="B80106"/>
      </a:hlink>
      <a:folHlink>
        <a:srgbClr val="BFBFBF"/>
      </a:folHlink>
    </a:clrScheme>
    <a:fontScheme name="湘潭大学模板自定义字体">
      <a:majorFont>
        <a:latin typeface="思源宋体 CN Heavy"/>
        <a:ea typeface="思源宋体 CN Heavy"/>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hangingPunct="0">
          <a:lnSpc>
            <a:spcPct val="130000"/>
          </a:lnSpc>
          <a:defRPr dirty="0" smtClean="0">
            <a:solidFill>
              <a:schemeClr val="tx1">
                <a:lumMod val="85000"/>
                <a:lumOff val="1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2774</Words>
  <Application>WPS 演示</Application>
  <PresentationFormat>宽屏</PresentationFormat>
  <Paragraphs>349</Paragraphs>
  <Slides>34</Slides>
  <Notes>57</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34</vt:i4>
      </vt:variant>
    </vt:vector>
  </HeadingPairs>
  <TitlesOfParts>
    <vt:vector size="51" baseType="lpstr">
      <vt:lpstr>Arial</vt:lpstr>
      <vt:lpstr>宋体</vt:lpstr>
      <vt:lpstr>Wingdings</vt:lpstr>
      <vt:lpstr>Nimbus Roman No9 L</vt:lpstr>
      <vt:lpstr>微软雅黑</vt:lpstr>
      <vt:lpstr>思源宋体 CN Heavy</vt:lpstr>
      <vt:lpstr>文泉驿微米黑</vt:lpstr>
      <vt:lpstr>Arial</vt:lpstr>
      <vt:lpstr>微软雅黑 Light</vt:lpstr>
      <vt:lpstr>宋体</vt:lpstr>
      <vt:lpstr>Arial Unicode MS</vt:lpstr>
      <vt:lpstr>微软雅黑</vt:lpstr>
      <vt:lpstr>思源宋体 CN Heavy</vt:lpstr>
      <vt:lpstr>OpenSymbol</vt:lpstr>
      <vt:lpstr>DejaVu Math TeX Gyre</vt:lpstr>
      <vt:lpstr>Office 主题​​</vt:lpstr>
      <vt:lpstr>1_OfficePLUS</vt:lpstr>
      <vt:lpstr>PowerPoint 演示文稿</vt:lpstr>
      <vt:lpstr>PowerPoint 演示文稿</vt:lpstr>
      <vt:lpstr>PowerPoint 演示文稿</vt:lpstr>
      <vt:lpstr>表格排版页</vt:lpstr>
      <vt:lpstr>存在的问题</vt:lpstr>
      <vt:lpstr>PowerPoint 演示文稿</vt:lpstr>
      <vt:lpstr>已完成和待完成内容</vt:lpstr>
      <vt:lpstr>存在的问题</vt:lpstr>
      <vt:lpstr>PowerPoint 演示文稿</vt:lpstr>
      <vt:lpstr>主要参考文献</vt:lpstr>
      <vt:lpstr>PowerPoint 演示文稿</vt:lpstr>
      <vt:lpstr>一图一段内容页</vt:lpstr>
      <vt:lpstr>两图两段内容页</vt:lpstr>
      <vt:lpstr>三图三段内容页</vt:lpstr>
      <vt:lpstr>四图四段内容页</vt:lpstr>
      <vt:lpstr>五图少内容页</vt:lpstr>
      <vt:lpstr>六图展示页</vt:lpstr>
      <vt:lpstr>PowerPoint 演示文稿</vt:lpstr>
      <vt:lpstr>表格排版页</vt:lpstr>
      <vt:lpstr>柱状图排版页</vt:lpstr>
      <vt:lpstr>条形图排版页</vt:lpstr>
      <vt:lpstr>折线图排版页</vt:lpstr>
      <vt:lpstr>饼图排版页</vt:lpstr>
      <vt:lpstr>PowerPoint 演示文稿</vt:lpstr>
      <vt:lpstr>递进关系</vt:lpstr>
      <vt:lpstr>层级关系</vt:lpstr>
      <vt:lpstr>循环关系</vt:lpstr>
      <vt:lpstr>PowerPoint 演示文稿</vt:lpstr>
      <vt:lpstr>时间轴展示</vt:lpstr>
      <vt:lpstr>一段内容页</vt:lpstr>
      <vt:lpstr>两段内容页</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川 恩</dc:creator>
  <cp:lastModifiedBy>chisa</cp:lastModifiedBy>
  <cp:revision>1364</cp:revision>
  <dcterms:created xsi:type="dcterms:W3CDTF">2023-04-10T13:26:27Z</dcterms:created>
  <dcterms:modified xsi:type="dcterms:W3CDTF">2023-04-10T13:26:27Z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2052-11.1.0.11691</vt:lpwstr>
  </property>
</Properties>
</file>